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3048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44B-3027-D446-AA44-6A2AE3177986}" type="datetimeFigureOut">
              <a:rPr lang="en-US" smtClean="0"/>
              <a:t>19/09/2014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EFB8-F925-9946-9151-3DF62352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44B-3027-D446-AA44-6A2AE3177986}" type="datetimeFigureOut">
              <a:rPr lang="en-US" smtClean="0"/>
              <a:t>19/09/2014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EFB8-F925-9946-9151-3DF62352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1585" y="554920"/>
            <a:ext cx="2159794" cy="1183446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822" y="554920"/>
            <a:ext cx="6367463" cy="118344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44B-3027-D446-AA44-6A2AE3177986}" type="datetimeFigureOut">
              <a:rPr lang="en-US" smtClean="0"/>
              <a:t>19/09/2014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EFB8-F925-9946-9151-3DF62352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44B-3027-D446-AA44-6A2AE3177986}" type="datetimeFigureOut">
              <a:rPr lang="en-US" smtClean="0"/>
              <a:t>19/09/2014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EFB8-F925-9946-9151-3DF62352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7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44B-3027-D446-AA44-6A2AE3177986}" type="datetimeFigureOut">
              <a:rPr lang="en-US" smtClean="0"/>
              <a:t>19/09/2014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EFB8-F925-9946-9151-3DF62352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823" y="3235502"/>
            <a:ext cx="4263628" cy="915387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750" y="3235502"/>
            <a:ext cx="4263628" cy="915387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44B-3027-D446-AA44-6A2AE3177986}" type="datetimeFigureOut">
              <a:rPr lang="en-US" smtClean="0"/>
              <a:t>19/09/2014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EFB8-F925-9946-9151-3DF62352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0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6"/>
            <a:ext cx="3031331" cy="92410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7"/>
            <a:ext cx="3031331" cy="570741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44B-3027-D446-AA44-6A2AE3177986}" type="datetimeFigureOut">
              <a:rPr lang="en-US" smtClean="0"/>
              <a:t>19/09/2014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EFB8-F925-9946-9151-3DF62352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44B-3027-D446-AA44-6A2AE3177986}" type="datetimeFigureOut">
              <a:rPr lang="en-US" smtClean="0"/>
              <a:t>19/09/2014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EFB8-F925-9946-9151-3DF62352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2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44B-3027-D446-AA44-6A2AE3177986}" type="datetimeFigureOut">
              <a:rPr lang="en-US" smtClean="0"/>
              <a:t>19/09/2014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EFB8-F925-9946-9151-3DF62352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7"/>
            <a:ext cx="3833813" cy="8454496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44B-3027-D446-AA44-6A2AE3177986}" type="datetimeFigureOut">
              <a:rPr lang="en-US" smtClean="0"/>
              <a:t>19/09/2014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EFB8-F925-9946-9151-3DF62352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3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44B-3027-D446-AA44-6A2AE3177986}" type="datetimeFigureOut">
              <a:rPr lang="en-US" smtClean="0"/>
              <a:t>19/09/2014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EFB8-F925-9946-9151-3DF62352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2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844B-3027-D446-AA44-6A2AE3177986}" type="datetimeFigureOut">
              <a:rPr lang="en-US" smtClean="0"/>
              <a:t>19/09/2014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EFB8-F925-9946-9151-3DF623528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6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4" y="166727"/>
            <a:ext cx="2185498" cy="2135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0" y="384984"/>
            <a:ext cx="1784913" cy="174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17" y="8074812"/>
            <a:ext cx="6125883" cy="13496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3839" y="2429545"/>
            <a:ext cx="5427732" cy="6494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Avenir Black"/>
                <a:cs typeface="Avenir Black"/>
              </a:rPr>
              <a:t>CODE CLUB RULES</a:t>
            </a:r>
          </a:p>
          <a:p>
            <a:endParaRPr lang="en-US" sz="3200" dirty="0">
              <a:latin typeface="Avenir Medium"/>
              <a:cs typeface="Avenir Medium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Avenir Medium"/>
                <a:cs typeface="Avenir Medium"/>
              </a:rPr>
              <a:t>D</a:t>
            </a:r>
            <a:r>
              <a:rPr lang="en-US" sz="2800" dirty="0" smtClean="0">
                <a:latin typeface="Avenir Medium"/>
                <a:cs typeface="Avenir Medium"/>
              </a:rPr>
              <a:t>on’t ask me until you’ve first thought about it yourself and then asked a friend.</a:t>
            </a:r>
          </a:p>
          <a:p>
            <a:pPr marL="342900" indent="-342900">
              <a:buAutoNum type="arabicPeriod"/>
            </a:pPr>
            <a:endParaRPr lang="en-US" sz="2800" dirty="0" smtClean="0">
              <a:latin typeface="Avenir Medium"/>
              <a:cs typeface="Avenir Medium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latin typeface="Avenir Medium"/>
                <a:cs typeface="Avenir Medium"/>
              </a:rPr>
              <a:t>Only play games that you helped make.</a:t>
            </a:r>
          </a:p>
          <a:p>
            <a:endParaRPr lang="en-US" sz="2800" dirty="0" smtClean="0">
              <a:latin typeface="Avenir Medium"/>
              <a:cs typeface="Avenir Medium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latin typeface="Avenir Medium"/>
                <a:cs typeface="Avenir Medium"/>
              </a:rPr>
              <a:t>Share with all of us what you are working on.</a:t>
            </a:r>
            <a:endParaRPr lang="en-US" sz="4000" dirty="0" smtClean="0">
              <a:latin typeface="Avenir Medium"/>
              <a:cs typeface="Avenir Medium"/>
            </a:endParaRPr>
          </a:p>
          <a:p>
            <a:endParaRPr lang="en-US" sz="4000" dirty="0" smtClean="0">
              <a:latin typeface="Avenir Medium"/>
              <a:cs typeface="Avenir Medium"/>
            </a:endParaRPr>
          </a:p>
          <a:p>
            <a:endParaRPr lang="en-US" sz="4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5749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38</Words>
  <Application>Microsoft Macintosh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Intel ICRI Cities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 Wilson</dc:creator>
  <cp:lastModifiedBy>Duncan J Wilson</cp:lastModifiedBy>
  <cp:revision>5</cp:revision>
  <cp:lastPrinted>2014-09-19T09:37:24Z</cp:lastPrinted>
  <dcterms:created xsi:type="dcterms:W3CDTF">2014-09-19T08:30:35Z</dcterms:created>
  <dcterms:modified xsi:type="dcterms:W3CDTF">2014-09-19T09:55:59Z</dcterms:modified>
</cp:coreProperties>
</file>