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4267-8C2D-41C2-B4D6-273802CA1EA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8375-E937-4E42-A57C-8859155731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78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4267-8C2D-41C2-B4D6-273802CA1EA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8375-E937-4E42-A57C-8859155731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915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4267-8C2D-41C2-B4D6-273802CA1EA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8375-E937-4E42-A57C-8859155731AB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646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4267-8C2D-41C2-B4D6-273802CA1EA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8375-E937-4E42-A57C-8859155731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364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4267-8C2D-41C2-B4D6-273802CA1EA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8375-E937-4E42-A57C-8859155731A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581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4267-8C2D-41C2-B4D6-273802CA1EA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8375-E937-4E42-A57C-8859155731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007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4267-8C2D-41C2-B4D6-273802CA1EA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8375-E937-4E42-A57C-8859155731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706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4267-8C2D-41C2-B4D6-273802CA1EA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8375-E937-4E42-A57C-8859155731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39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4267-8C2D-41C2-B4D6-273802CA1EA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8375-E937-4E42-A57C-8859155731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18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4267-8C2D-41C2-B4D6-273802CA1EA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8375-E937-4E42-A57C-8859155731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58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4267-8C2D-41C2-B4D6-273802CA1EA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8375-E937-4E42-A57C-8859155731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19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4267-8C2D-41C2-B4D6-273802CA1EA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8375-E937-4E42-A57C-8859155731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32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4267-8C2D-41C2-B4D6-273802CA1EA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8375-E937-4E42-A57C-8859155731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09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4267-8C2D-41C2-B4D6-273802CA1EA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8375-E937-4E42-A57C-8859155731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87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4267-8C2D-41C2-B4D6-273802CA1EA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8375-E937-4E42-A57C-8859155731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61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4267-8C2D-41C2-B4D6-273802CA1EA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8375-E937-4E42-A57C-8859155731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25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D4267-8C2D-41C2-B4D6-273802CA1EA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808375-E937-4E42-A57C-8859155731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70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86068" y="2216729"/>
            <a:ext cx="7766936" cy="1646302"/>
          </a:xfrm>
        </p:spPr>
        <p:txBody>
          <a:bodyPr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work from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“Computer Vision”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Theme: Face Swap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7176" y="5753617"/>
            <a:ext cx="7766936" cy="733387"/>
          </a:xfrm>
        </p:spPr>
        <p:txBody>
          <a:bodyPr>
            <a:noAutofit/>
          </a:bodyPr>
          <a:lstStyle/>
          <a:p>
            <a:pPr algn="l"/>
            <a:r>
              <a:rPr lang="en-US" sz="1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Computer vision: Prof. Lee </a:t>
            </a:r>
            <a:r>
              <a:rPr lang="en-US" sz="14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Byung</a:t>
            </a:r>
            <a:r>
              <a:rPr lang="en-US" sz="1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Gook</a:t>
            </a:r>
          </a:p>
          <a:p>
            <a:pPr algn="l"/>
            <a:r>
              <a:rPr lang="en-US" sz="1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Performed by: </a:t>
            </a:r>
            <a:r>
              <a:rPr lang="en-US" sz="14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Oloviddin</a:t>
            </a:r>
            <a:r>
              <a:rPr lang="en-US" sz="1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14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Normurodov</a:t>
            </a:r>
            <a:endParaRPr lang="en-US" sz="1400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l"/>
            <a:r>
              <a:rPr lang="en-US" sz="140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Student ID:20195031</a:t>
            </a:r>
            <a:endParaRPr lang="ru-RU" sz="1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276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CONTENT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84799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Self introduction</a:t>
            </a:r>
          </a:p>
          <a:p>
            <a:r>
              <a:rPr lang="en-US" dirty="0" smtClean="0"/>
              <a:t>Research topic </a:t>
            </a:r>
          </a:p>
          <a:p>
            <a:r>
              <a:rPr lang="en-US" dirty="0" smtClean="0"/>
              <a:t>     Introduction of Face Swap</a:t>
            </a:r>
          </a:p>
          <a:p>
            <a:r>
              <a:rPr lang="en-US" dirty="0"/>
              <a:t> </a:t>
            </a:r>
            <a:r>
              <a:rPr lang="en-US" dirty="0" smtClean="0"/>
              <a:t>    Data Collection</a:t>
            </a:r>
          </a:p>
          <a:p>
            <a:r>
              <a:rPr lang="en-US" dirty="0"/>
              <a:t> </a:t>
            </a:r>
            <a:r>
              <a:rPr lang="en-US" dirty="0" smtClean="0"/>
              <a:t>    Face warping using Triangulation</a:t>
            </a:r>
          </a:p>
          <a:p>
            <a:r>
              <a:rPr lang="en-US" dirty="0"/>
              <a:t> </a:t>
            </a:r>
            <a:r>
              <a:rPr lang="en-US" dirty="0" smtClean="0"/>
              <a:t>    Face warping using Thin Plate</a:t>
            </a:r>
            <a:r>
              <a:rPr lang="en-US" dirty="0"/>
              <a:t> </a:t>
            </a:r>
            <a:r>
              <a:rPr lang="en-US" dirty="0" smtClean="0"/>
              <a:t>Spline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93679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1313</TotalTime>
  <Words>45</Words>
  <Application>Microsoft Office PowerPoint</Application>
  <PresentationFormat>Широкоэкранный</PresentationFormat>
  <Paragraphs>12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Adobe Gothic Std B</vt:lpstr>
      <vt:lpstr>Arial</vt:lpstr>
      <vt:lpstr>Times New Roman</vt:lpstr>
      <vt:lpstr>Trebuchet MS</vt:lpstr>
      <vt:lpstr>Wingdings 3</vt:lpstr>
      <vt:lpstr>Аспект</vt:lpstr>
      <vt:lpstr>Department of Computer engineering  Presentation work from “Computer Vision”  Theme: Face Swap  </vt:lpstr>
      <vt:lpstr>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engineering “Computer Vision”  Theme: Face Swap</dc:title>
  <dc:creator>User</dc:creator>
  <cp:lastModifiedBy>User</cp:lastModifiedBy>
  <cp:revision>7</cp:revision>
  <dcterms:created xsi:type="dcterms:W3CDTF">2019-06-03T10:33:19Z</dcterms:created>
  <dcterms:modified xsi:type="dcterms:W3CDTF">2019-06-04T09:44:25Z</dcterms:modified>
</cp:coreProperties>
</file>