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0054-3D0B-4A13-99D3-D06A3A843B4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E4D46-ECC6-4AD5-A754-80F6C353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EE51-575D-4132-94FD-B911D9D20306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30A9-EF37-49B7-B070-943D8CD6D0A7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DE05-AE6C-4670-9CB5-81DC071B80FE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4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EB5A-05D8-4BF7-801D-150E8B9F2771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F33A-58E3-46F0-BDB4-41C709085A32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87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CCB5-3C39-4B3B-94B1-286A5E44F37B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8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CB0D-BA77-4F3E-8F96-F69C6BCF7D62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C7F6-C170-4497-9223-DBA80A1C2B12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5B53-DB4E-4A7E-A835-5B010DD43FCD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613E-6AD7-4EDE-937C-8AA045B5562A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AB30-3E62-49BD-8D09-2C4332F79A0B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EEAD-9F90-438C-A22C-4F1CE8DE52B4}" type="datetime1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A373-F964-45CD-9368-0CEB9EBA29DA}" type="datetime1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C902-4D76-4AEB-8A56-CE0A33395854}" type="datetime1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853E-74C0-4277-AE8D-0B2867132D8A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D46F-5386-40F0-BB53-A88D9EE023D4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4CA6-258A-45FF-96C9-B3FAC7221B1C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0F4D7B-C42A-44B6-AD7B-B09E0F83D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SMART HOTEL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Các 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82911"/>
          </a:xfrm>
        </p:spPr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Vấn đề hiện nay.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Ý tưởng sản phẩm.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Công nghệ sử dụng.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Khả năng ứng dụng, thương mại hoá.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Hướng phát triển trong tương lai.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z="1800" smtClean="0"/>
              <a:t>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58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>
            <a:no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Vấn đề hiện nay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Ngành du lịch đang phát triển nhanh chóng.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Các khách sạn đều giống nhau, không có sự khác biệt 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Làm cho khách hàng cảm thấy mới lạ và tiện nghi trong thời đại công nghệ.</a:t>
            </a:r>
          </a:p>
          <a:p>
            <a:pPr algn="just"/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z="1800" smtClean="0"/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2525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6200"/>
          </a:xfrm>
        </p:spPr>
        <p:txBody>
          <a:bodyPr>
            <a:norm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Ý tưởng sản phẩm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2"/>
            <a:ext cx="8596668" cy="2547852"/>
          </a:xfrm>
        </p:spPr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Cho phép khách hàng đặt phòng trước từ app hoặc website.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Các thiết bị điện trong phòng có thể được bật tắt bằng giọng nói.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Gọi Món, yêu cầu Tiếp tân thông qua giọng nói.</a:t>
            </a:r>
          </a:p>
          <a:p>
            <a:pPr algn="just"/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4" y="4135353"/>
            <a:ext cx="4346576" cy="2468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z="1800" smtClean="0"/>
              <a:t>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1886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34" y="496889"/>
            <a:ext cx="8596668" cy="2500311"/>
          </a:xfrm>
        </p:spPr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Sử dụng thẻ RFID và password để mở cửa phòng.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Thẻ RFID còn được dùng để bật/tắt điện trong phòng.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Công tắt cảm ứng.</a:t>
            </a:r>
          </a:p>
          <a:p>
            <a:pPr algn="just"/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3282950"/>
            <a:ext cx="3796639" cy="260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3" y="3282950"/>
            <a:ext cx="3742927" cy="2603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z="1800" smtClean="0"/>
              <a:t>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628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5289"/>
            <a:ext cx="8596668" cy="1954211"/>
          </a:xfrm>
        </p:spPr>
        <p:txBody>
          <a:bodyPr>
            <a:no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Sử dụng bo mạch ESP8266 và các module.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Cơ sở dữ liệu Firebase và MongoDB.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Ngôn ngữ lập trình C và JavaScript, Google API.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Nền tảng NodeJS.</a:t>
            </a:r>
          </a:p>
          <a:p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67200"/>
            <a:ext cx="2713566" cy="2016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4267200"/>
            <a:ext cx="2857500" cy="201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4267200"/>
            <a:ext cx="2959100" cy="201612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z="1800" smtClean="0"/>
              <a:t>6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4583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Khả năng ứng dụng và thương mại hoá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034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Với giá thành không cao đối với các khách sạn nhỏ, vừa.. thì việc thương mại hóa sản phẩm của có thể phát triển.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Các thiết bị dễ dàng bảo trì và nâng cấp.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Giá thành cũng vừa vặn cho những người đam mê yêu thích công nghệ.</a:t>
            </a:r>
          </a:p>
          <a:p>
            <a:pPr algn="just"/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z="1800" smtClean="0"/>
              <a:t>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6542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Hướng phát triển trong tương lai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989"/>
            <a:ext cx="8596668" cy="989011"/>
          </a:xfrm>
        </p:spPr>
        <p:txBody>
          <a:bodyPr>
            <a:no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Thay thế thẻ RFID bằng hệ thống nhận diện khuôn mặt hoặc vân tay.</a:t>
            </a:r>
          </a:p>
          <a:p>
            <a:pPr algn="just"/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Hệ thống chống trộm với Camera tự động dò tìm vị trí của cửa phòng đang có khả năng bị kẻ trộm cố ý xâm nhập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49" y="4279900"/>
            <a:ext cx="2881311" cy="2208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43" y="4279899"/>
            <a:ext cx="3005757" cy="22082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z="1800" smtClean="0"/>
              <a:t>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4442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0" y="1663700"/>
            <a:ext cx="7632700" cy="132080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Cám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D7B-C42A-44B6-AD7B-B09E0F83DE99}" type="slidenum">
              <a:rPr lang="en-US" sz="1800" smtClean="0"/>
              <a:t>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8298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309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SMART HOTEL</vt:lpstr>
      <vt:lpstr>Các nội dung chính</vt:lpstr>
      <vt:lpstr>Vấn đề hiện nay</vt:lpstr>
      <vt:lpstr>Ý tưởng sản phẩm</vt:lpstr>
      <vt:lpstr>PowerPoint Presentation</vt:lpstr>
      <vt:lpstr>Công nghệ sử dụng</vt:lpstr>
      <vt:lpstr>Khả năng ứng dụng và thương mại hoá</vt:lpstr>
      <vt:lpstr>Hướng phát triển trong tương lai</vt:lpstr>
      <vt:lpstr>Cám ơn mọi người 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HOTEL</dc:title>
  <dc:creator>Lâm Long</dc:creator>
  <cp:lastModifiedBy>Khanh Ney</cp:lastModifiedBy>
  <cp:revision>13</cp:revision>
  <dcterms:created xsi:type="dcterms:W3CDTF">2017-12-06T12:58:16Z</dcterms:created>
  <dcterms:modified xsi:type="dcterms:W3CDTF">2017-12-06T14:50:50Z</dcterms:modified>
</cp:coreProperties>
</file>