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vi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41575" y="302525"/>
            <a:ext cx="85206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vi" sz="3600"/>
              <a:t>Giới thiệu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486425" y="1312150"/>
            <a:ext cx="4465200" cy="357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vi"/>
              <a:t>	Hệ thống thời gian thực đưa ra các lời khuyên, thông tin thời tiết hiện tại của nhiều khu vực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41575" y="302525"/>
            <a:ext cx="85206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vi" sz="3600"/>
              <a:t>Hướng giải quyết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1248550"/>
            <a:ext cx="8520600" cy="357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vi"/>
              <a:t>IoT Device giúp cập nhật liên tục tình hình thời tiết, thông tin của từng địa lên máy chủ với thời gian thực</a:t>
            </a:r>
          </a:p>
          <a:p>
            <a:pPr indent="-406400" lvl="0" marL="457200" rtl="0" algn="l">
              <a:spcBef>
                <a:spcPts val="0"/>
              </a:spcBef>
              <a:buSzPts val="2800"/>
              <a:buChar char="-"/>
            </a:pPr>
            <a:r>
              <a:rPr lang="vi"/>
              <a:t>Mobile App / Web App sẽ giúp liệt kê, tìm kiếm, xem thông tin về địa điểm dễ dàng ở mọi lúc mọi nơi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41575" y="302525"/>
            <a:ext cx="85206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vi" sz="3600"/>
              <a:t>Cấu trúc chương trình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11700" y="1248550"/>
            <a:ext cx="8520600" cy="357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588" y="1200638"/>
            <a:ext cx="5684573" cy="367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41575" y="302525"/>
            <a:ext cx="85206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vi" sz="3600"/>
              <a:t>Giới thiệu giải pháp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11700" y="1248550"/>
            <a:ext cx="8520600" cy="357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vi"/>
              <a:t>ESP8266: dùng làm IoT Device cập nhật dữ liệu liên tục lên máy chủ tại các địa điểm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vi"/>
              <a:t>Database: Lưu trữ dữ liệu mục đích tra cứu dữ liệu, thống kê xu hướng, đưa ra lời khuyên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vi"/>
              <a:t>NodeRED Server + M.E.O Project: Máy chủ thu thập thông tin, xử lý dữ liệu từ các thiết bị IoT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