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870646766169153E-2"/>
          <c:y val="2.5717111770524232E-2"/>
          <c:w val="0.94825870646766164"/>
          <c:h val="0.94856577645895157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val>
            <c:numRef>
              <c:f>Sheet1!$A$1:$C$1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4A-4AC2-B5B9-BA18D91CF3F6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3.8999999999999986</c:v>
                </c:pt>
                <c:pt idx="2">
                  <c:v>7.2000000000000028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4A-4AC2-B5B9-BA18D91CF3F6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val>
            <c:numRef>
              <c:f>Sheet1!$A$3:$C$3</c:f>
              <c:numCache>
                <c:formatCode>General</c:formatCode>
                <c:ptCount val="3"/>
                <c:pt idx="0">
                  <c:v>3.5</c:v>
                </c:pt>
                <c:pt idx="1">
                  <c:v>5.3000000000000007</c:v>
                </c:pt>
                <c:pt idx="2">
                  <c:v>4.1000000000000014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4A-4AC2-B5B9-BA18D91CF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3538927"/>
        <c:axId val="1"/>
      </c:areaChart>
      <c:catAx>
        <c:axId val="153353892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.40000000000000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33538927"/>
        <c:crosses val="min"/>
        <c:crossBetween val="midCat"/>
      </c:valAx>
    </c:plotArea>
    <c:plotVisOnly val="0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8F24-167A-9DA7-CF48-18B1DCA0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E3E05-952B-9585-841D-CB774FC17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34FC-4D91-1ACE-3AB7-BF7E2231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1A45-3996-04FF-C81E-5D17AB02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9387-CCF7-CD6F-659B-606D5DF5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15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B45F-E468-5846-8CA1-CD7FE1FA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57BF0-B2BF-6682-56F7-C8F38EC4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1FB5-E64D-3EC3-FC5C-E22A2A0C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F8C3-5F40-D16F-8D31-BDE708B9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C037-17E9-022D-99B7-99417206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2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B1560-89AF-4F9D-C6D3-75A2370C6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20CC2-A1D9-E5B5-AAB9-2B6B130A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06A7-4812-DB87-0375-EB355C88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9F1F-9F62-4A4D-35C8-67636054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55CC-9C62-A6E9-D7B1-831A3840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280C-371D-9754-BF9D-A95BFDE9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07FB-88E2-81FE-1C35-1AF2ECF2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5048-49D0-AF76-79E8-98A34DF8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4709-7E18-0A03-82F8-CAFF82C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235D-B602-45D2-FBA5-BB045B3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6C9-84EE-E27C-C7A0-EF42C7C0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F761-4DEC-DE98-C46F-FFCF4E3C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BEF5-A01F-FFB5-083E-9A8E25D2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60B1-4C13-2C7C-A36F-D8BD8B47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3A3B7-0352-19C3-9114-3D54C72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2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0B15-E981-8C43-196B-EFF53F95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4262-89D5-BE1C-A419-4E3184BD7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75BA-36EA-C0D5-2F77-C66E2320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3D26-B22B-1A65-A155-17608741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1982-71EC-6074-66DE-6AE5537C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B1DB-6182-DF68-79C0-3336D11A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DE87-7EA0-B5EB-0E30-E084D90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3D2D-AD3A-B68F-EDBE-F34BA164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7364-4EBB-184F-BB1D-F02D32DC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68C11-DF53-DB5D-7ED7-D4D0496B3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7BC60-9578-7203-73AF-3A041AA6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1E2E9-D3E6-D96C-E40A-958928EF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7A5A3-498C-40B2-C284-0755F6A0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7FBAF-B79D-4D87-06E6-AE96E738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099A-EA39-08D4-2DB4-2A1317D0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06E2F-E268-2CCC-B47C-0286A52D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445D-82DB-287D-8E79-0B23317D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21DEE-C015-A1E5-E079-2460B447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BA7DF-11C7-08DA-9495-FE2E044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C201-82BB-2E5E-D9D9-75605A3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7AA9C-3B0F-BDC4-17FF-B611687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7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6588-BF06-7FBB-07A8-20CFDC90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0424-9C4A-CDDD-777A-904FEBC8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B024-69D0-9912-4814-7901CB02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ECF5-1FB9-A762-DA19-3B179786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30208-2B14-A24D-6B5B-EE8D2B9C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2AB0-77C7-3875-4953-191FC50E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E36A-B3C1-072D-A274-67FC985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4A156-878E-7950-DAF7-8D18F7483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FF07-0A16-B601-89BC-A963CA05C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B56F-24B8-1766-9FAE-D8C48B6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9401-7DB7-282E-E8C3-9B863D53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FFC1-E90F-781C-036E-62438618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FB696A97-AD42-D446-D147-546264B0DD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4640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68D53-8D3C-63CD-BB3D-A104FB96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418-466E-1967-7CF0-96D682668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A996-64B4-4E33-A143-C595201D7CC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9864-E2C9-EDFD-E4CB-1550DB140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95CE-DB71-6F72-8D8A-7E298E7C1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emf"/><Relationship Id="rId5" Type="http://schemas.openxmlformats.org/officeDocument/2006/relationships/tags" Target="../tags/tag7.xml"/><Relationship Id="rId10" Type="http://schemas.openxmlformats.org/officeDocument/2006/relationships/oleObject" Target="../embeddings/oleObject2.bin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BBFD6DF-1D25-6DC3-D41D-D8D7171B834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95756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95" imgH="394" progId="TCLayout.ActiveDocument.1">
                  <p:embed/>
                </p:oleObj>
              </mc:Choice>
              <mc:Fallback>
                <p:oleObj name="think-cell Slide" r:id="rId10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C4DF3C1-48FB-5AC1-9060-A990789966B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578261"/>
              </p:ext>
            </p:extLst>
          </p:nvPr>
        </p:nvGraphicFramePr>
        <p:xfrm>
          <a:off x="4152900" y="1631950"/>
          <a:ext cx="3190875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048125" y="4818063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A852ECC-2C5B-4A9D-9E76-DE3CB32AD0AE}" type="datetime'''''''''''''''2''''''''''''''0''2''''''''''''''''2''''''''''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GB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561013" y="4818063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6259082-5BD3-43CA-9308-D048AB48298C}" type="datetime'''''''''''''''''2''''''''0''2''''''''3''''''''''''''''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2023</a:t>
            </a:fld>
            <a:endParaRPr lang="en-GB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073900" y="4818063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2858FA7-5B5B-4A34-850A-FFAA24A07F13}" type="datetime'2''''''''''''''''''''''''0''''''''''''''''''''''''''2''''''4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GB" sz="1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530600" y="3367088"/>
            <a:ext cx="561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4A27143-0BE7-4891-BE33-7F14EBBF4EE4}" type="datetime'Se''''''''''''''''r''''''''''''i''''''e''''''s'''' ''''''''1'">
              <a:rPr lang="en-GB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GB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530600" y="3649663"/>
            <a:ext cx="561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3DCE330-FF77-47F3-B16C-8AB7CA511D7B}" type="datetime'''S''''''''''''''''''e''''''''''''''r''ies'''''' ''''2'''''">
              <a:rPr lang="en-GB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GB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530600" y="4240213"/>
            <a:ext cx="561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B8AEF1F-52C4-4149-BE5D-C01E1040F27C}" type="datetime'''''''S''e''r''''''i''e''''''''''s ''''''''''''''''''''3'">
              <a:rPr lang="en-GB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5641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4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kVu27sQ8e_MnEZOZ6cj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VqdiIVWcjwzYo3caTTB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YoenZ30o_a21IHf9UZ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ykJAURWoGUkGgV9cD3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Kfgo0T.JWjMBwuQiDT1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n37uGUrkx.Ad0VBLSMu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spf2.FLuYRRhr4oUXoO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Thurston</dc:creator>
  <cp:lastModifiedBy>Ollie Thurston</cp:lastModifiedBy>
  <cp:revision>1</cp:revision>
  <dcterms:created xsi:type="dcterms:W3CDTF">2024-06-13T13:21:10Z</dcterms:created>
  <dcterms:modified xsi:type="dcterms:W3CDTF">2024-06-13T13:21:24Z</dcterms:modified>
</cp:coreProperties>
</file>