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150302557095451E-2"/>
          <c:y val="5.6731334509112288E-2"/>
          <c:w val="0.97969939488580915"/>
          <c:h val="0.8865373309817754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8.8183421516754845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7BA4-4A05-B9DF-52A2821B901E}"/>
                </c:ext>
              </c:extLst>
            </c:dLbl>
            <c:dLbl>
              <c:idx val="1"/>
              <c:layout>
                <c:manualLayout>
                  <c:x val="0"/>
                  <c:y val="-1.1757789535567313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7BA4-4A05-B9DF-52A2821B901E}"/>
                </c:ext>
              </c:extLst>
            </c:dLbl>
            <c:dLbl>
              <c:idx val="2"/>
              <c:layout>
                <c:manualLayout>
                  <c:x val="0"/>
                  <c:y val="-8.8183421516754845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7BA4-4A05-B9DF-52A2821B901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12.9</c:v>
                </c:pt>
                <c:pt idx="1">
                  <c:v>21.8</c:v>
                </c:pt>
                <c:pt idx="2">
                  <c:v>35.1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A4-4A05-B9DF-52A2821B901E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8.8183421516754845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7BA4-4A05-B9DF-52A2821B901E}"/>
                </c:ext>
              </c:extLst>
            </c:dLbl>
            <c:dLbl>
              <c:idx val="1"/>
              <c:layout>
                <c:manualLayout>
                  <c:x val="0"/>
                  <c:y val="-8.8183421516754845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7BA4-4A05-B9DF-52A2821B901E}"/>
                </c:ext>
              </c:extLst>
            </c:dLbl>
            <c:dLbl>
              <c:idx val="2"/>
              <c:layout>
                <c:manualLayout>
                  <c:x val="0"/>
                  <c:y val="-8.8183421516754845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7BA4-4A05-B9DF-52A2821B901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5.0999999999999996</c:v>
                </c:pt>
                <c:pt idx="1">
                  <c:v>3.8999999999999986</c:v>
                </c:pt>
                <c:pt idx="2">
                  <c:v>7.2000000000000028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BA4-4A05-B9DF-52A2821B901E}"/>
            </c:ext>
          </c:extLst>
        </c:ser>
        <c:ser>
          <c:idx val="2"/>
          <c:order val="2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8.8183421516754845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7BA4-4A05-B9DF-52A2821B901E}"/>
                </c:ext>
              </c:extLst>
            </c:dLbl>
            <c:dLbl>
              <c:idx val="1"/>
              <c:layout>
                <c:manualLayout>
                  <c:x val="0"/>
                  <c:y val="-8.8183421516754845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7BA4-4A05-B9DF-52A2821B901E}"/>
                </c:ext>
              </c:extLst>
            </c:dLbl>
            <c:dLbl>
              <c:idx val="2"/>
              <c:layout>
                <c:manualLayout>
                  <c:x val="0"/>
                  <c:y val="-8.8183421516754845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7BA4-4A05-B9DF-52A2821B901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0">
                  <c:v>3.5</c:v>
                </c:pt>
                <c:pt idx="1">
                  <c:v>5.3000000000000007</c:v>
                </c:pt>
                <c:pt idx="2">
                  <c:v>4.1000000000000014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BA4-4A05-B9DF-52A2821B9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81559823"/>
        <c:axId val="1"/>
      </c:barChart>
      <c:catAx>
        <c:axId val="68155982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6.40000000000000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8155982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8F24-167A-9DA7-CF48-18B1DCA0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E3E05-952B-9585-841D-CB774FC17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934FC-4D91-1ACE-3AB7-BF7E2231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A1A45-3996-04FF-C81E-5D17AB02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9387-CCF7-CD6F-659B-606D5DF5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15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B45F-E468-5846-8CA1-CD7FE1FA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57BF0-B2BF-6682-56F7-C8F38EC4F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91FB5-E64D-3EC3-FC5C-E22A2A0C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F8C3-5F40-D16F-8D31-BDE708B9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C037-17E9-022D-99B7-99417206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22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B1560-89AF-4F9D-C6D3-75A2370C6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20CC2-A1D9-E5B5-AAB9-2B6B130A3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606A7-4812-DB87-0375-EB355C88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E9F1F-9F62-4A4D-35C8-67636054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755CC-9C62-A6E9-D7B1-831A3840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36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280C-371D-9754-BF9D-A95BFDE9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07FB-88E2-81FE-1C35-1AF2ECF2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5048-49D0-AF76-79E8-98A34DF8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A4709-7E18-0A03-82F8-CAFF82C0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D235D-B602-45D2-FBA5-BB045B31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5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C6C9-84EE-E27C-C7A0-EF42C7C0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8F761-4DEC-DE98-C46F-FFCF4E3C9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BEF5-A01F-FFB5-083E-9A8E25D2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B60B1-4C13-2C7C-A36F-D8BD8B47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3A3B7-0352-19C3-9114-3D54C722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2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0B15-E981-8C43-196B-EFF53F95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4262-89D5-BE1C-A419-4E3184BD7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175BA-36EA-C0D5-2F77-C66E23209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93D26-B22B-1A65-A155-17608741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91982-71EC-6074-66DE-6AE5537C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9B1DB-6182-DF68-79C0-3336D11A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DE87-7EA0-B5EB-0E30-E084D905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83D2D-AD3A-B68F-EDBE-F34BA164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57364-4EBB-184F-BB1D-F02D32DC5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68C11-DF53-DB5D-7ED7-D4D0496B3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7BC60-9578-7203-73AF-3A041AA6C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1E2E9-D3E6-D96C-E40A-958928EF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7A5A3-498C-40B2-C284-0755F6A0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7FBAF-B79D-4D87-06E6-AE96E738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99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099A-EA39-08D4-2DB4-2A1317D0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06E2F-E268-2CCC-B47C-0286A52D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3445D-82DB-287D-8E79-0B23317D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21DEE-C015-A1E5-E079-2460B447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49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BA7DF-11C7-08DA-9495-FE2E0444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5C201-82BB-2E5E-D9D9-75605A39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7AA9C-3B0F-BDC4-17FF-B6116879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72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6588-BF06-7FBB-07A8-20CFDC90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0424-9C4A-CDDD-777A-904FEBC8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8B024-69D0-9912-4814-7901CB026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EECF5-1FB9-A762-DA19-3B179786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30208-2B14-A24D-6B5B-EE8D2B9C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22AB0-77C7-3875-4953-191FC50E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22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E36A-B3C1-072D-A274-67FC985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4A156-878E-7950-DAF7-8D18F7483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1FF07-0A16-B601-89BC-A963CA05C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BB56F-24B8-1766-9FAE-D8C48B63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996-64B4-4E33-A143-C595201D7CCE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79401-7DB7-282E-E8C3-9B863D53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9FFC1-E90F-781C-036E-62438618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7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FB696A97-AD42-D446-D147-546264B0DD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46403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4" progId="TCLayout.ActiveDocument.1">
                  <p:embed/>
                </p:oleObj>
              </mc:Choice>
              <mc:Fallback>
                <p:oleObj name="think-cell Slide" r:id="rId1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68D53-8D3C-63CD-BB3D-A104FB96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F0FF0-D9FB-31DA-FAAF-87BD59615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A418-466E-1967-7CF0-96D682668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3A996-64B4-4E33-A143-C595201D7CCE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29864-E2C9-EDFD-E4CB-1550DB140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95CE-DB71-6F72-8D8A-7E298E7C1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E1F6-0A40-4CE3-AFDB-375767841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0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chart" Target="../charts/chart1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1.emf"/><Relationship Id="rId2" Type="http://schemas.openxmlformats.org/officeDocument/2006/relationships/tags" Target="../tags/tag4.xml"/><Relationship Id="rId16" Type="http://schemas.openxmlformats.org/officeDocument/2006/relationships/oleObject" Target="../embeddings/oleObject2.bin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BBFD6DF-1D25-6DC3-D41D-D8D7171B834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15012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95" imgH="394" progId="TCLayout.ActiveDocument.1">
                  <p:embed/>
                </p:oleObj>
              </mc:Choice>
              <mc:Fallback>
                <p:oleObj name="think-cell Slide" r:id="rId16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5395107-72F1-DE0A-748A-08368D82B9C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0946404"/>
              </p:ext>
            </p:extLst>
          </p:nvPr>
        </p:nvGraphicFramePr>
        <p:xfrm>
          <a:off x="736600" y="806450"/>
          <a:ext cx="8132763" cy="540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45F0FF0-D9FB-31DA-FAAF-87BD596155AF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958975" y="5959475"/>
            <a:ext cx="3746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7980778-A185-4523-B0BF-C6E1B8FBA2A4}" type="datetime'''''''''''''2''''0''''''22'''''''''''''''''''''''''''''''">
              <a:rPr lang="en-GB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2022</a:t>
            </a:fld>
            <a:endParaRPr lang="en-GB" sz="140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45F0FF0-D9FB-31DA-FAAF-87BD596155AF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614863" y="5959475"/>
            <a:ext cx="3746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4AF0D97-311D-41BC-BC5E-D191773C1FBA}" type="datetime'''''''''2''''''''''''''''''''''''0''''''2''''''''''''''3'">
              <a:rPr lang="en-GB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2023</a:t>
            </a:fld>
            <a:endParaRPr lang="en-GB" sz="140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45F0FF0-D9FB-31DA-FAAF-87BD596155AF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7270750" y="5959475"/>
            <a:ext cx="3746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9914799-858E-49D2-9EC3-6802E7CEF83D}" type="datetime'''''''''''2''''''0''''''''''''''2''''''''''''''''''''4'''">
              <a:rPr lang="en-GB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2024</a:t>
            </a:fld>
            <a:endParaRPr lang="en-GB" sz="1400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45F0FF0-D9FB-31DA-FAAF-87BD596155AF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030413" y="3465513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B496CE9-8C9D-4B91-B052-9D5ECB47D844}" type="datetime'''''''''''''''2''''''''''''''2'''''''''''''''''''''''">
              <a:rPr lang="en-GB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</a:t>
            </a:fld>
            <a:endParaRPr lang="en-GB" sz="140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45F0FF0-D9FB-31DA-FAAF-87BD596155A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686300" y="2484438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25CC905-6E33-4646-9A3B-8B91487D6EB9}" type="datetime'''''''''''''''''''''''''''''''''''3''''''''''1'''''''''''">
              <a:rPr lang="en-GB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31</a:t>
            </a:fld>
            <a:endParaRPr lang="en-GB" sz="140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45F0FF0-D9FB-31DA-FAAF-87BD596155AF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7342188" y="895350"/>
            <a:ext cx="2317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0FA3086-5E1E-4B96-8731-6F8C8436EA02}" type="datetime'4''6'''''''''''">
              <a:rPr lang="en-GB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46</a:t>
            </a:fld>
            <a:endParaRPr lang="en-GB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4503DF-2EB1-D686-AE1B-B4EBBB0AF516}"/>
              </a:ext>
            </a:extLst>
          </p:cNvPr>
          <p:cNvSpPr txBox="1"/>
          <p:nvPr/>
        </p:nvSpPr>
        <p:spPr>
          <a:xfrm>
            <a:off x="369979" y="6328732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Source: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785C8-A623-96D0-39B0-A3E5FDA5D09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8858250" y="1184275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36FE0-BC0B-1F8B-2FB9-CB9182117CF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8858250" y="1438275"/>
            <a:ext cx="250825" cy="18732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682636-CAA7-A7F0-6D05-47CCC562B240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8858250" y="1692275"/>
            <a:ext cx="250825" cy="1873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645F0FF0-D9FB-31DA-FAAF-87BD596155AF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9159875" y="1703388"/>
            <a:ext cx="5619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A7FB9708-F4D9-4F27-BD06-A7A7F852A942}" type="datetime'''''S''e''r''''i''''''''''e''''s ''''''''''''''''''3'''">
              <a:rPr lang="en-GB" altLang="en-US" sz="14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Series 3</a:t>
            </a:fld>
            <a:endParaRPr lang="en-GB" sz="140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45F0FF0-D9FB-31DA-FAAF-87BD596155AF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9159875" y="1195388"/>
            <a:ext cx="5619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8E0C271-1F11-45CF-821B-335C12FD2D9C}" type="datetime'S''''''''''er''''''i''''''''e''s'''''''''''''' ''''''1'''">
              <a:rPr lang="en-GB" altLang="en-US" sz="14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Series 1</a:t>
            </a:fld>
            <a:endParaRPr lang="en-GB" sz="140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45F0FF0-D9FB-31DA-FAAF-87BD596155AF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9159875" y="1449388"/>
            <a:ext cx="5619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DABAD8F3-359D-4DD4-8748-4BAA7E037E33}" type="datetime'S''''''''e''''''''''r''''''''i''''''es'''''' ''2'''''''''''''">
              <a:rPr lang="en-GB" altLang="en-US" sz="14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Series 2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55641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47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QI00B0RoA91IhXXFECSl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I7Ac5GGLSHL12A_mAGA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D0Z1QrPwCcPeOCAaGT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NLtt3dMpO__TBhSulrKl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KVyOD96VJV1bCHrK0qW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P_HO.VcFXQXsz6jm7XI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CHbQMCo3.GG4Ym08fcn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6V0.EyypZEeaKLgBW60v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MeaNRXnNqZoftx97J2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38U078to3rSomt_jJis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XdkaFsI.jLKI9CK85HJ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PWyrpZifQqNG4gPEdtIl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E0V5PxzvFYNZaREYQgQ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Ollie Thurston</dc:creator>
  <cp:lastModifiedBy>Ollie Thurston</cp:lastModifiedBy>
  <cp:revision>6</cp:revision>
  <dcterms:created xsi:type="dcterms:W3CDTF">2024-06-13T13:21:10Z</dcterms:created>
  <dcterms:modified xsi:type="dcterms:W3CDTF">2024-06-14T15:53:08Z</dcterms:modified>
</cp:coreProperties>
</file>