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7" r:id="rId4"/>
    <p:sldId id="258" r:id="rId6"/>
    <p:sldId id="285" r:id="rId7"/>
    <p:sldId id="287" r:id="rId8"/>
    <p:sldId id="321" r:id="rId9"/>
    <p:sldId id="286" r:id="rId10"/>
    <p:sldId id="326" r:id="rId11"/>
    <p:sldId id="327" r:id="rId12"/>
    <p:sldId id="334" r:id="rId13"/>
    <p:sldId id="332" r:id="rId14"/>
    <p:sldId id="283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BBED"/>
    <a:srgbClr val="585BA4"/>
    <a:srgbClr val="52CBCE"/>
    <a:srgbClr val="00BCE7"/>
    <a:srgbClr val="4C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howGuides="1">
      <p:cViewPr>
        <p:scale>
          <a:sx n="75" d="100"/>
          <a:sy n="75" d="100"/>
        </p:scale>
        <p:origin x="-1890" y="-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39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ACE91-96EA-4495-BA13-44CA1395C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37BA2-8C0A-4455-8AAA-7F610C054B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321170" y="3943325"/>
            <a:ext cx="5572662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807352"/>
                </a:solidFill>
                <a:effectLst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单击此处添加您的副标题</a:t>
            </a:r>
            <a:endParaRPr lang="zh-CN" altLang="en-US" dirty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321170" y="2030959"/>
            <a:ext cx="5572663" cy="1720077"/>
          </a:xfrm>
        </p:spPr>
        <p:txBody>
          <a:bodyPr>
            <a:noAutofit/>
          </a:bodyPr>
          <a:lstStyle>
            <a:lvl1pPr algn="ctr">
              <a:defRPr sz="4000" baseline="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添加您的标题文字</a:t>
            </a:r>
            <a:endParaRPr lang="zh-CN" altLang="en-US" dirty="0"/>
          </a:p>
        </p:txBody>
      </p:sp>
      <p:sp>
        <p:nvSpPr>
          <p:cNvPr id="9" name="图文框 8"/>
          <p:cNvSpPr/>
          <p:nvPr/>
        </p:nvSpPr>
        <p:spPr>
          <a:xfrm>
            <a:off x="3200400" y="1881552"/>
            <a:ext cx="5823877" cy="2926080"/>
          </a:xfrm>
          <a:prstGeom prst="frame">
            <a:avLst>
              <a:gd name="adj1" fmla="val 42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7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7"/>
            <a:ext cx="7933269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366052" y="2464108"/>
            <a:ext cx="5446644" cy="1235075"/>
          </a:xfrm>
          <a:ln w="571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371849" y="4108757"/>
            <a:ext cx="5440847" cy="453718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58801" y="1423990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20745" y="1423990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99435" y="546361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9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9" y="22002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99435" y="546361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9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9" y="22002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487488" y="67211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行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业</a:t>
            </a:r>
            <a:r>
              <a:rPr lang="en-US" altLang="zh-CN" sz="100" dirty="0" smtClean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http://www.1ppt.com/hangye/</a:t>
            </a:r>
            <a:endParaRPr lang="en-US" altLang="zh-CN" sz="100" dirty="0" smtClean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0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15991" y="376039"/>
            <a:ext cx="10739887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715992" y="1344974"/>
            <a:ext cx="10739887" cy="4925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 kern="1200" baseline="0">
          <a:solidFill>
            <a:schemeClr val="accent2">
              <a:lumMod val="75000"/>
            </a:schemeClr>
          </a:solidFill>
          <a:latin typeface="+mj-ea"/>
          <a:ea typeface="+mj-ea"/>
          <a:cs typeface="+mn-cs"/>
        </a:defRPr>
      </a:lvl1pPr>
      <a:lvl2pPr marL="267970" indent="-267970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8.xml"/><Relationship Id="rId7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8.xml"/><Relationship Id="rId7" Type="http://schemas.openxmlformats.org/officeDocument/2006/relationships/tags" Target="../tags/tag3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tags" Target="../tags/tag38.xml"/><Relationship Id="rId7" Type="http://schemas.openxmlformats.org/officeDocument/2006/relationships/image" Target="../media/image2.png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0" Type="http://schemas.openxmlformats.org/officeDocument/2006/relationships/notesSlide" Target="../notesSlides/notesSlide10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9.xml"/><Relationship Id="rId5" Type="http://schemas.openxmlformats.org/officeDocument/2006/relationships/image" Target="../media/image5.png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1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1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8.xml"/><Relationship Id="rId7" Type="http://schemas.openxmlformats.org/officeDocument/2006/relationships/tags" Target="../tags/tag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19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25.xml"/><Relationship Id="rId7" Type="http://schemas.openxmlformats.org/officeDocument/2006/relationships/image" Target="../media/image7.png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image" Target="../media/image6.png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8.xml"/><Relationship Id="rId10" Type="http://schemas.openxmlformats.org/officeDocument/2006/relationships/tags" Target="../tags/tag26.xml"/><Relationship Id="rId1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2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_文本框 8"/>
          <p:cNvSpPr txBox="1"/>
          <p:nvPr>
            <p:custDataLst>
              <p:tags r:id="rId1"/>
            </p:custDataLst>
          </p:nvPr>
        </p:nvSpPr>
        <p:spPr>
          <a:xfrm>
            <a:off x="2739012" y="2924944"/>
            <a:ext cx="85648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登陆注册项目功能</a:t>
            </a:r>
            <a:r>
              <a:rPr lang="zh-CN" altLang="en-US" sz="66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介绍</a:t>
            </a:r>
            <a:endParaRPr lang="zh-CN" altLang="en-US" sz="66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190666" y="4012615"/>
            <a:ext cx="5543625" cy="45719"/>
            <a:chOff x="3182554" y="3904019"/>
            <a:chExt cx="5543625" cy="45719"/>
          </a:xfrm>
        </p:grpSpPr>
        <p:sp>
          <p:nvSpPr>
            <p:cNvPr id="34" name="PA_矩形 11"/>
            <p:cNvSpPr/>
            <p:nvPr>
              <p:custDataLst>
                <p:tags r:id="rId2"/>
              </p:custDataLst>
            </p:nvPr>
          </p:nvSpPr>
          <p:spPr>
            <a:xfrm>
              <a:off x="5030429" y="3904019"/>
              <a:ext cx="1847875" cy="45719"/>
            </a:xfrm>
            <a:prstGeom prst="rect">
              <a:avLst/>
            </a:prstGeom>
            <a:solidFill>
              <a:srgbClr val="52CB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7" name="PA_矩形 11"/>
            <p:cNvSpPr/>
            <p:nvPr>
              <p:custDataLst>
                <p:tags r:id="rId3"/>
              </p:custDataLst>
            </p:nvPr>
          </p:nvSpPr>
          <p:spPr>
            <a:xfrm>
              <a:off x="6878304" y="3904019"/>
              <a:ext cx="1847875" cy="45719"/>
            </a:xfrm>
            <a:prstGeom prst="rect">
              <a:avLst/>
            </a:prstGeom>
            <a:solidFill>
              <a:srgbClr val="585B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PA_矩形 11"/>
            <p:cNvSpPr/>
            <p:nvPr>
              <p:custDataLst>
                <p:tags r:id="rId4"/>
              </p:custDataLst>
            </p:nvPr>
          </p:nvSpPr>
          <p:spPr>
            <a:xfrm>
              <a:off x="3182554" y="3904019"/>
              <a:ext cx="1847875" cy="45719"/>
            </a:xfrm>
            <a:prstGeom prst="rect">
              <a:avLst/>
            </a:prstGeom>
            <a:solidFill>
              <a:srgbClr val="00BC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17" name="图片 16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-24680" y="116632"/>
            <a:ext cx="5974513" cy="6465124"/>
          </a:xfrm>
          <a:prstGeom prst="rect">
            <a:avLst/>
          </a:prstGeom>
        </p:spPr>
      </p:pic>
      <p:pic>
        <p:nvPicPr>
          <p:cNvPr id="18" name="图片 17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 flipH="1">
            <a:off x="10310355" y="3933838"/>
            <a:ext cx="1849735" cy="208242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6600">
        <p14:vortex dir="r"/>
      </p:transition>
    </mc:Choice>
    <mc:Fallback>
      <p:transition spd="slow" advTm="66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477560"/>
            <a:ext cx="11928647" cy="7192050"/>
            <a:chOff x="263352" y="-334050"/>
            <a:chExt cx="11928647" cy="7192050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 rot="15300000">
              <a:off x="396106" y="-408769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308107" y="332656"/>
              <a:ext cx="23164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显示个人</a:t>
              </a:r>
              <a:r>
                <a:rPr lang="zh-CN" altLang="en-US" sz="28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信息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5" cstate="screen"/>
            <a:srcRect/>
            <a:stretch>
              <a:fillRect/>
            </a:stretch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sp>
        <p:nvSpPr>
          <p:cNvPr id="40" name="矩形 39"/>
          <p:cNvSpPr/>
          <p:nvPr/>
        </p:nvSpPr>
        <p:spPr>
          <a:xfrm>
            <a:off x="3432175" y="4869180"/>
            <a:ext cx="565721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用户登录成功后，页面右上角会显示用户名，点击用户名后会跳转到用户个人信息页面，用户可以修改自己的密码，地址等，修改成功后提醒用户修改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成功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图片 3" descr="pers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3975" y="909320"/>
            <a:ext cx="3519805" cy="35464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文本框 8"/>
          <p:cNvSpPr txBox="1"/>
          <p:nvPr>
            <p:custDataLst>
              <p:tags r:id="rId1"/>
            </p:custDataLst>
          </p:nvPr>
        </p:nvSpPr>
        <p:spPr>
          <a:xfrm>
            <a:off x="5177376" y="2753052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谢谢观赏</a:t>
            </a:r>
            <a:endParaRPr lang="zh-CN" altLang="en-US" sz="66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0" name="PA_矩形 12"/>
          <p:cNvSpPr/>
          <p:nvPr>
            <p:custDataLst>
              <p:tags r:id="rId2"/>
            </p:custDataLst>
          </p:nvPr>
        </p:nvSpPr>
        <p:spPr>
          <a:xfrm>
            <a:off x="4336054" y="4100298"/>
            <a:ext cx="5252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The work report by the year-end summary, 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PowerPoint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template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PA_矩形 13"/>
          <p:cNvSpPr/>
          <p:nvPr>
            <p:custDataLst>
              <p:tags r:id="rId3"/>
            </p:custDataLst>
          </p:nvPr>
        </p:nvSpPr>
        <p:spPr>
          <a:xfrm>
            <a:off x="6218524" y="4417367"/>
            <a:ext cx="148790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Morning for PPT</a:t>
            </a:r>
            <a:endParaRPr lang="en-US" altLang="zh-CN" sz="14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190666" y="3904019"/>
            <a:ext cx="5543625" cy="45719"/>
            <a:chOff x="3182554" y="3904019"/>
            <a:chExt cx="5543625" cy="45719"/>
          </a:xfrm>
        </p:grpSpPr>
        <p:sp>
          <p:nvSpPr>
            <p:cNvPr id="34" name="PA_矩形 11"/>
            <p:cNvSpPr/>
            <p:nvPr>
              <p:custDataLst>
                <p:tags r:id="rId4"/>
              </p:custDataLst>
            </p:nvPr>
          </p:nvSpPr>
          <p:spPr>
            <a:xfrm>
              <a:off x="5030429" y="3904019"/>
              <a:ext cx="1847875" cy="45719"/>
            </a:xfrm>
            <a:prstGeom prst="rect">
              <a:avLst/>
            </a:prstGeom>
            <a:solidFill>
              <a:srgbClr val="52CB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5" name="PA_矩形 11"/>
            <p:cNvSpPr/>
            <p:nvPr>
              <p:custDataLst>
                <p:tags r:id="rId5"/>
              </p:custDataLst>
            </p:nvPr>
          </p:nvSpPr>
          <p:spPr>
            <a:xfrm>
              <a:off x="6878304" y="3904019"/>
              <a:ext cx="1847875" cy="45719"/>
            </a:xfrm>
            <a:prstGeom prst="rect">
              <a:avLst/>
            </a:prstGeom>
            <a:solidFill>
              <a:srgbClr val="585B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PA_矩形 11"/>
            <p:cNvSpPr/>
            <p:nvPr>
              <p:custDataLst>
                <p:tags r:id="rId6"/>
              </p:custDataLst>
            </p:nvPr>
          </p:nvSpPr>
          <p:spPr>
            <a:xfrm>
              <a:off x="3182554" y="3904019"/>
              <a:ext cx="1847875" cy="45719"/>
            </a:xfrm>
            <a:prstGeom prst="rect">
              <a:avLst/>
            </a:prstGeom>
            <a:solidFill>
              <a:srgbClr val="00BC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6" name="图片 5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7" cstate="screen"/>
          <a:srcRect/>
          <a:stretch>
            <a:fillRect/>
          </a:stretch>
        </p:blipFill>
        <p:spPr>
          <a:xfrm>
            <a:off x="0" y="188640"/>
            <a:ext cx="5974513" cy="6465124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1" cstate="screen"/>
          <a:srcRect l="21947"/>
          <a:stretch>
            <a:fillRect/>
          </a:stretch>
        </p:blipFill>
        <p:spPr>
          <a:xfrm rot="15300000">
            <a:off x="3284016" y="209602"/>
            <a:ext cx="3763210" cy="407223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43660" y="3876040"/>
            <a:ext cx="72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login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51630" y="3831590"/>
            <a:ext cx="102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register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30365" y="386080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显示所以有用户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信息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768840" y="387604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显示和修改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个人信息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08426" y="220486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目录</a:t>
            </a:r>
            <a:endParaRPr lang="zh-CN" altLang="en-US" sz="3600" b="1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12246" y="2778591"/>
            <a:ext cx="130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CONTENT</a:t>
            </a:r>
            <a:endParaRPr lang="zh-CN" altLang="en-US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2776" y="3798555"/>
            <a:ext cx="585417" cy="523220"/>
          </a:xfrm>
          <a:prstGeom prst="rect">
            <a:avLst/>
          </a:prstGeom>
          <a:noFill/>
          <a:ln>
            <a:solidFill>
              <a:srgbClr val="37BBED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2800" b="1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69143" y="3798555"/>
            <a:ext cx="585417" cy="523220"/>
          </a:xfrm>
          <a:prstGeom prst="rect">
            <a:avLst/>
          </a:prstGeom>
          <a:noFill/>
          <a:ln>
            <a:solidFill>
              <a:srgbClr val="37BBED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800" b="1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42839" y="3798555"/>
            <a:ext cx="585417" cy="523220"/>
          </a:xfrm>
          <a:prstGeom prst="rect">
            <a:avLst/>
          </a:prstGeom>
          <a:noFill/>
          <a:ln>
            <a:solidFill>
              <a:srgbClr val="37BBED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800" b="1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073258" y="3798555"/>
            <a:ext cx="585417" cy="523220"/>
          </a:xfrm>
          <a:prstGeom prst="rect">
            <a:avLst/>
          </a:prstGeom>
          <a:noFill/>
          <a:ln>
            <a:solidFill>
              <a:srgbClr val="37BBED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2800" b="1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 rot="10800000" flipV="1">
            <a:off x="263352" y="3318349"/>
            <a:ext cx="11745783" cy="45719"/>
            <a:chOff x="3182554" y="3904019"/>
            <a:chExt cx="5543625" cy="45719"/>
          </a:xfrm>
        </p:grpSpPr>
        <p:sp>
          <p:nvSpPr>
            <p:cNvPr id="42" name="PA_矩形 11"/>
            <p:cNvSpPr/>
            <p:nvPr>
              <p:custDataLst>
                <p:tags r:id="rId2"/>
              </p:custDataLst>
            </p:nvPr>
          </p:nvSpPr>
          <p:spPr>
            <a:xfrm>
              <a:off x="5030429" y="3904019"/>
              <a:ext cx="1847875" cy="45719"/>
            </a:xfrm>
            <a:prstGeom prst="rect">
              <a:avLst/>
            </a:prstGeom>
            <a:solidFill>
              <a:srgbClr val="52CB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PA_矩形 11"/>
            <p:cNvSpPr/>
            <p:nvPr>
              <p:custDataLst>
                <p:tags r:id="rId3"/>
              </p:custDataLst>
            </p:nvPr>
          </p:nvSpPr>
          <p:spPr>
            <a:xfrm>
              <a:off x="6878304" y="3904019"/>
              <a:ext cx="1847875" cy="45719"/>
            </a:xfrm>
            <a:prstGeom prst="rect">
              <a:avLst/>
            </a:prstGeom>
            <a:solidFill>
              <a:srgbClr val="585B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PA_矩形 11"/>
            <p:cNvSpPr/>
            <p:nvPr>
              <p:custDataLst>
                <p:tags r:id="rId4"/>
              </p:custDataLst>
            </p:nvPr>
          </p:nvSpPr>
          <p:spPr>
            <a:xfrm>
              <a:off x="3182554" y="3904019"/>
              <a:ext cx="1847875" cy="45719"/>
            </a:xfrm>
            <a:prstGeom prst="rect">
              <a:avLst/>
            </a:prstGeom>
            <a:solidFill>
              <a:srgbClr val="00BC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29" name="图片 28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 flipH="1">
            <a:off x="10613795" y="4865485"/>
            <a:ext cx="1341132" cy="1509838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8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15300000">
            <a:off x="1598933" y="-439982"/>
            <a:ext cx="6416674" cy="694359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232990" y="328578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登录</a:t>
            </a:r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sz="3600" b="1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36178" y="1485037"/>
            <a:ext cx="100540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115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2"/>
          <p:cNvSpPr txBox="1">
            <a:spLocks noChangeArrowheads="1"/>
          </p:cNvSpPr>
          <p:nvPr/>
        </p:nvSpPr>
        <p:spPr bwMode="auto">
          <a:xfrm>
            <a:off x="695325" y="1988820"/>
            <a:ext cx="10572750" cy="331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3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用户点击登录或注册的时候页面中会弹出登录窗口，假如没有账号也可以在当前页面点击注册进行注册，用户点击取消又会返回到主页面，主页显示的是所有用户的信息，假如想访问某个用户的相册，必须</a:t>
            </a:r>
            <a:r>
              <a:rPr lang="zh-CN" altLang="en-US" sz="3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登录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7452" y="-171490"/>
            <a:ext cx="12043582" cy="7173635"/>
            <a:chOff x="263352" y="-315635"/>
            <a:chExt cx="12043582" cy="7173635"/>
          </a:xfrm>
        </p:grpSpPr>
        <p:pic>
          <p:nvPicPr>
            <p:cNvPr id="34" name="图片 33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1019310" y="332656"/>
              <a:ext cx="8940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登录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38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9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5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pic>
          <p:nvPicPr>
            <p:cNvPr id="37" name="图片 36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5" cstate="screen"/>
            <a:srcRect/>
            <a:stretch>
              <a:fillRect/>
            </a:stretch>
          </p:blipFill>
          <p:spPr>
            <a:xfrm flipH="1">
              <a:off x="9854877" y="1484784"/>
              <a:ext cx="2452057" cy="537321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15300000">
            <a:off x="1598933" y="-439982"/>
            <a:ext cx="6416674" cy="694359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219020" y="328578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注册</a:t>
            </a:r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sz="3600" b="1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22208" y="1556792"/>
            <a:ext cx="100540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115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019307" y="332656"/>
              <a:ext cx="8940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注册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5" cstate="screen"/>
            <a:srcRect/>
            <a:stretch>
              <a:fillRect/>
            </a:stretch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cxnSp>
        <p:nvCxnSpPr>
          <p:cNvPr id="46" name="直接连接符 7"/>
          <p:cNvCxnSpPr>
            <a:cxnSpLocks noChangeShapeType="1"/>
          </p:cNvCxnSpPr>
          <p:nvPr/>
        </p:nvCxnSpPr>
        <p:spPr bwMode="auto">
          <a:xfrm>
            <a:off x="6665078" y="2133120"/>
            <a:ext cx="0" cy="3186113"/>
          </a:xfrm>
          <a:prstGeom prst="line">
            <a:avLst/>
          </a:prstGeom>
          <a:noFill/>
          <a:ln w="57150">
            <a:solidFill>
              <a:srgbClr val="37BBE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" name="图片 4" descr="C:\Users\xqh\Pictures\Saved Pictures\login.pnglogin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414785" y="2132856"/>
            <a:ext cx="3815715" cy="31866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343660" y="2493010"/>
            <a:ext cx="5115560" cy="248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注册功能，供用户注册账号，注册成功会显示注册成功，在注册的时候会判断账号是否被使用过，注册成功后会提醒用户注册成功请登录。点击取消可以退出登录返回主页面。</a:t>
            </a:r>
            <a:endParaRPr lang="zh-CN" altLang="en-US" sz="2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15300000">
            <a:off x="1598933" y="-439982"/>
            <a:ext cx="6416674" cy="694359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79880" y="3280070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显示所有</a:t>
            </a:r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用户信息</a:t>
            </a:r>
            <a:endParaRPr lang="zh-CN" altLang="en-US" sz="3600" b="1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22208" y="1556792"/>
            <a:ext cx="100540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3</a:t>
            </a:r>
            <a:endParaRPr lang="zh-CN" altLang="en-US" sz="115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308107" y="332656"/>
              <a:ext cx="23164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显示所有</a:t>
              </a:r>
              <a:r>
                <a:rPr lang="zh-CN" altLang="en-US" sz="28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用户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5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 rotWithShape="1">
            <a:blip r:embed="rId7" cstate="screen"/>
            <a:srcRect/>
            <a:stretch>
              <a:fillRect/>
            </a:stretch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2496185" y="4725035"/>
            <a:ext cx="7010400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通过</a:t>
            </a:r>
            <a:r>
              <a: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fetch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发送请求获取所有用户的名字，在主页上显示，点击登录会将所有用户隐藏，登录成功后会撤销隐藏，此时页面右上角会显示用户名和退出按钮，点击用户名可以跳转到个人信息页面，点击退出可以将账号退出并返回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未登录页</a:t>
            </a: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面。</a:t>
            </a:r>
            <a:endParaRPr lang="zh-CN" altLang="en-US" sz="1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 descr="home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856230" y="1484630"/>
            <a:ext cx="5982970" cy="280797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15300000">
            <a:off x="1598933" y="-439982"/>
            <a:ext cx="6416674" cy="694359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79880" y="3280070"/>
            <a:ext cx="4297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显示个人信息</a:t>
            </a:r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及修改</a:t>
            </a:r>
            <a:endParaRPr lang="zh-CN" altLang="en-US" sz="3600" b="1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22208" y="1556792"/>
            <a:ext cx="100540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4</a:t>
            </a:r>
            <a:endParaRPr lang="zh-CN" altLang="en-US" sz="115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TIMING" val="|0.4|0.9|0.9|0.7|0.5|0.7|0.8|0.6|0.8|0.8|0.9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PA" val="v3.0.1"/>
</p:tagLst>
</file>

<file path=ppt/tags/tag14.xml><?xml version="1.0" encoding="utf-8"?>
<p:tagLst xmlns:p="http://schemas.openxmlformats.org/presentationml/2006/main">
  <p:tag name="TIMING" val="|0.4|0.9|0.9|0.7|0.5|0.7|0.8|0.6|0.8|0.8|0.9"/>
</p:tagLst>
</file>

<file path=ppt/tags/tag15.xml><?xml version="1.0" encoding="utf-8"?>
<p:tagLst xmlns:p="http://schemas.openxmlformats.org/presentationml/2006/main">
  <p:tag name="PA" val="v3.0.1"/>
</p:tagLst>
</file>

<file path=ppt/tags/tag16.xml><?xml version="1.0" encoding="utf-8"?>
<p:tagLst xmlns:p="http://schemas.openxmlformats.org/presentationml/2006/main">
  <p:tag name="PA" val="v3.0.1"/>
</p:tagLst>
</file>

<file path=ppt/tags/tag17.xml><?xml version="1.0" encoding="utf-8"?>
<p:tagLst xmlns:p="http://schemas.openxmlformats.org/presentationml/2006/main">
  <p:tag name="PA" val="v3.0.1"/>
</p:tagLst>
</file>

<file path=ppt/tags/tag18.xml><?xml version="1.0" encoding="utf-8"?>
<p:tagLst xmlns:p="http://schemas.openxmlformats.org/presentationml/2006/main">
  <p:tag name="TIMING" val="|0.4|0.9|0.9|0.7|0.5|0.7|0.8|0.6|0.8|0.8|0.9"/>
</p:tagLst>
</file>

<file path=ppt/tags/tag19.xml><?xml version="1.0" encoding="utf-8"?>
<p:tagLst xmlns:p="http://schemas.openxmlformats.org/presentationml/2006/main">
  <p:tag name="TIMING" val="|0.4|0.9|0.9|0.7|0.5|0.7|0.8|0.6|0.8|0.8|0.9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KSO_WM_UNIT_PLACING_PICTURE_USER_VIEWPORT" val="{&quot;height&quot;:3101.1653543307084,&quot;width&quot;:2865.8299212598426}"/>
</p:tagLst>
</file>

<file path=ppt/tags/tag21.xml><?xml version="1.0" encoding="utf-8"?>
<p:tagLst xmlns:p="http://schemas.openxmlformats.org/presentationml/2006/main">
  <p:tag name="PA" val="v3.0.1"/>
</p:tagLst>
</file>

<file path=ppt/tags/tag22.xml><?xml version="1.0" encoding="utf-8"?>
<p:tagLst xmlns:p="http://schemas.openxmlformats.org/presentationml/2006/main">
  <p:tag name="PA" val="v3.0.1"/>
</p:tagLst>
</file>

<file path=ppt/tags/tag23.xml><?xml version="1.0" encoding="utf-8"?>
<p:tagLst xmlns:p="http://schemas.openxmlformats.org/presentationml/2006/main">
  <p:tag name="PA" val="v3.0.1"/>
</p:tagLst>
</file>

<file path=ppt/tags/tag24.xml><?xml version="1.0" encoding="utf-8"?>
<p:tagLst xmlns:p="http://schemas.openxmlformats.org/presentationml/2006/main">
  <p:tag name="KSO_WM_UNIT_PLACING_PICTURE_USER_VIEWPORT" val="{&quot;height&quot;:8461.75748031496,&quot;width&quot;:3861.507086614173}"/>
</p:tagLst>
</file>

<file path=ppt/tags/tag25.xml><?xml version="1.0" encoding="utf-8"?>
<p:tagLst xmlns:p="http://schemas.openxmlformats.org/presentationml/2006/main">
  <p:tag name="KSO_WM_UNIT_PLACING_PICTURE_USER_VIEWPORT" val="{&quot;height&quot;:9012,&quot;width&quot;:19200}"/>
</p:tagLst>
</file>

<file path=ppt/tags/tag26.xml><?xml version="1.0" encoding="utf-8"?>
<p:tagLst xmlns:p="http://schemas.openxmlformats.org/presentationml/2006/main">
  <p:tag name="TIMING" val="|0.4|0.9|0.9|0.7|0.5|0.7|0.8|0.6|0.8|0.8|0.9"/>
</p:tagLst>
</file>

<file path=ppt/tags/tag27.xml><?xml version="1.0" encoding="utf-8"?>
<p:tagLst xmlns:p="http://schemas.openxmlformats.org/presentationml/2006/main">
  <p:tag name="TIMING" val="|0.4|0.9|0.9|0.7|0.5|0.7|0.8|0.6|0.8|0.8|0.9"/>
</p:tagLst>
</file>

<file path=ppt/tags/tag28.xml><?xml version="1.0" encoding="utf-8"?>
<p:tagLst xmlns:p="http://schemas.openxmlformats.org/presentationml/2006/main">
  <p:tag name="PA" val="v3.0.1"/>
</p:tagLst>
</file>

<file path=ppt/tags/tag29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PA" val="v3.0.1"/>
</p:tagLst>
</file>

<file path=ppt/tags/tag31.xml><?xml version="1.0" encoding="utf-8"?>
<p:tagLst xmlns:p="http://schemas.openxmlformats.org/presentationml/2006/main">
  <p:tag name="TIMING" val="|0.4|0.9|0.9|0.7|0.5|0.7|0.8|0.6|0.8|0.8|0.9"/>
</p:tagLst>
</file>

<file path=ppt/tags/tag32.xml><?xml version="1.0" encoding="utf-8"?>
<p:tagLst xmlns:p="http://schemas.openxmlformats.org/presentationml/2006/main">
  <p:tag name="PA" val="v3.0.1"/>
</p:tagLst>
</file>

<file path=ppt/tags/tag33.xml><?xml version="1.0" encoding="utf-8"?>
<p:tagLst xmlns:p="http://schemas.openxmlformats.org/presentationml/2006/main">
  <p:tag name="PA" val="v3.0.1"/>
</p:tagLst>
</file>

<file path=ppt/tags/tag34.xml><?xml version="1.0" encoding="utf-8"?>
<p:tagLst xmlns:p="http://schemas.openxmlformats.org/presentationml/2006/main">
  <p:tag name="PA" val="v3.0.1"/>
</p:tagLst>
</file>

<file path=ppt/tags/tag35.xml><?xml version="1.0" encoding="utf-8"?>
<p:tagLst xmlns:p="http://schemas.openxmlformats.org/presentationml/2006/main">
  <p:tag name="PA" val="v3.0.1"/>
</p:tagLst>
</file>

<file path=ppt/tags/tag36.xml><?xml version="1.0" encoding="utf-8"?>
<p:tagLst xmlns:p="http://schemas.openxmlformats.org/presentationml/2006/main">
  <p:tag name="PA" val="v3.0.1"/>
</p:tagLst>
</file>

<file path=ppt/tags/tag37.xml><?xml version="1.0" encoding="utf-8"?>
<p:tagLst xmlns:p="http://schemas.openxmlformats.org/presentationml/2006/main">
  <p:tag name="PA" val="v3.0.1"/>
</p:tagLst>
</file>

<file path=ppt/tags/tag38.xml><?xml version="1.0" encoding="utf-8"?>
<p:tagLst xmlns:p="http://schemas.openxmlformats.org/presentationml/2006/main">
  <p:tag name="TIMING" val="|0.2"/>
</p:tagLst>
</file>

<file path=ppt/tags/tag39.xml><?xml version="1.0" encoding="utf-8"?>
<p:tagLst xmlns:p="http://schemas.openxmlformats.org/presentationml/2006/main">
  <p:tag name="ISPRING_PRESENTATION_TITLE" val="PowerPoint 演示文稿"/>
  <p:tag name="COMMONDATA" val="eyJoZGlkIjoiMmVlMzE1NTFjMDIyODIxODliMGU5MmQ4OGE3YTMzMjIifQ==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TIMING" val="|0.9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TIMING" val="|0.4|0.9|0.9|0.7|0.5|0.7|0.8|0.6|0.8|0.8|0.9"/>
</p:tagLst>
</file>

<file path=ppt/theme/theme1.xml><?xml version="1.0" encoding="utf-8"?>
<a:theme xmlns:a="http://schemas.openxmlformats.org/drawingml/2006/main" name="第一PPT，www.1ppt.com">
  <a:themeElements>
    <a:clrScheme name="自定义 657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67B58C"/>
      </a:accent1>
      <a:accent2>
        <a:srgbClr val="9DB670"/>
      </a:accent2>
      <a:accent3>
        <a:srgbClr val="4AAED2"/>
      </a:accent3>
      <a:accent4>
        <a:srgbClr val="6494B4"/>
      </a:accent4>
      <a:accent5>
        <a:srgbClr val="FFC000"/>
      </a:accent5>
      <a:accent6>
        <a:srgbClr val="FF3737"/>
      </a:accent6>
      <a:hlink>
        <a:srgbClr val="55C4F8"/>
      </a:hlink>
      <a:folHlink>
        <a:srgbClr val="C6EBFC"/>
      </a:folHlink>
    </a:clrScheme>
    <a:fontScheme name="q3zixev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A000120150822A06KPBG</Template>
  <TotalTime>0</TotalTime>
  <Words>527</Words>
  <Application>WPS 演示</Application>
  <PresentationFormat>自定义</PresentationFormat>
  <Paragraphs>61</Paragraphs>
  <Slides>11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幼圆</vt:lpstr>
      <vt:lpstr>方正细谭黑简体</vt:lpstr>
      <vt:lpstr>黑体</vt:lpstr>
      <vt:lpstr>Calibri</vt:lpstr>
      <vt:lpstr>Arial Unicode MS</vt:lpstr>
      <vt:lpstr>等线</vt:lpstr>
      <vt:lpstr>Arial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</dc:title>
  <dc:creator>第一PPT</dc:creator>
  <cp:keywords>www.1ppt.com</cp:keywords>
  <dc:description>www.1ppt.com</dc:description>
  <cp:lastModifiedBy>房东</cp:lastModifiedBy>
  <cp:revision>50</cp:revision>
  <dcterms:created xsi:type="dcterms:W3CDTF">2017-02-20T09:50:00Z</dcterms:created>
  <dcterms:modified xsi:type="dcterms:W3CDTF">2022-10-09T02:24:58Z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76E5FFA627C848C9BBD0A060029D6522</vt:lpwstr>
  </property>
  <property fmtid="{D5CDD505-2E9C-101B-9397-08002B2CF9AE}" pid="3" name="KSOProductBuildVer">
    <vt:lpwstr>2052-11.1.0.12358</vt:lpwstr>
  </property>
</Properties>
</file>