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7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52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8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12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4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9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8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94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CC5D-6802-4D22-803D-A1999911273A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1425-D630-4C2E-BC0E-339B3E704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08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470025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itchFamily="34" charset="0"/>
                <a:cs typeface="Arial" pitchFamily="34" charset="0"/>
              </a:rPr>
              <a:t>Algoritmo genético para </a:t>
            </a:r>
            <a:r>
              <a:rPr lang="pt-BR" sz="3600" dirty="0" smtClean="0">
                <a:latin typeface="Arial" pitchFamily="34" charset="0"/>
                <a:cs typeface="Arial" pitchFamily="34" charset="0"/>
              </a:rPr>
              <a:t>solução do 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problema de coloração </a:t>
            </a:r>
            <a:r>
              <a:rPr lang="pt-BR" sz="3600" dirty="0" smtClean="0">
                <a:latin typeface="Arial" pitchFamily="34" charset="0"/>
                <a:cs typeface="Arial" pitchFamily="34" charset="0"/>
              </a:rPr>
              <a:t>de vértices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algn="r"/>
            <a:r>
              <a:rPr lang="pt-B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Matheus </a:t>
            </a:r>
            <a:r>
              <a:rPr lang="pt-BR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Strutz</a:t>
            </a:r>
            <a:r>
              <a:rPr lang="pt-B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Soares da Silva</a:t>
            </a:r>
            <a:endParaRPr lang="pt-BR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07625" y="197777"/>
            <a:ext cx="10614505" cy="1474237"/>
          </a:xfrm>
        </p:spPr>
        <p:txBody>
          <a:bodyPr/>
          <a:lstStyle/>
          <a:p>
            <a:r>
              <a:rPr lang="pt-BR" dirty="0" smtClean="0"/>
              <a:t>‘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207625" y="542970"/>
            <a:ext cx="10614505" cy="5837569"/>
          </a:xfrm>
        </p:spPr>
        <p:txBody>
          <a:bodyPr/>
          <a:lstStyle/>
          <a:p>
            <a:endParaRPr lang="pt-BR"/>
          </a:p>
        </p:txBody>
      </p:sp>
      <p:pic>
        <p:nvPicPr>
          <p:cNvPr id="5122" name="Picture 2" descr="C:\Users\Mateus\Downloads\Chart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1015"/>
            <a:ext cx="7371184" cy="614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Mateus\Downloads\ChartGo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1015"/>
            <a:ext cx="7371184" cy="614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2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07625" y="197777"/>
            <a:ext cx="10614505" cy="1474237"/>
          </a:xfrm>
        </p:spPr>
        <p:txBody>
          <a:bodyPr/>
          <a:lstStyle/>
          <a:p>
            <a:r>
              <a:rPr lang="pt-BR" dirty="0" smtClean="0"/>
              <a:t>‘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207625" y="542970"/>
            <a:ext cx="10614505" cy="5837569"/>
          </a:xfrm>
        </p:spPr>
        <p:txBody>
          <a:bodyPr/>
          <a:lstStyle/>
          <a:p>
            <a:endParaRPr lang="pt-BR"/>
          </a:p>
        </p:txBody>
      </p:sp>
      <p:pic>
        <p:nvPicPr>
          <p:cNvPr id="5122" name="Picture 2" descr="C:\Users\Mateus\Downloads\Chart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1015"/>
            <a:ext cx="7371184" cy="614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Mateus\Downloads\ChartGo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1015"/>
            <a:ext cx="7371184" cy="614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Mateus\Downloads\ChartGo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5106"/>
            <a:ext cx="7348055" cy="61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C:\Users\Mateus\Documents\Lightshot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71" y="2060848"/>
            <a:ext cx="9164572" cy="241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5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miles1000.col – 06:27h</a:t>
            </a:r>
          </a:p>
          <a:p>
            <a:r>
              <a:rPr lang="pt-BR" dirty="0" err="1" smtClean="0"/>
              <a:t>jean.col</a:t>
            </a:r>
            <a:r>
              <a:rPr lang="pt-BR" dirty="0" smtClean="0"/>
              <a:t> – 00:29h</a:t>
            </a:r>
          </a:p>
          <a:p>
            <a:r>
              <a:rPr lang="pt-BR" dirty="0" err="1" smtClean="0"/>
              <a:t>huck.col</a:t>
            </a:r>
            <a:r>
              <a:rPr lang="pt-BR" dirty="0" smtClean="0"/>
              <a:t> </a:t>
            </a:r>
            <a:r>
              <a:rPr lang="pt-BR" dirty="0" smtClean="0"/>
              <a:t>– </a:t>
            </a:r>
            <a:r>
              <a:rPr lang="pt-BR" dirty="0" smtClean="0"/>
              <a:t>00:49h</a:t>
            </a:r>
          </a:p>
          <a:p>
            <a:r>
              <a:rPr lang="pt-BR" dirty="0" err="1" smtClean="0"/>
              <a:t>homer.col</a:t>
            </a:r>
            <a:r>
              <a:rPr lang="pt-BR" dirty="0" smtClean="0"/>
              <a:t> </a:t>
            </a:r>
            <a:r>
              <a:rPr lang="pt-BR" dirty="0" smtClean="0"/>
              <a:t>– 2:01h</a:t>
            </a:r>
          </a:p>
          <a:p>
            <a:r>
              <a:rPr lang="pt-BR" dirty="0" smtClean="0"/>
              <a:t>games120.col – 00:21h</a:t>
            </a:r>
          </a:p>
          <a:p>
            <a:r>
              <a:rPr lang="pt-BR" dirty="0" smtClean="0"/>
              <a:t>fpsol2.i.1.col </a:t>
            </a:r>
            <a:r>
              <a:rPr lang="pt-BR" dirty="0" smtClean="0"/>
              <a:t>– 16:25h</a:t>
            </a:r>
          </a:p>
          <a:p>
            <a:r>
              <a:rPr lang="pt-BR" dirty="0" err="1" smtClean="0"/>
              <a:t>david.col</a:t>
            </a:r>
            <a:r>
              <a:rPr lang="pt-BR" dirty="0" smtClean="0"/>
              <a:t> – 1:17h</a:t>
            </a:r>
          </a:p>
          <a:p>
            <a:r>
              <a:rPr lang="pt-BR" dirty="0" err="1" smtClean="0"/>
              <a:t>anna.col</a:t>
            </a:r>
            <a:r>
              <a:rPr lang="pt-BR" dirty="0" smtClean="0"/>
              <a:t> – 4:09h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7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00" y="620688"/>
            <a:ext cx="492442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0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00" y="620688"/>
            <a:ext cx="492442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61" y="620688"/>
            <a:ext cx="4987964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712817"/>
            <a:ext cx="49149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3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33456" cy="395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8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7585078" cy="654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4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316" y="5229200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9 Vértices e 13 Arestas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6010" y="332656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3074" name="Picture 2" descr="C:\Users\Mateus\Pictures\aresta e ver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171160" cy="493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C:\Users\Mateus\Pictures\Sem Título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478118" cy="511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Cromossomo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Genes = Numero de arestas</a:t>
            </a:r>
          </a:p>
          <a:p>
            <a:endParaRPr lang="pt-BR" dirty="0"/>
          </a:p>
          <a:p>
            <a:r>
              <a:rPr lang="pt-BR" dirty="0" smtClean="0"/>
              <a:t>Fitness = Numero de colisões</a:t>
            </a:r>
          </a:p>
          <a:p>
            <a:endParaRPr lang="pt-BR" dirty="0"/>
          </a:p>
          <a:p>
            <a:r>
              <a:rPr lang="pt-BR" dirty="0" smtClean="0"/>
              <a:t>Posição na população</a:t>
            </a:r>
          </a:p>
        </p:txBody>
      </p:sp>
    </p:spTree>
    <p:extLst>
      <p:ext uri="{BB962C8B-B14F-4D97-AF65-F5344CB8AC3E}">
        <p14:creationId xmlns:p14="http://schemas.microsoft.com/office/powerpoint/2010/main" val="3894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População = Gerado automaticamente</a:t>
            </a:r>
          </a:p>
          <a:p>
            <a:endParaRPr lang="pt-BR" dirty="0"/>
          </a:p>
          <a:p>
            <a:r>
              <a:rPr lang="pt-BR" dirty="0" smtClean="0"/>
              <a:t>Seleção = Torneio ( 1 por pai )</a:t>
            </a:r>
          </a:p>
          <a:p>
            <a:endParaRPr lang="pt-BR" dirty="0"/>
          </a:p>
          <a:p>
            <a:r>
              <a:rPr lang="pt-BR" dirty="0" smtClean="0"/>
              <a:t>Cruzamento = Mascara</a:t>
            </a:r>
          </a:p>
          <a:p>
            <a:endParaRPr lang="pt-BR" dirty="0"/>
          </a:p>
          <a:p>
            <a:r>
              <a:rPr lang="pt-BR" dirty="0" smtClean="0"/>
              <a:t>Mutação = Cor aleatória, não repetida, e um vértice com colisão</a:t>
            </a:r>
          </a:p>
          <a:p>
            <a:endParaRPr lang="pt-BR" dirty="0"/>
          </a:p>
          <a:p>
            <a:r>
              <a:rPr lang="pt-BR" dirty="0" smtClean="0"/>
              <a:t>Inserção = Pior pai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8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Matheus </a:t>
            </a:r>
            <a:r>
              <a:rPr lang="pt-BR" dirty="0" err="1" smtClean="0"/>
              <a:t>Strutz</a:t>
            </a:r>
            <a:r>
              <a:rPr lang="pt-BR" dirty="0" smtClean="0"/>
              <a:t> = Cor Vermelha</a:t>
            </a:r>
          </a:p>
          <a:p>
            <a:endParaRPr lang="pt-BR" dirty="0"/>
          </a:p>
          <a:p>
            <a:r>
              <a:rPr lang="pt-BR" dirty="0" smtClean="0"/>
              <a:t>Musa M. Hindi </a:t>
            </a:r>
            <a:r>
              <a:rPr lang="pt-BR" dirty="0" err="1" smtClean="0"/>
              <a:t>and</a:t>
            </a:r>
            <a:r>
              <a:rPr lang="pt-BR" dirty="0" smtClean="0"/>
              <a:t> Roman V. </a:t>
            </a:r>
            <a:r>
              <a:rPr lang="pt-BR" dirty="0" err="1" smtClean="0"/>
              <a:t>Yampolskiy</a:t>
            </a:r>
            <a:r>
              <a:rPr lang="pt-BR" dirty="0" smtClean="0"/>
              <a:t> = Cor Verde</a:t>
            </a:r>
          </a:p>
          <a:p>
            <a:endParaRPr lang="pt-BR" dirty="0"/>
          </a:p>
          <a:p>
            <a:r>
              <a:rPr lang="en-US" dirty="0" err="1" smtClean="0"/>
              <a:t>Sidi</a:t>
            </a:r>
            <a:r>
              <a:rPr lang="en-US" dirty="0" smtClean="0"/>
              <a:t> Mohamed </a:t>
            </a:r>
            <a:r>
              <a:rPr lang="en-US" dirty="0" err="1" smtClean="0"/>
              <a:t>Douir</a:t>
            </a:r>
            <a:r>
              <a:rPr lang="en-US" dirty="0" smtClean="0"/>
              <a:t> = </a:t>
            </a:r>
            <a:r>
              <a:rPr lang="en-US" dirty="0" err="1" smtClean="0"/>
              <a:t>Cor</a:t>
            </a:r>
            <a:r>
              <a:rPr lang="en-US" dirty="0" smtClean="0"/>
              <a:t> Azul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9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07625" y="197777"/>
            <a:ext cx="10614505" cy="1474237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207625" y="542970"/>
            <a:ext cx="10614505" cy="5837569"/>
          </a:xfrm>
        </p:spPr>
        <p:txBody>
          <a:bodyPr/>
          <a:lstStyle/>
          <a:p>
            <a:endParaRPr lang="pt-BR"/>
          </a:p>
        </p:txBody>
      </p:sp>
      <p:pic>
        <p:nvPicPr>
          <p:cNvPr id="5122" name="Picture 2" descr="C:\Users\Mateus\Downloads\Chart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1015"/>
            <a:ext cx="7371184" cy="614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118</Words>
  <Application>Microsoft Office PowerPoint</Application>
  <PresentationFormat>Apresentação na tela 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Algoritmo genético para solução do problema de coloração de vértices</vt:lpstr>
      <vt:lpstr>Dados</vt:lpstr>
      <vt:lpstr>Apresentação do PowerPoint</vt:lpstr>
      <vt:lpstr>9 Vértices e 13 Arestas</vt:lpstr>
      <vt:lpstr>Problema</vt:lpstr>
      <vt:lpstr>Cromossomo</vt:lpstr>
      <vt:lpstr>Apresentação do PowerPoint</vt:lpstr>
      <vt:lpstr>Resultados</vt:lpstr>
      <vt:lpstr>Apresentação do PowerPoint</vt:lpstr>
      <vt:lpstr>‘</vt:lpstr>
      <vt:lpstr>‘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</dc:creator>
  <cp:lastModifiedBy>Mateus</cp:lastModifiedBy>
  <cp:revision>10</cp:revision>
  <dcterms:created xsi:type="dcterms:W3CDTF">2019-12-07T17:45:07Z</dcterms:created>
  <dcterms:modified xsi:type="dcterms:W3CDTF">2019-12-07T20:56:23Z</dcterms:modified>
</cp:coreProperties>
</file>