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0CC2AA8-226E-484D-B53E-5FA5923E1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19DF5F77-E469-4D2A-9822-DFC3460F4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EC8F454-165E-4545-A1FE-C5C43882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8D84-6B4E-4453-B957-1B7E8FC5AC04}" type="datetimeFigureOut">
              <a:rPr lang="fi-FI" smtClean="0"/>
              <a:t>11.5.2019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14224582-9727-4B90-AE5C-41BA02AE1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2D59F610-F50B-4B27-8889-E40BB26F0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B5D4-82A1-4001-8656-6E4023FC8D9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8224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1175FF7-A5E6-489C-886A-146D900CA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3FAA6205-EEDB-448B-A8A6-B1D86C258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01E43C4-01B7-45E8-8F7B-94DE11E6F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8D84-6B4E-4453-B957-1B7E8FC5AC04}" type="datetimeFigureOut">
              <a:rPr lang="fi-FI" smtClean="0"/>
              <a:t>11.5.2019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C15085E-50CB-4CBD-B265-0A45283EB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88258F4-F55F-41B0-AC00-7607356A5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B5D4-82A1-4001-8656-6E4023FC8D9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01973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5D6229C0-59EB-4DB9-9C68-03199DB86C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BDFEA8C0-F5E7-4DF8-BC6A-60395F162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9B668A2-C3B2-4C2F-824B-EE3995FC8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8D84-6B4E-4453-B957-1B7E8FC5AC04}" type="datetimeFigureOut">
              <a:rPr lang="fi-FI" smtClean="0"/>
              <a:t>11.5.2019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E4E9938-5857-4F58-81B3-0BD18FA55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4204226F-D678-433B-BAB0-3BA0C5968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B5D4-82A1-4001-8656-6E4023FC8D9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2396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65CEABE-4787-43E4-964F-A21C9E7E7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FFD25CD-840C-4FFE-871B-F687C7FA3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6CD1119-1952-4692-8956-67E8FA264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8D84-6B4E-4453-B957-1B7E8FC5AC04}" type="datetimeFigureOut">
              <a:rPr lang="fi-FI" smtClean="0"/>
              <a:t>11.5.2019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414D91C-99E4-4281-AC4E-5E5BB317A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6A50F523-45BF-49C9-BAA9-80CC664CA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B5D4-82A1-4001-8656-6E4023FC8D9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0210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CE310AE-DDCD-4563-939B-AB049A183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B2029363-ABDF-4CEB-BE95-CC7295C83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BFEC801-8598-4D50-B79C-0BDDABDB6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8D84-6B4E-4453-B957-1B7E8FC5AC04}" type="datetimeFigureOut">
              <a:rPr lang="fi-FI" smtClean="0"/>
              <a:t>11.5.2019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B7EC8FD-78A4-42EE-B9D8-4A4D057D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6B594E4-4ADB-4CD8-B7D4-CE7637C8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B5D4-82A1-4001-8656-6E4023FC8D9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1986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B59B23B-2055-4A01-B4F7-7857E0E89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7786CE3-F703-49B9-AE68-CA9CDC1BE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A4B9BB87-7DF8-4446-9E04-5A85933CF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B1CC29B0-8884-401A-B84B-5BE67C347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8D84-6B4E-4453-B957-1B7E8FC5AC04}" type="datetimeFigureOut">
              <a:rPr lang="fi-FI" smtClean="0"/>
              <a:t>11.5.2019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C2B03F90-164C-4F38-A79B-CA71AC9B6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2050DB8B-8DC3-4A7A-BE33-B7F26169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B5D4-82A1-4001-8656-6E4023FC8D9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1089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4D6D781-AFFF-4F48-80AC-A00FA2A9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82639411-3F1B-496C-B2B8-39296AF58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88661259-2677-48D7-A5FE-CCA49A9EA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9E1FAF46-5A03-4B1A-99EA-11708921C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ABA9762A-525D-4B0D-A594-67EAC2796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6E8C7E4F-2613-4B9A-BD5C-6163B274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8D84-6B4E-4453-B957-1B7E8FC5AC04}" type="datetimeFigureOut">
              <a:rPr lang="fi-FI" smtClean="0"/>
              <a:t>11.5.2019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F362DAEF-F256-4983-BF19-9D5B4C4D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973FD0FA-4A67-4C5E-9C96-C7FD0DCD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B5D4-82A1-4001-8656-6E4023FC8D9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8916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11D3E1A-BA8B-4214-8298-8C209094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C3C1631C-4369-442F-9A0C-7D87B95B2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8D84-6B4E-4453-B957-1B7E8FC5AC04}" type="datetimeFigureOut">
              <a:rPr lang="fi-FI" smtClean="0"/>
              <a:t>11.5.2019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8CD99621-E043-437D-8B99-85D57C731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72F2AD2B-F8DB-4665-897F-D5884A1CE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B5D4-82A1-4001-8656-6E4023FC8D9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2851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E2F1F1A1-A762-4F58-B00A-25CEB3814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8D84-6B4E-4453-B957-1B7E8FC5AC04}" type="datetimeFigureOut">
              <a:rPr lang="fi-FI" smtClean="0"/>
              <a:t>11.5.2019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1E2EF812-2535-4DA5-9908-593D08AA5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343EAF02-C7F8-42C6-803D-406D477C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B5D4-82A1-4001-8656-6E4023FC8D9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3430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E628E00-A9B8-4684-84D8-13A94678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9A07355-C285-4FEE-A3B5-3C8A4720A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0B33FFF1-DAAB-49EC-93BB-BDB2788A2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7208AA6A-DA6D-47F8-9747-0B67DCDD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8D84-6B4E-4453-B957-1B7E8FC5AC04}" type="datetimeFigureOut">
              <a:rPr lang="fi-FI" smtClean="0"/>
              <a:t>11.5.2019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A58E7BDA-A6CF-4143-9C26-0CCDCF5D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39CCDEFF-EA7A-4544-8A4F-59BAFF0B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B5D4-82A1-4001-8656-6E4023FC8D9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7965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696B9D4-E9D6-4EF6-B67A-3D4C9E27D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8112BF57-D367-4C56-9D91-4F0AEF67E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D644244E-DCB8-406F-85F0-A6342D33C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82E7CFB5-424E-41A7-A3EF-064A024B6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8D84-6B4E-4453-B957-1B7E8FC5AC04}" type="datetimeFigureOut">
              <a:rPr lang="fi-FI" smtClean="0"/>
              <a:t>11.5.2019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F606D4DE-AF04-48EA-AF7F-D5783EFAE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FC140FA1-C832-4BDB-80F3-4FE31E78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B5D4-82A1-4001-8656-6E4023FC8D9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2756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5FC5AC0E-BA6D-47FD-AF46-2A8436D0E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77A21E4-F2F0-4E59-937F-DBEF4942D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E907A5B-4F68-4E03-AC21-2547C26C78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58D84-6B4E-4453-B957-1B7E8FC5AC04}" type="datetimeFigureOut">
              <a:rPr lang="fi-FI" smtClean="0"/>
              <a:t>11.5.2019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9802823-AD46-432D-8720-5E4479AC4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95523A7-138D-44EF-8C2C-4567AC90B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EB5D4-82A1-4001-8656-6E4023FC8D9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2732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uva 10">
            <a:extLst>
              <a:ext uri="{FF2B5EF4-FFF2-40B4-BE49-F238E27FC236}">
                <a16:creationId xmlns:a16="http://schemas.microsoft.com/office/drawing/2014/main" id="{5F3CFAF5-F4CE-4BDC-B7D4-D450943F5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165" y="139700"/>
            <a:ext cx="4400550" cy="3517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Kuva 12">
            <a:extLst>
              <a:ext uri="{FF2B5EF4-FFF2-40B4-BE49-F238E27FC236}">
                <a16:creationId xmlns:a16="http://schemas.microsoft.com/office/drawing/2014/main" id="{D830BBD7-67A2-4ECE-9855-BDD4C28E4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130" y="2179269"/>
            <a:ext cx="5309235" cy="36627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Kuva 4">
            <a:extLst>
              <a:ext uri="{FF2B5EF4-FFF2-40B4-BE49-F238E27FC236}">
                <a16:creationId xmlns:a16="http://schemas.microsoft.com/office/drawing/2014/main" id="{CE83C686-8669-462D-8B40-B06152DB8F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98" y="3119120"/>
            <a:ext cx="4483978" cy="32918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16078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uva 1">
            <a:extLst>
              <a:ext uri="{FF2B5EF4-FFF2-40B4-BE49-F238E27FC236}">
                <a16:creationId xmlns:a16="http://schemas.microsoft.com/office/drawing/2014/main" id="{C4ABE89D-A42B-48C9-A2F2-D116EBF06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85" y="194945"/>
            <a:ext cx="4415215" cy="32918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Kuva 2">
            <a:extLst>
              <a:ext uri="{FF2B5EF4-FFF2-40B4-BE49-F238E27FC236}">
                <a16:creationId xmlns:a16="http://schemas.microsoft.com/office/drawing/2014/main" id="{931E13DD-6E44-4A60-B087-9B6662AE2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397" y="2105025"/>
            <a:ext cx="3567206" cy="4244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Kuva 4">
            <a:extLst>
              <a:ext uri="{FF2B5EF4-FFF2-40B4-BE49-F238E27FC236}">
                <a16:creationId xmlns:a16="http://schemas.microsoft.com/office/drawing/2014/main" id="{F234A50F-8ACA-4F08-9795-0DB7E9B098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615" y="996950"/>
            <a:ext cx="3517900" cy="4152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kstiruutu 5">
            <a:extLst>
              <a:ext uri="{FF2B5EF4-FFF2-40B4-BE49-F238E27FC236}">
                <a16:creationId xmlns:a16="http://schemas.microsoft.com/office/drawing/2014/main" id="{635D5407-7821-4C9C-9930-B3D1491870C4}"/>
              </a:ext>
            </a:extLst>
          </p:cNvPr>
          <p:cNvSpPr txBox="1"/>
          <p:nvPr/>
        </p:nvSpPr>
        <p:spPr>
          <a:xfrm>
            <a:off x="8422640" y="518160"/>
            <a:ext cx="1277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err="1"/>
              <a:t>Admin</a:t>
            </a:r>
            <a:r>
              <a:rPr lang="fi-FI" sz="1200" dirty="0"/>
              <a:t> </a:t>
            </a:r>
            <a:r>
              <a:rPr lang="fi-FI" sz="1200" dirty="0" err="1"/>
              <a:t>can</a:t>
            </a:r>
            <a:r>
              <a:rPr lang="fi-FI" sz="1200" dirty="0"/>
              <a:t> </a:t>
            </a:r>
            <a:r>
              <a:rPr lang="fi-FI" sz="1200" dirty="0" err="1"/>
              <a:t>delete</a:t>
            </a:r>
            <a:endParaRPr lang="fi-FI" sz="1200" dirty="0"/>
          </a:p>
        </p:txBody>
      </p:sp>
    </p:spTree>
    <p:extLst>
      <p:ext uri="{BB962C8B-B14F-4D97-AF65-F5344CB8AC3E}">
        <p14:creationId xmlns:p14="http://schemas.microsoft.com/office/powerpoint/2010/main" val="2328410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Laajakuva</PresentationFormat>
  <Paragraphs>1</Paragraphs>
  <Slides>2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Office-teema</vt:lpstr>
      <vt:lpstr>PowerPoint-esitys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Outi Lindfors</dc:creator>
  <cp:lastModifiedBy>Outi Lindfors</cp:lastModifiedBy>
  <cp:revision>1</cp:revision>
  <dcterms:created xsi:type="dcterms:W3CDTF">2019-05-11T13:47:01Z</dcterms:created>
  <dcterms:modified xsi:type="dcterms:W3CDTF">2019-05-11T13:51:36Z</dcterms:modified>
</cp:coreProperties>
</file>