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66C7B3-C9BF-4228-9F23-E500C00301A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Urban Retail Co.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533AAE-415D-4672-AAC5-1773CA0B2E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26/06/25 10:23:57 am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ast vs Slow" id="2" name="slide2">
            <a:extLst>
              <a:ext uri="{FF2B5EF4-FFF2-40B4-BE49-F238E27FC236}">
                <a16:creationId xmlns:a16="http://schemas.microsoft.com/office/drawing/2014/main" id="{79D23E19-E2DA-4775-90F6-A470F2E03D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97" y="0"/>
            <a:ext cx="8549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ck Adjustments" id="3" name="slide3">
            <a:extLst>
              <a:ext uri="{FF2B5EF4-FFF2-40B4-BE49-F238E27FC236}">
                <a16:creationId xmlns:a16="http://schemas.microsoft.com/office/drawing/2014/main" id="{05B9CAAF-4D1F-4978-8DF5-992BAD83D3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971" y="0"/>
            <a:ext cx="8558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ier Performance Inconsistencies" id="4" name="slide4">
            <a:extLst>
              <a:ext uri="{FF2B5EF4-FFF2-40B4-BE49-F238E27FC236}">
                <a16:creationId xmlns:a16="http://schemas.microsoft.com/office/drawing/2014/main" id="{21ACE5B0-DF88-497A-8DAB-007882326F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93" y="0"/>
            <a:ext cx="6888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Forecasting" id="5" name="slide5">
            <a:extLst>
              <a:ext uri="{FF2B5EF4-FFF2-40B4-BE49-F238E27FC236}">
                <a16:creationId xmlns:a16="http://schemas.microsoft.com/office/drawing/2014/main" id="{8691DF74-EE85-4F47-8580-D68A652556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75" y="0"/>
            <a:ext cx="8519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5FE982D2-8BC2-4C91-81E3-F2611554E1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0"/>
            <a:ext cx="10715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2025-06-26T04:53:57Z</dcterms:created>
  <dcterms:modified xsi:type="dcterms:W3CDTF">2025-06-26T04:53:57Z</dcterms:modified>
</cp:coreProperties>
</file>