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50" d="100"/>
          <a:sy n="50" d="100"/>
        </p:scale>
        <p:origin x="141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2956C-C69D-4CBD-B7B7-81D58802872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FB15-D463-4251-8537-EA59440A0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7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2FB15-D463-4251-8537-EA59440A0E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4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0" name="Group 40"/>
          <p:cNvGrpSpPr/>
          <p:nvPr/>
        </p:nvGrpSpPr>
        <p:grpSpPr>
          <a:xfrm>
            <a:off x="-384906" y="4880358"/>
            <a:ext cx="7616300" cy="1410942"/>
            <a:chOff x="0" y="-23556"/>
            <a:chExt cx="1947565" cy="22136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23556"/>
              <a:ext cx="1915454" cy="221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4" name="Group 44"/>
          <p:cNvGrpSpPr/>
          <p:nvPr/>
        </p:nvGrpSpPr>
        <p:grpSpPr>
          <a:xfrm>
            <a:off x="675766" y="6377610"/>
            <a:ext cx="5145465" cy="2161880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5339544" y="6283901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6220646" y="7456313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0" y="5074976"/>
            <a:ext cx="7616300" cy="1147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GB" sz="3200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ARTIFICIAL INTELLIGENCE IN SPECIAL EDUCATION</a:t>
            </a:r>
            <a:endParaRPr lang="en-US" sz="3200" b="1" spc="328" dirty="0">
              <a:solidFill>
                <a:srgbClr val="020D4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38174" y="6792629"/>
            <a:ext cx="4649522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Name of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Leader:Om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Kapile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909405" y="7250708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submission: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724264" y="7646195"/>
            <a:ext cx="5038913" cy="749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Address:Sanjivani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University,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Kopargaon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Near Shirdi,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Ahilyanagar</a:t>
            </a:r>
            <a:endParaRPr lang="en-US" sz="212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976749" y="6448186"/>
            <a:ext cx="4126539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Name: Neuro code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6370" y="3302501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Improvement in student quiz completion rates: Measures how many more</a:t>
            </a:r>
          </a:p>
          <a:p>
            <a:pPr algn="l"/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    students are finishing quizzes after using the adaptive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Reduction in stress/fear levels: Tracks whether students feel less anxious during learning, based on their self-reported feedback.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Accuracy of emotion detection model in real conditions: Evaluates how reliably the AI can recognize emotions during live quizzes.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Teacher satisfaction based on usefulness of reports: Reflects how helpful</a:t>
            </a:r>
          </a:p>
          <a:p>
            <a:pPr algn="l"/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    teachers find the dashboards and insights for guiding students.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Overall impact on learning outcomes &amp; student engagement: Assesses</a:t>
            </a:r>
          </a:p>
          <a:p>
            <a:pPr algn="l"/>
            <a:r>
              <a:rPr lang="en-GB" sz="3200" b="0" i="0" u="none" strike="noStrike" baseline="0" dirty="0">
                <a:solidFill>
                  <a:schemeClr val="bg1"/>
                </a:solidFill>
                <a:latin typeface="Poppins-Regular"/>
              </a:rPr>
              <a:t>    whether students are learning better and staying more involved.</a:t>
            </a:r>
            <a:endParaRPr lang="en-US" sz="3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12340601" y="-5963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16791" y="588643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292613" y="6622454"/>
            <a:ext cx="10226013" cy="2658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GB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Boosts student confidence by adapting difficulty levels.</a:t>
            </a:r>
          </a:p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GB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Encourages self-paced learning with instant feedback.</a:t>
            </a:r>
          </a:p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GB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Reduces dropout by keeping learners motivated.</a:t>
            </a: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10807-B907-F306-C044-D9AD0D3C41CB}"/>
              </a:ext>
            </a:extLst>
          </p:cNvPr>
          <p:cNvSpPr txBox="1"/>
          <p:nvPr/>
        </p:nvSpPr>
        <p:spPr>
          <a:xfrm>
            <a:off x="7571900" y="2100924"/>
            <a:ext cx="10335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solidFill>
                  <a:schemeClr val="bg1"/>
                </a:solidFill>
                <a:latin typeface="Poppins-Regular"/>
              </a:rPr>
              <a:t>Education needs personalized learning for diverse students.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solidFill>
                  <a:schemeClr val="bg1"/>
                </a:solidFill>
                <a:latin typeface="Poppins-Regular"/>
              </a:rPr>
              <a:t>Traditional one-size-fits-all teaching often fails to engage.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solidFill>
                  <a:schemeClr val="bg1"/>
                </a:solidFill>
                <a:latin typeface="Poppins-Regular"/>
              </a:rPr>
              <a:t>AI can adapt quizzes, detect emotions, and guide students better.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solidFill>
                  <a:schemeClr val="bg1"/>
                </a:solidFill>
                <a:latin typeface="Poppins-Regular"/>
              </a:rPr>
              <a:t>Focus Area: Improving student engagement &amp; reducing fear of </a:t>
            </a:r>
            <a:r>
              <a:rPr lang="en-IN" sz="2800" b="0" i="0" u="none" strike="noStrike" baseline="0" dirty="0">
                <a:solidFill>
                  <a:schemeClr val="bg1"/>
                </a:solidFill>
                <a:latin typeface="Poppins-Regular"/>
              </a:rPr>
              <a:t>learning.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Accurately detecting student emotions in varied lighting and environments.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Protecting sensitive data like facial expressions and voice recordings.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Designing adaptive logic that balances difficulty fairly for all students.</a:t>
            </a:r>
          </a:p>
          <a:p>
            <a:pPr marL="345441" lvl="1">
              <a:lnSpc>
                <a:spcPts val="4480"/>
              </a:lnSpc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Opportunities: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personalized learning paths for every student.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 real-time performance + emotional feedback to teachers.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Build a scalable platform usable in schools, colleges and even online courses.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493C7-B371-7DE8-5225-08BCEF9F0E4A}"/>
              </a:ext>
            </a:extLst>
          </p:cNvPr>
          <p:cNvSpPr txBox="1"/>
          <p:nvPr/>
        </p:nvSpPr>
        <p:spPr>
          <a:xfrm>
            <a:off x="1676400" y="3162300"/>
            <a:ext cx="151372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An AI-powered application that integrates emotion</a:t>
            </a:r>
          </a:p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   detection with adaptive quizzes.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Detects student’s mood using facial expressions or voice</a:t>
            </a:r>
          </a:p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   tone while attempting quizzes.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If student is stressed → easier next question; if confident →</a:t>
            </a:r>
          </a:p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   moderate/harder question.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Generates performance reports, certificates, and</a:t>
            </a:r>
          </a:p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    leaderboards to motivate students.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Teachers get a dashboard view of student progress and</a:t>
            </a:r>
          </a:p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     Engagement</a:t>
            </a:r>
            <a:r>
              <a:rPr lang="en-IN" sz="32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</a:rPr>
              <a:t>.</a:t>
            </a:r>
            <a:endParaRPr lang="en-GB" sz="3200" b="0" i="0" u="none" strike="noStrike" baseline="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8" y="3015526"/>
            <a:ext cx="14820901" cy="631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Emotion Detection: Face/voice analysis to identify worried, confused, or confident states.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Adaptive Quizzes: Difficulty adjusts dynamically based on emotions</a:t>
            </a:r>
          </a:p>
          <a:p>
            <a:pPr marL="345441" lvl="1" algn="just">
              <a:lnSpc>
                <a:spcPts val="4480"/>
              </a:lnSpc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performance.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&amp; Teacher Dashboards: Track performance trends, strengths, and weaknesses.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Gamification: Leaderboards, badges, and certificates to make learning fun.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Tutor Chatbot: Helps explain answers, give hints, and clarify doubts.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Multi-language Support: Enables inclusivity for students from different regions.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just">
              <a:lnSpc>
                <a:spcPts val="4480"/>
              </a:lnSpc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Target Users: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Students: From school level (5–10) up to </a:t>
            </a:r>
            <a:r>
              <a:rPr lang="en-GB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B.Tech</a:t>
            </a: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/college learners.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Teachers: To track performance, emotional engagement, and</a:t>
            </a:r>
          </a:p>
          <a:p>
            <a:pPr marL="345441" lvl="1" algn="just">
              <a:lnSpc>
                <a:spcPts val="4480"/>
              </a:lnSpc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difficulties.</a:t>
            </a:r>
          </a:p>
          <a:p>
            <a:pPr marL="345441" lvl="1" algn="just">
              <a:lnSpc>
                <a:spcPts val="4480"/>
              </a:lnSpc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Cases: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takes quiz → AI adjusts next question based on mood.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 sees emotional + academic performance reports.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can challenge peers in quizzes for better motivation.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Certificates &amp; badges can be added to student portfolios/resumes.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collected: Facial expressions, quiz responses, scores, and voice tone.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sensitive data will be encrypted and anonymized to ensure privacy.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Students’ raw images or voices will not be stored, only </a:t>
            </a:r>
            <a:r>
              <a:rPr lang="en-GB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analyzed</a:t>
            </a: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results.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GB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Teachers receive aggregated insights only, not personal recordings.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4480030" cy="5741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Computer Vision: OpenCV, 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DeepFace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FER for facial emotion recognition.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Natural Language Processing: Chatbot and voice tone analysis using Python NLP libraries.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 Models: Adaptive difficulty prediction</a:t>
            </a:r>
          </a:p>
          <a:p>
            <a:pPr marL="345441" lvl="1" algn="just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(TensorFlow).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 &amp; Database: Python (Flask/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FastAPI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), Firebase/MongoDB for scalability.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Frontend: Flutter app for students &amp; teachers (cross-platform mobile).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0782300" cy="5737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1: UI/UX design → Login, Student 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Dashboard,Teacher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Dashboard.</a:t>
            </a: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2: Integrate emotion detection 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usingcamera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/voice input.</a:t>
            </a: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3: Implement adaptive quiz engine 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thatmodifies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difficulty in real-time.</a:t>
            </a: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4: Add gamification features (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leaderboards,certificates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badges).</a:t>
            </a: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5: Testing with sample students →Deployment for schools/colleges.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34F04E-C111-EC7E-3197-D3201A4E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425" y="1796993"/>
            <a:ext cx="4915619" cy="7484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738</Words>
  <Application>Microsoft Office PowerPoint</Application>
  <PresentationFormat>Custom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Poppins-Regular</vt:lpstr>
      <vt:lpstr>Poppins Bold</vt:lpstr>
      <vt:lpstr>Aptos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Saish Wake</dc:creator>
  <cp:lastModifiedBy>Saish Wake</cp:lastModifiedBy>
  <cp:revision>29</cp:revision>
  <dcterms:created xsi:type="dcterms:W3CDTF">2006-08-16T00:00:00Z</dcterms:created>
  <dcterms:modified xsi:type="dcterms:W3CDTF">2025-09-04T17:44:50Z</dcterms:modified>
  <dc:identifier>DAGVPOy7A7Q</dc:identifier>
</cp:coreProperties>
</file>