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7" r:id="rId9"/>
    <p:sldId id="264" r:id="rId10"/>
    <p:sldId id="265" r:id="rId11"/>
    <p:sldId id="260" r:id="rId12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F9F32B-1771-4E5C-B13F-61CF94C029F3}" v="922" dt="2021-10-13T15:42:09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32" autoAdjust="0"/>
  </p:normalViewPr>
  <p:slideViewPr>
    <p:cSldViewPr>
      <p:cViewPr varScale="1">
        <p:scale>
          <a:sx n="57" d="100"/>
          <a:sy n="57" d="100"/>
        </p:scale>
        <p:origin x="1372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6C1E9868-48FD-4592-B835-5563BE11C6B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ECE4E33-34CC-49F9-A4CE-968B914883C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110B48C-5F5B-4511-9492-84E16386687B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00C3587-38E1-444F-B614-232968973AD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7DADCBE-3775-4B4F-9B70-D6BA3A9499B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9BBFBE1-6FC5-42D0-A74A-B124F0251B3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C04B3171-950E-4FB5-9FC8-A0340573500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B25045A-AEF7-4005-A3A3-9DE7803ABC1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7827764-D66B-4F0E-9730-299907A8DA73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7D68BFA0-550B-4229-9AE5-1D1D05E02E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CBEB55A-704A-4F35-85CA-6634489B7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8BE83FC3-667E-4425-8AA9-EA7E18D1A6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7B3D35F-C7C1-4704-9150-FC1C7C8167F0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4259E538-44A1-4ADB-9CB2-1DF7FABA3F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A2A1D295-CAC0-4265-8B87-140E368ED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55B6017E-EB7E-4AC3-AD58-95145828B24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1A2CDB-4DCC-481A-B2E0-AD6451C6939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D9FD60D2-6203-4E8D-A513-D8BCC84A4E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7237E9EC-307A-4122-A4D4-B5E9FB4FA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A9F39D82-E86A-4FD0-ABD5-4EDFBA54F9B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B70EFCF-D97A-4B86-8FB9-DD5B49E13B10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3269CF77-B024-47B0-A3CB-60A22067D8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456E716F-1B32-4CD0-9AF0-B666E9EFC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F0B3FB67-8D86-4D7D-B5F0-7EB28EA2AD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56959BA-F302-4828-849F-E02DB6CF0AC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96511800-F199-4655-B246-30BD20758D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4CCE784-EED0-4C1F-8568-1FB0B35E8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8CBE0943-E890-457F-B967-10C0313CD26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84AC0A7-222E-40B7-864A-29780681040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F8180485-434B-4EF2-A043-5D6DDC913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A30635E8-5F35-4A66-805A-15203ADD2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FA94F286-C7C7-4BBC-9EDD-5EDDE687FED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B579F2E-A2BF-46F7-A10D-82BF054204FA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07582DF9-7FD3-443E-A796-8666D5900B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039129F2-3CB2-42DC-BDA2-38E9E21109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835DA3BD-FE29-4CFF-A54F-4C0AD8DA2BD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CC80DA2-2396-43E5-899E-C096D482DA9E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F602CE80-1E0D-4106-92BD-789D7890F1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23FF636A-478D-4F8D-8C78-A11D12CED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F804EB7D-27E1-4FEB-9333-67D61EF2D55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7AE337-AADF-4F29-B149-BB1700B119FB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C9529E3F-4DC3-46B3-A40C-48A709B72E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0DB661AE-0F9F-450D-8E4A-AAF5B7517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F804EB7D-27E1-4FEB-9333-67D61EF2D55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7AE337-AADF-4F29-B149-BB1700B119FB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C9529E3F-4DC3-46B3-A40C-48A709B72E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0DB661AE-0F9F-450D-8E4A-AAF5B7517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478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4B72F3DE-F391-4E2F-95C3-96EA19DAD09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BC19C2-6420-45E5-9DA9-20FAD31EE7F0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8DF3CC0C-5684-4AFC-89FE-0D3238F0C4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0059C440-1A46-4294-AAB2-1BFA7718A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451CFEB1-D9F9-445C-AF38-2E0491129303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E602F8C-3E18-421D-A798-F69A5B4C8991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869465-E0B9-4D57-AE1A-E037566CB600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88B475DE-BB51-451F-8FD7-063D67DC3DE5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413FB743-69E7-401F-AB27-4B3F2FEBDC6C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883C39E6-1875-41EE-B354-75234D8C5BAE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E9810503-E48C-4293-950A-3BB690C9F89A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E040CFA6-3CFE-4459-B475-712E4CEBC7C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3D704A45-0123-4153-AC3B-BCFCE2A63F32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02A9B32E-DF34-4BE0-BA5D-73211B48CE0E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8DF475F8-10E5-499F-BE16-3D0F52992FA0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5C3C5BE-D326-4006-89AA-1B6B61FE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743A8-8EFD-4024-9A64-4E757A7954CF}" type="datetimeFigureOut">
              <a:rPr lang="en-US"/>
              <a:pPr>
                <a:defRPr/>
              </a:pPr>
              <a:t>3/5/2022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E7DD2A0-CF05-40B9-B6BA-14F49329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D99DD018-193A-4FFA-A085-69344332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89CD0-F261-43BD-BD4B-30CC940E1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7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054E9-49DC-4CE7-8879-63B54192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226A1-4411-4FDF-9AF5-8A0FC6036808}" type="datetimeFigureOut">
              <a:rPr lang="en-US"/>
              <a:pPr>
                <a:defRPr/>
              </a:pPr>
              <a:t>3/5/2022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F5354-A23B-498F-A5F7-53204F58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08489-1DE9-4839-BAB0-CB4BF5D4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A635A-8F6C-4AEF-9E63-26343B09A8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5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ADE29C-8FF9-4BDA-A10C-A800A8C253E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4C704-CBC9-468F-A8AD-48BFB999473B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061C35A-81B2-4F47-AE27-E1AC7502BE5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39A79-9F7E-4853-B2A0-B7C82C0B63DD}" type="datetimeFigureOut">
              <a:rPr lang="en-US"/>
              <a:pPr>
                <a:defRPr/>
              </a:pPr>
              <a:t>3/5/2022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54BF554-BD6D-4ADE-8362-3FA2537D3F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55A732A-3EC8-4100-9945-8E89E6343B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8638B-1596-496B-BFD6-9ED81426DD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91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C9115-4449-44B0-8E6D-A1051794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6FFC-9D93-4CFB-A408-3CFCEEB94468}" type="datetimeFigureOut">
              <a:rPr lang="en-US"/>
              <a:pPr>
                <a:defRPr/>
              </a:pPr>
              <a:t>3/5/2022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F7052-C3F8-44C0-BE75-0EB2AD83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105C9-CC8F-4511-AA7A-E5524A2E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024BA-E654-486E-9834-024E691DCD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9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9A6CEE-895F-4EBE-9B4A-16A47DCB7F14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91768-0B52-43EE-AFCC-E7752685A167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010CE-3AF3-4E68-B5A6-B08E3612FF3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A0C41-2CE4-4288-8DFE-1C5D04CE0AF2}" type="datetimeFigureOut">
              <a:rPr lang="en-US"/>
              <a:pPr>
                <a:defRPr/>
              </a:pPr>
              <a:t>3/5/2022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5F8D12F-9FC5-4AC3-BE86-0DCE3E5C1A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A33C367-2E9E-442F-B7BA-323F7FBF9E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53C5C-4BD0-4213-97B6-A046F849EF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51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F1F1DA6-2BDF-4596-8651-C7D532B907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299F2-4104-48A1-8BA4-5FB51F022C65}" type="datetimeFigureOut">
              <a:rPr lang="en-US"/>
              <a:pPr>
                <a:defRPr/>
              </a:pPr>
              <a:t>3/5/2022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6370782-56A4-4466-BC6D-2606DCCCA01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D8F748A-0209-4407-BCCD-D0D4E94885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9F51E-BDCE-4F58-9AC9-C77F4CFAE9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1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BCEEF-26CE-417C-A1CF-9FE66A50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3E7E2-6FDC-4F52-B31F-749B409085B5}" type="datetimeFigureOut">
              <a:rPr lang="en-US"/>
              <a:pPr>
                <a:defRPr/>
              </a:pPr>
              <a:t>3/5/2022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2D393-78CA-4FD0-97C9-99D6DACE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63E12-C8CC-4323-BC8C-59B66C59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B89ED-B162-48D0-85A5-DF4D98FBB4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85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925C9-9A3C-4A6B-9467-6BFD2326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2FB79-1D09-41A1-A4A3-12DD88B2D24D}" type="datetimeFigureOut">
              <a:rPr lang="en-US"/>
              <a:pPr>
                <a:defRPr/>
              </a:pPr>
              <a:t>3/5/2022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CA364-5910-4DF0-BE33-E3B43719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EE456-EF08-4A64-A77D-8C576AE4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8E024-B98B-46B3-AD96-C72D8BD6E3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5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93E6A-5F93-4789-AF90-C029E81D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C9EA8-7F8C-4EA9-8933-CDEA5B27DA41}" type="datetimeFigureOut">
              <a:rPr lang="en-US"/>
              <a:pPr>
                <a:defRPr/>
              </a:pPr>
              <a:t>3/5/2022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45219-CF76-456D-BE1F-FE7C7D39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E0408-4E8D-4D50-B7A6-496CB62C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4D471-6B65-4869-AD22-04DDEF09F1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4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6B3EA-B96A-4C50-811E-BA69752D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573BA-B8FD-4DDD-932B-0AFD33B9A8C6}" type="datetimeFigureOut">
              <a:rPr lang="en-US"/>
              <a:pPr>
                <a:defRPr/>
              </a:pPr>
              <a:t>3/5/2022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9DAA4-E71D-43CA-85EB-865E1573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828CD-8978-4BD9-BCFA-C2BF79C3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06ED4-29D1-41D1-8018-791B4906DB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486B453-5A9A-4A17-A320-24511FC3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9EFC7-306C-496F-9843-2CEB5DCD0AA5}" type="datetimeFigureOut">
              <a:rPr lang="en-US"/>
              <a:pPr>
                <a:defRPr/>
              </a:pPr>
              <a:t>3/5/2022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6202BDA-6AE3-426C-A536-4AB8E884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D78FF72-2A77-499C-9828-B303B4AB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C2ECA-089D-42E2-AB08-BF2153DEEF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0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5312E9B-4D7B-4038-B9BC-3AAEAAEF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27192-7D43-464A-839A-79CA43FC8459}" type="datetimeFigureOut">
              <a:rPr lang="en-US"/>
              <a:pPr>
                <a:defRPr/>
              </a:pPr>
              <a:t>3/5/2022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7F48E0-DBFB-4235-8F65-D4A7FCA5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22F4947-8924-4685-A214-EBCDE5A1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06109-37B6-4FB9-BC76-4F731D1AAD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7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9E2A748-E234-4D60-99A0-A0B83CE8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F23B5-E1B2-4108-9CE6-D3360ADC34B8}" type="datetimeFigureOut">
              <a:rPr lang="en-US"/>
              <a:pPr>
                <a:defRPr/>
              </a:pPr>
              <a:t>3/5/2022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A9FBFBD-CC70-49B0-9187-20CD3FB4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A461F4-DDE4-4E3A-B80E-59BED5CB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83B36-199A-4441-AD34-0C7E7200BC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9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25BC749-BF19-463B-A480-CEED20F6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7D6B7-4818-464B-8903-E4E80812D28F}" type="datetimeFigureOut">
              <a:rPr lang="en-US"/>
              <a:pPr>
                <a:defRPr/>
              </a:pPr>
              <a:t>3/5/2022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9C947EE-4ADC-462F-80E1-BC93F448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D68F2F-C4DC-4ED2-AF7B-6CFC7A6F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FAC3D-4E9E-40E4-9C8F-4619D894BA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2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C1C7225-5902-4DC9-9738-31B5EE1F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0AA05-673F-4AB7-8A56-3565BF90F150}" type="datetimeFigureOut">
              <a:rPr lang="en-US"/>
              <a:pPr>
                <a:defRPr/>
              </a:pPr>
              <a:t>3/5/2022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3406C62-030A-4718-9CAD-DEE2976E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C94508-561F-41D5-B505-111D1B03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45B0A-66FD-4491-9FF2-85D9FD3237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7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FB1CE08-6BEA-48A7-98B3-F8B6A561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7F612-5350-4B27-B6EF-E078C5D55311}" type="datetimeFigureOut">
              <a:rPr lang="en-US"/>
              <a:pPr>
                <a:defRPr/>
              </a:pPr>
              <a:t>3/5/2022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331F71E-A685-486A-8E03-D05C7F2F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AE3A2FA-8EFE-4494-824F-4F026578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6C303-F225-4B46-BCB4-557D5B0FEC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9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44C0EDBA-94E6-42B1-8D46-22A9AF35C693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FADD13B-136C-4C5C-8A64-5213E2EF2A1B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2780BCF-DBE3-43BA-AEDF-895446F97C25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E6296FA-870B-42BA-9C10-F71D90504956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ED6F919-3D8F-4D9A-AE6D-6E7537E09979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848FE23-6E22-47CB-9C57-006F947127DD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458C294-F1AF-44AD-8338-E63BBA60551A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E9B8BF7-E95A-477E-924D-C4CFDEB97FEC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7D176-D956-4CC6-B9F1-7C2A4A6FDDBE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635CD7D-3099-4560-A646-E3894FF2D54D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03F5481-5233-4E52-8794-F157748F3296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90E209-4E61-48A6-9980-22795500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DABE8-929F-4023-84D2-86EDDAF43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6EAA9-B5E6-429B-98A9-70941A6D2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EA79D37-AB18-4F93-9023-2FF1B7A5AC48}" type="datetimeFigureOut">
              <a:rPr lang="en-US"/>
              <a:pPr>
                <a:defRPr/>
              </a:pPr>
              <a:t>3/5/2022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EC518-19FD-4657-A10F-60D1842EF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C104C-BBD3-4302-A1A6-E173DEFF1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D5B38CC0-00C5-469F-94AD-BAFEFC961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2E373E6A-655E-446C-93E6-29EE135A7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Food Ordering System</a:t>
            </a: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Group members with StudentId</a:t>
            </a:r>
            <a:endParaRPr lang="en-I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                              Purvesh Gangapurkar  20104063</a:t>
            </a:r>
            <a:endParaRPr lang="en-I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                              Rahul Patil                     20104073</a:t>
            </a:r>
            <a:endParaRPr lang="en-I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                              Ambadas  Malegave      20104112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                              Om Chavan                    20104056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Ms. Geetanjali Kalme</a:t>
            </a:r>
          </a:p>
        </p:txBody>
      </p:sp>
      <p:pic>
        <p:nvPicPr>
          <p:cNvPr id="8195" name="Picture 2">
            <a:extLst>
              <a:ext uri="{FF2B5EF4-FFF2-40B4-BE49-F238E27FC236}">
                <a16:creationId xmlns:a16="http://schemas.microsoft.com/office/drawing/2014/main" id="{413DA848-6B04-4592-865F-89D9A8BB8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588"/>
            <a:ext cx="9936162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831E78C-7094-4EDF-828F-1D6116AAE995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D26BA4A6-0C62-4403-B395-0EBDF52E1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7. Block Diagram 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AFBAD69-17E8-46FF-86AE-31E3E67AF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789F6-9F89-4771-B79B-5A674728E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5" y="1840427"/>
            <a:ext cx="9361040" cy="464082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EC323192-07DA-4E84-A265-096812867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IN" altLang="en-US" sz="3600" dirty="0">
                <a:solidFill>
                  <a:srgbClr val="000000"/>
                </a:solidFill>
                <a:latin typeface="Times New Roman"/>
                <a:cs typeface="DejaVu Sans" charset="0"/>
              </a:rPr>
              <a:t>Thank You.... !!!</a:t>
            </a:r>
            <a:endParaRPr lang="en-IN" altLang="en-US" sz="3600" dirty="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FDC13769-2898-443F-9F88-4E469910E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246B456-241B-4F74-945B-91D682BC5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/ Functionality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 if applicable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BACF373C-575D-4B4B-AF84-268A07ED9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477CB28-8ED7-4EC4-A84F-FABCE7C23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05" y="1475581"/>
            <a:ext cx="9070975" cy="540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Wingdings" panose="05000000000000000000" pitchFamily="2" charset="2"/>
              <a:buChar char="v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 : 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major problem faced by customers was travelling and time management.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of the major problem in this current situation is maintaining social distancing due to COVID-19 pandemic.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Wingdings" panose="05000000000000000000" pitchFamily="2" charset="2"/>
              <a:buChar char="v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Proposed :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getting food at doorstep customers will save both travelling and time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Online food ordering system (APSITO) everyone is safe as they are maintaining social distancing by ordering the food from there home itself.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3A09FFE7-599B-4B85-89A9-C547BCBFA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EDDBD464-1CF9-45C2-9761-9A614B6E8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220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US" dirty="0"/>
          </a:p>
          <a:p>
            <a:pPr marL="566420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To develop online ordering system in Restaurant.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To develop user interface for online restaurant  system.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To provide online menu for customer.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To Increase Efficiency through detailed reporting.(for both customer and restaurants)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Trebuchet MS" panose="020B0603020202020204"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D565950F-C89A-44CE-B8CF-1D5E2A27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B9C1A0E9-FEE8-4E42-BDDD-EB025CA09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220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US" dirty="0"/>
          </a:p>
          <a:p>
            <a:pPr marL="566420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Trebuchet MS" panose="020B0603020202020204"/>
              <a:buAutoNum type="arabicPeriod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Can be useful for restaurants to increase their sales.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r>
              <a:rPr lang="en-IN" sz="2400" dirty="0">
                <a:latin typeface="Times New Roman"/>
                <a:cs typeface="Arial"/>
              </a:rPr>
              <a:t>Can be helpful for a customer to get food to deliver in the safe environment of a home</a:t>
            </a:r>
            <a:r>
              <a:rPr lang="en-IN" sz="2400" dirty="0">
                <a:latin typeface="Arial"/>
                <a:cs typeface="Arial"/>
              </a:rPr>
              <a:t>.</a:t>
            </a:r>
          </a:p>
          <a:p>
            <a:pPr marL="566420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and can be available for the customers.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7D6376D-1282-4959-A0A2-4E7D23103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4" y="179438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 /Functionality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10677A97-E154-477C-A7AC-DCE36FC5A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90" y="971525"/>
            <a:ext cx="9070975" cy="604867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220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US" dirty="0"/>
          </a:p>
          <a:p>
            <a:pPr marL="566420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User Friendly and Easy To Use :</a:t>
            </a:r>
          </a:p>
          <a:p>
            <a:pPr marL="1050290" lvl="2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Customer panel features allow users to find and order their favourite foods with just a few clicks.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Order Details:</a:t>
            </a:r>
          </a:p>
          <a:p>
            <a:pPr marL="1050290" lvl="2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You can Keep Track of your Order.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50290" lvl="2" indent="-45720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You can Remove your food items.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Review Section :</a:t>
            </a:r>
          </a:p>
          <a:p>
            <a:pPr marL="1050290" lvl="2" indent="-457200" algn="ct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Customer can share their Experience/Opinion by rating the app.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AutoNum type="arabicPeriod" startAt="4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Banners :</a:t>
            </a:r>
          </a:p>
          <a:p>
            <a:pPr marL="936307" lvl="2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Today’s special dishes and offers are displayed.</a:t>
            </a:r>
          </a:p>
          <a:p>
            <a:pPr marL="109220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Printable Invoice:</a:t>
            </a:r>
          </a:p>
          <a:p>
            <a:pPr marL="936307" lvl="2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print/download invoice.</a:t>
            </a:r>
          </a:p>
          <a:p>
            <a:pPr marL="936307" lvl="2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AFC2CF80-BC8C-41CD-A0D5-98316AAFD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A2EFBCB-7311-49BD-B816-941BD137E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220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User Can Log In.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Users can order from available Food </a:t>
            </a:r>
            <a:r>
              <a:rPr lang="en-IN" sz="2400" dirty="0">
                <a:latin typeface="Times New Roman"/>
                <a:cs typeface="Times New Roman"/>
              </a:rPr>
              <a:t>options.</a:t>
            </a:r>
          </a:p>
          <a:p>
            <a:pPr marL="56642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Customers can order food online with just a click of a button maintaining minimum human interaction in this pandemic.</a:t>
            </a:r>
          </a:p>
          <a:p>
            <a:pPr marL="566420" indent="-457200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AFC2CF80-BC8C-41CD-A0D5-98316AAFD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  <a:r>
              <a:rPr lang="en-I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(continued)</a:t>
            </a: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A2EFBCB-7311-49BD-B816-941BD137E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220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sz="2800" dirty="0">
                <a:latin typeface="Times New Roman"/>
                <a:cs typeface="Times New Roman"/>
              </a:rPr>
              <a:t>4.Benefits for Restaurants:-</a:t>
            </a:r>
            <a:endParaRPr lang="en-IN" altLang="en-US" sz="2800" dirty="0">
              <a:latin typeface="Times New Roman"/>
              <a:cs typeface="Times New Roman"/>
            </a:endParaRPr>
          </a:p>
          <a:p>
            <a:pPr marL="452120" indent="-342900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/>
              <a:buChar char="•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Efficient, customer and order management.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120" indent="-342900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/>
              <a:buChar char="•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Can reach Thousands Of Customers at a time.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120" indent="-342900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/>
              <a:buChar char="•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Free and Cheap Marketing.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endParaRPr lang="en-I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81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04CC740-EEBE-4950-AA6B-0837A6D04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3AC98126-304D-42CF-9776-38162CC5E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lvl="0" indent="0" algn="just">
              <a:lnSpc>
                <a:spcPct val="150000"/>
              </a:lnSpc>
              <a:spcAft>
                <a:spcPts val="1000"/>
              </a:spcAft>
              <a:tabLst>
                <a:tab pos="457200" algn="l"/>
              </a:tabLs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Front-end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Java Swing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MySQL 8.0.26.0 (using PHPMyAdmin 8.0.13)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Integrated Development Environment (IDE)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Eclipse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Platform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Windows 10/11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22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876</TotalTime>
  <Words>410</Words>
  <Application>Microsoft Office PowerPoint</Application>
  <PresentationFormat>Custom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Om Chavan</cp:lastModifiedBy>
  <cp:revision>304</cp:revision>
  <cp:lastPrinted>1601-01-01T00:00:00Z</cp:lastPrinted>
  <dcterms:created xsi:type="dcterms:W3CDTF">2017-10-25T08:22:14Z</dcterms:created>
  <dcterms:modified xsi:type="dcterms:W3CDTF">2022-03-05T13:19:35Z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