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0F9962-61E8-44B0-9176-4EF06A05523B}">
  <a:tblStyle styleId="{3D0F9962-61E8-44B0-9176-4EF06A0552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64e44b23c5ec9a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64e44b23c5ec9a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2d97584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2d97584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2d97584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2d97584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64e44b23c5ec9a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64e44b23c5ec9a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2d975842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2d975842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2d975842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2d975842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2d975842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2d975842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64e44b23c5ec9a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64e44b23c5ec9a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956700" y="802775"/>
            <a:ext cx="7104600" cy="3836100"/>
          </a:xfrm>
          <a:prstGeom prst="rect">
            <a:avLst/>
          </a:prstGeom>
          <a:solidFill>
            <a:srgbClr val="073763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444050" y="1603900"/>
            <a:ext cx="6255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CHETACHI MKPARU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JAVASCRIPT TEMPLATE LITERALS</a:t>
            </a:r>
            <a:br>
              <a:rPr lang="en" sz="2000">
                <a:solidFill>
                  <a:schemeClr val="lt1"/>
                </a:solidFill>
              </a:rPr>
            </a:br>
            <a:br>
              <a:rPr lang="en" sz="2000">
                <a:solidFill>
                  <a:schemeClr val="lt1"/>
                </a:solidFill>
              </a:rPr>
            </a:br>
            <a:r>
              <a:rPr lang="en" sz="2000">
                <a:solidFill>
                  <a:srgbClr val="CCCCCC"/>
                </a:solidFill>
              </a:rPr>
              <a:t>TEAM EAGLE 🦅</a:t>
            </a:r>
            <a:endParaRPr sz="20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CCCC"/>
                </a:solidFill>
              </a:rPr>
              <a:t>PLURALCODE FULL STACK SOFTWARE DEVELOPMENT PHYSICAL BOOTCAMP 2025 COHORT 1</a:t>
            </a:r>
            <a:endParaRPr sz="17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1C4587"/>
                </a:solidFill>
              </a:rPr>
              <a:t>Order Of Presentation</a:t>
            </a:r>
            <a:endParaRPr sz="33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59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C4587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/>
              <a:t>Strings and Expressions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/>
              <a:t>String Concatenation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/>
              <a:t>String Concatenation Syntax</a:t>
            </a:r>
            <a:endParaRPr sz="2000"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719175" y="1533475"/>
            <a:ext cx="411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/>
              <a:t>Template Literals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/>
              <a:t>Difference Between String Concatenation and Template Literals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/>
              <a:t>Why Template Literals Are Better for Beginners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2980075" y="1616175"/>
            <a:ext cx="6163800" cy="37197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394975" y="1871175"/>
            <a:ext cx="52395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Strings are used to store text and characters in JavaScript using single (‘) or double quotes (“ “)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Expressions are codes that result in to a value. This can be mathematical expressions or logical 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We typically use strings in combination with variables to create expressions.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There are two main methods to form expressions:</a:t>
            </a:r>
            <a:endParaRPr b="1"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FFFFFF"/>
                </a:solidFill>
              </a:rPr>
              <a:t>String Concatenation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FFFFFF"/>
                </a:solidFill>
              </a:rPr>
              <a:t>Template Literals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176700" y="849050"/>
            <a:ext cx="52614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Strings And Expressions</a:t>
            </a:r>
            <a:endParaRPr b="1" sz="2500">
              <a:solidFill>
                <a:srgbClr val="000000"/>
              </a:solidFill>
            </a:endParaRPr>
          </a:p>
        </p:txBody>
      </p:sp>
      <p:pic>
        <p:nvPicPr>
          <p:cNvPr descr="A graphic design of javascript"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850" y="-155825"/>
            <a:ext cx="2997600" cy="549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-225" y="100"/>
            <a:ext cx="9144000" cy="5143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145300" y="203425"/>
            <a:ext cx="75147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String Concatenation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B7B7B7"/>
                </a:solidFill>
              </a:rPr>
              <a:t>This is done using the + operator to combine strings and variables.</a:t>
            </a:r>
            <a:endParaRPr sz="1800"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B7B7B7"/>
                </a:solidFill>
              </a:rPr>
              <a:t>It joins strings and variables together to create a new and longer string value</a:t>
            </a:r>
            <a:endParaRPr sz="1800">
              <a:solidFill>
                <a:srgbClr val="B7B7B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B7B7B7"/>
                </a:solidFill>
              </a:rPr>
              <a:t>It requires adding spacing manually</a:t>
            </a:r>
            <a:endParaRPr sz="1800">
              <a:solidFill>
                <a:srgbClr val="B7B7B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Syntax:</a:t>
            </a:r>
            <a:br>
              <a:rPr lang="en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75" y="3028950"/>
            <a:ext cx="85344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-225" y="100"/>
            <a:ext cx="9144000" cy="5143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009025" y="506450"/>
            <a:ext cx="5111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Template Literals</a:t>
            </a:r>
            <a:br>
              <a:rPr b="1" lang="en" sz="2500">
                <a:solidFill>
                  <a:schemeClr val="lt1"/>
                </a:solidFill>
              </a:rPr>
            </a:br>
            <a:endParaRPr b="1" sz="25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 sz="1800">
                <a:solidFill>
                  <a:srgbClr val="B7B7B7"/>
                </a:solidFill>
              </a:rPr>
              <a:t>Template literals were introduced in JavaScript ES6 (2015).</a:t>
            </a:r>
            <a:br>
              <a:rPr lang="en" sz="1800">
                <a:solidFill>
                  <a:srgbClr val="B7B7B7"/>
                </a:solidFill>
              </a:rPr>
            </a:br>
            <a:endParaRPr sz="1800"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 sz="1800">
                <a:solidFill>
                  <a:srgbClr val="B7B7B7"/>
                </a:solidFill>
              </a:rPr>
              <a:t>It allows inserting variables and expressions directly inside strings.</a:t>
            </a:r>
            <a:br>
              <a:rPr lang="en" sz="1800">
                <a:solidFill>
                  <a:srgbClr val="B7B7B7"/>
                </a:solidFill>
              </a:rPr>
            </a:br>
            <a:endParaRPr sz="1800"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 sz="1800">
                <a:solidFill>
                  <a:srgbClr val="B7B7B7"/>
                </a:solidFill>
              </a:rPr>
              <a:t>It provides a cleaner and more readable way to create expressions.</a:t>
            </a:r>
            <a:br>
              <a:rPr lang="en" sz="1800">
                <a:solidFill>
                  <a:srgbClr val="B7B7B7"/>
                </a:solidFill>
              </a:rPr>
            </a:br>
            <a:endParaRPr sz="1800"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 sz="1800">
                <a:solidFill>
                  <a:srgbClr val="B7B7B7"/>
                </a:solidFill>
              </a:rPr>
              <a:t>Template literals also allow multi-line strings without using special characters: \n</a:t>
            </a:r>
            <a:endParaRPr sz="18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25" y="1690287"/>
            <a:ext cx="3652626" cy="191152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5400000" dist="95250">
              <a:srgbClr val="C9DAF8">
                <a:alpha val="22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25" y="2028825"/>
            <a:ext cx="86201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375" y="3716400"/>
            <a:ext cx="8620124" cy="12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389400" y="255700"/>
            <a:ext cx="65208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4587"/>
                </a:solidFill>
              </a:rPr>
              <a:t>Template Literals Syntax</a:t>
            </a:r>
            <a:br>
              <a:rPr b="1" lang="en" sz="1800">
                <a:solidFill>
                  <a:srgbClr val="1C4587"/>
                </a:solidFill>
              </a:rPr>
            </a:br>
            <a:endParaRPr b="1" sz="1800"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Backticks </a:t>
            </a:r>
            <a:r>
              <a:rPr b="1" lang="en" sz="1800">
                <a:solidFill>
                  <a:schemeClr val="dk2"/>
                </a:solidFill>
              </a:rPr>
              <a:t>(`)</a:t>
            </a:r>
            <a:r>
              <a:rPr lang="en" sz="1800">
                <a:solidFill>
                  <a:schemeClr val="dk2"/>
                </a:solidFill>
              </a:rPr>
              <a:t> to define the string.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Dollar sign and curly braces </a:t>
            </a:r>
            <a:r>
              <a:rPr b="1" lang="en" sz="1800">
                <a:solidFill>
                  <a:schemeClr val="dk2"/>
                </a:solidFill>
              </a:rPr>
              <a:t>${} </a:t>
            </a:r>
            <a:r>
              <a:rPr lang="en" sz="1800">
                <a:solidFill>
                  <a:schemeClr val="dk2"/>
                </a:solidFill>
              </a:rPr>
              <a:t>to insert expressions.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2575"/>
            <a:ext cx="857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44"/>
              <a:t>Difference Between String Concatenation and Template Literals</a:t>
            </a:r>
            <a:endParaRPr b="1"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255075" y="135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{3D0F9962-61E8-44B0-9176-4EF06A05523B}</a:tableStyleId>
              </a:tblPr>
              <a:tblGrid>
                <a:gridCol w="4325650"/>
                <a:gridCol w="4308200"/>
              </a:tblGrid>
              <a:tr h="84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String Concatenation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Template Literals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97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 uses the + operator to combine strings and create expressions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This uses backticks(`) and dollar sign with curly braces to create expressions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9DAF8"/>
                    </a:solidFill>
                  </a:tcPr>
                </a:tc>
              </a:tr>
              <a:tr h="8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Difficult to read with multiple variables and expressions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Easier to read and creates cleaner code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8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Requires /n to create multi line strings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require additional characters for multi line strings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-225" y="100"/>
            <a:ext cx="9144000" cy="5143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644400" y="740850"/>
            <a:ext cx="80028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Why Template Literals Are Better for Beginners</a:t>
            </a:r>
            <a:br>
              <a:rPr lang="en" sz="2100">
                <a:solidFill>
                  <a:schemeClr val="lt1"/>
                </a:solidFill>
              </a:rPr>
            </a:b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Easier way to write expressions involving strings and variables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It creates cleaner and more maintainable syntax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Shorter and less error-prone code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A modern standard in JavaScript</a:t>
            </a:r>
            <a:endParaRPr sz="21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1209900" y="1680100"/>
            <a:ext cx="6863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THANK YOU!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B7B7"/>
                </a:solidFill>
              </a:rPr>
              <a:t>I HOPE YOU ENJOYED THE PRESENTATION</a:t>
            </a:r>
            <a:br>
              <a:rPr lang="en" sz="2000">
                <a:solidFill>
                  <a:srgbClr val="B7B7B7"/>
                </a:solidFill>
              </a:rPr>
            </a:br>
            <a:br>
              <a:rPr lang="en" sz="2000">
                <a:solidFill>
                  <a:srgbClr val="B7B7B7"/>
                </a:solidFill>
              </a:rPr>
            </a:br>
            <a:r>
              <a:rPr lang="en" sz="2000">
                <a:solidFill>
                  <a:srgbClr val="B7B7B7"/>
                </a:solidFill>
              </a:rPr>
              <a:t>FOR </a:t>
            </a:r>
            <a:r>
              <a:rPr b="1" lang="en" sz="2000">
                <a:solidFill>
                  <a:srgbClr val="6D9EEB"/>
                </a:solidFill>
              </a:rPr>
              <a:t>#</a:t>
            </a:r>
            <a:r>
              <a:rPr b="1" lang="en" sz="2000" u="sng">
                <a:solidFill>
                  <a:srgbClr val="6D9EEB"/>
                </a:solidFill>
              </a:rPr>
              <a:t>TEAMEAGLE</a:t>
            </a:r>
            <a:r>
              <a:rPr lang="en" sz="2000">
                <a:solidFill>
                  <a:srgbClr val="1155CC"/>
                </a:solidFill>
              </a:rPr>
              <a:t> </a:t>
            </a:r>
            <a:r>
              <a:rPr lang="en" sz="2000">
                <a:solidFill>
                  <a:srgbClr val="B7B7B7"/>
                </a:solidFill>
              </a:rPr>
              <a:t>GENGG </a:t>
            </a:r>
            <a:r>
              <a:rPr b="1" lang="en" sz="2000">
                <a:solidFill>
                  <a:srgbClr val="B7B7B7"/>
                </a:solidFill>
              </a:rPr>
              <a:t>🦅</a:t>
            </a:r>
            <a:endParaRPr b="1" sz="2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