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91" r:id="rId1"/>
  </p:sldMasterIdLst>
  <p:notesMasterIdLst>
    <p:notesMasterId r:id="rId159"/>
  </p:notesMasterIdLst>
  <p:handoutMasterIdLst>
    <p:handoutMasterId r:id="rId160"/>
  </p:handoutMasterIdLst>
  <p:sldIdLst>
    <p:sldId id="256" r:id="rId2"/>
    <p:sldId id="1060" r:id="rId3"/>
    <p:sldId id="742" r:id="rId4"/>
    <p:sldId id="1016" r:id="rId5"/>
    <p:sldId id="1017" r:id="rId6"/>
    <p:sldId id="1018" r:id="rId7"/>
    <p:sldId id="1019" r:id="rId8"/>
    <p:sldId id="1025" r:id="rId9"/>
    <p:sldId id="1026" r:id="rId10"/>
    <p:sldId id="1020" r:id="rId11"/>
    <p:sldId id="1021" r:id="rId12"/>
    <p:sldId id="1022" r:id="rId13"/>
    <p:sldId id="1023" r:id="rId14"/>
    <p:sldId id="1024" r:id="rId15"/>
    <p:sldId id="1027" r:id="rId16"/>
    <p:sldId id="284" r:id="rId17"/>
    <p:sldId id="286" r:id="rId18"/>
    <p:sldId id="287" r:id="rId19"/>
    <p:sldId id="288" r:id="rId20"/>
    <p:sldId id="289" r:id="rId21"/>
    <p:sldId id="1061" r:id="rId22"/>
    <p:sldId id="290" r:id="rId23"/>
    <p:sldId id="291" r:id="rId24"/>
    <p:sldId id="292" r:id="rId25"/>
    <p:sldId id="1028" r:id="rId26"/>
    <p:sldId id="295" r:id="rId27"/>
    <p:sldId id="296" r:id="rId28"/>
    <p:sldId id="297" r:id="rId29"/>
    <p:sldId id="298" r:id="rId30"/>
    <p:sldId id="299" r:id="rId31"/>
    <p:sldId id="301" r:id="rId32"/>
    <p:sldId id="302" r:id="rId33"/>
    <p:sldId id="303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1031" r:id="rId42"/>
    <p:sldId id="314" r:id="rId43"/>
    <p:sldId id="315" r:id="rId44"/>
    <p:sldId id="316" r:id="rId45"/>
    <p:sldId id="317" r:id="rId46"/>
    <p:sldId id="319" r:id="rId47"/>
    <p:sldId id="320" r:id="rId48"/>
    <p:sldId id="1032" r:id="rId49"/>
    <p:sldId id="1033" r:id="rId50"/>
    <p:sldId id="324" r:id="rId51"/>
    <p:sldId id="325" r:id="rId52"/>
    <p:sldId id="326" r:id="rId53"/>
    <p:sldId id="327" r:id="rId54"/>
    <p:sldId id="329" r:id="rId55"/>
    <p:sldId id="330" r:id="rId56"/>
    <p:sldId id="1035" r:id="rId57"/>
    <p:sldId id="332" r:id="rId58"/>
    <p:sldId id="333" r:id="rId59"/>
    <p:sldId id="334" r:id="rId60"/>
    <p:sldId id="335" r:id="rId61"/>
    <p:sldId id="336" r:id="rId62"/>
    <p:sldId id="337" r:id="rId63"/>
    <p:sldId id="1036" r:id="rId64"/>
    <p:sldId id="1037" r:id="rId65"/>
    <p:sldId id="347" r:id="rId66"/>
    <p:sldId id="348" r:id="rId67"/>
    <p:sldId id="1038" r:id="rId68"/>
    <p:sldId id="350" r:id="rId69"/>
    <p:sldId id="1039" r:id="rId70"/>
    <p:sldId id="352" r:id="rId71"/>
    <p:sldId id="353" r:id="rId72"/>
    <p:sldId id="1040" r:id="rId73"/>
    <p:sldId id="355" r:id="rId74"/>
    <p:sldId id="356" r:id="rId75"/>
    <p:sldId id="357" r:id="rId76"/>
    <p:sldId id="358" r:id="rId77"/>
    <p:sldId id="1041" r:id="rId78"/>
    <p:sldId id="375" r:id="rId79"/>
    <p:sldId id="376" r:id="rId80"/>
    <p:sldId id="377" r:id="rId81"/>
    <p:sldId id="1042" r:id="rId82"/>
    <p:sldId id="1043" r:id="rId83"/>
    <p:sldId id="381" r:id="rId84"/>
    <p:sldId id="382" r:id="rId85"/>
    <p:sldId id="1044" r:id="rId86"/>
    <p:sldId id="384" r:id="rId87"/>
    <p:sldId id="385" r:id="rId88"/>
    <p:sldId id="386" r:id="rId89"/>
    <p:sldId id="387" r:id="rId90"/>
    <p:sldId id="1045" r:id="rId91"/>
    <p:sldId id="389" r:id="rId92"/>
    <p:sldId id="390" r:id="rId93"/>
    <p:sldId id="391" r:id="rId94"/>
    <p:sldId id="392" r:id="rId95"/>
    <p:sldId id="393" r:id="rId96"/>
    <p:sldId id="394" r:id="rId97"/>
    <p:sldId id="395" r:id="rId98"/>
    <p:sldId id="396" r:id="rId99"/>
    <p:sldId id="397" r:id="rId100"/>
    <p:sldId id="398" r:id="rId101"/>
    <p:sldId id="399" r:id="rId102"/>
    <p:sldId id="400" r:id="rId103"/>
    <p:sldId id="401" r:id="rId104"/>
    <p:sldId id="402" r:id="rId105"/>
    <p:sldId id="403" r:id="rId106"/>
    <p:sldId id="404" r:id="rId107"/>
    <p:sldId id="405" r:id="rId108"/>
    <p:sldId id="1047" r:id="rId109"/>
    <p:sldId id="408" r:id="rId110"/>
    <p:sldId id="409" r:id="rId111"/>
    <p:sldId id="410" r:id="rId112"/>
    <p:sldId id="411" r:id="rId113"/>
    <p:sldId id="1048" r:id="rId114"/>
    <p:sldId id="413" r:id="rId115"/>
    <p:sldId id="414" r:id="rId116"/>
    <p:sldId id="415" r:id="rId117"/>
    <p:sldId id="1049" r:id="rId118"/>
    <p:sldId id="418" r:id="rId119"/>
    <p:sldId id="419" r:id="rId120"/>
    <p:sldId id="420" r:id="rId121"/>
    <p:sldId id="1050" r:id="rId122"/>
    <p:sldId id="422" r:id="rId123"/>
    <p:sldId id="423" r:id="rId124"/>
    <p:sldId id="424" r:id="rId125"/>
    <p:sldId id="425" r:id="rId126"/>
    <p:sldId id="1051" r:id="rId127"/>
    <p:sldId id="1052" r:id="rId128"/>
    <p:sldId id="432" r:id="rId129"/>
    <p:sldId id="433" r:id="rId130"/>
    <p:sldId id="1053" r:id="rId131"/>
    <p:sldId id="435" r:id="rId132"/>
    <p:sldId id="436" r:id="rId133"/>
    <p:sldId id="437" r:id="rId134"/>
    <p:sldId id="438" r:id="rId135"/>
    <p:sldId id="439" r:id="rId136"/>
    <p:sldId id="1054" r:id="rId137"/>
    <p:sldId id="441" r:id="rId138"/>
    <p:sldId id="442" r:id="rId139"/>
    <p:sldId id="443" r:id="rId140"/>
    <p:sldId id="444" r:id="rId141"/>
    <p:sldId id="445" r:id="rId142"/>
    <p:sldId id="446" r:id="rId143"/>
    <p:sldId id="447" r:id="rId144"/>
    <p:sldId id="1055" r:id="rId145"/>
    <p:sldId id="449" r:id="rId146"/>
    <p:sldId id="450" r:id="rId147"/>
    <p:sldId id="451" r:id="rId148"/>
    <p:sldId id="1056" r:id="rId149"/>
    <p:sldId id="1057" r:id="rId150"/>
    <p:sldId id="454" r:id="rId151"/>
    <p:sldId id="1058" r:id="rId152"/>
    <p:sldId id="456" r:id="rId153"/>
    <p:sldId id="1059" r:id="rId154"/>
    <p:sldId id="458" r:id="rId155"/>
    <p:sldId id="459" r:id="rId156"/>
    <p:sldId id="460" r:id="rId157"/>
    <p:sldId id="461" r:id="rId158"/>
  </p:sldIdLst>
  <p:sldSz cx="9144000" cy="6858000" type="screen4x3"/>
  <p:notesSz cx="6858000" cy="9715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A0251A6-E489-8C4F-8E84-FBE49A5C573C}">
          <p14:sldIdLst>
            <p14:sldId id="256"/>
            <p14:sldId id="1060"/>
          </p14:sldIdLst>
        </p14:section>
        <p14:section name="Introduction" id="{C499A135-D7F8-FF4D-A17C-5C223FE851EB}">
          <p14:sldIdLst>
            <p14:sldId id="742"/>
            <p14:sldId id="1016"/>
            <p14:sldId id="1017"/>
            <p14:sldId id="1018"/>
            <p14:sldId id="1019"/>
            <p14:sldId id="1025"/>
            <p14:sldId id="1026"/>
            <p14:sldId id="1020"/>
            <p14:sldId id="1021"/>
            <p14:sldId id="1022"/>
            <p14:sldId id="1023"/>
            <p14:sldId id="1024"/>
          </p14:sldIdLst>
        </p14:section>
        <p14:section name="Fondamentaux de JS" id="{591DAF67-3441-5A45-B04C-C7C952483D1D}">
          <p14:sldIdLst>
            <p14:sldId id="1027"/>
            <p14:sldId id="284"/>
            <p14:sldId id="286"/>
            <p14:sldId id="287"/>
            <p14:sldId id="288"/>
            <p14:sldId id="289"/>
            <p14:sldId id="1061"/>
            <p14:sldId id="290"/>
            <p14:sldId id="291"/>
            <p14:sldId id="292"/>
            <p14:sldId id="1028"/>
            <p14:sldId id="295"/>
            <p14:sldId id="296"/>
            <p14:sldId id="297"/>
            <p14:sldId id="298"/>
            <p14:sldId id="299"/>
            <p14:sldId id="301"/>
            <p14:sldId id="302"/>
            <p14:sldId id="303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Les structures de contrôles" id="{D6ECC2EC-4C59-224A-B852-0B0495CADB46}">
          <p14:sldIdLst>
            <p14:sldId id="1031"/>
            <p14:sldId id="314"/>
            <p14:sldId id="315"/>
            <p14:sldId id="316"/>
            <p14:sldId id="317"/>
            <p14:sldId id="319"/>
            <p14:sldId id="320"/>
            <p14:sldId id="1032"/>
          </p14:sldIdLst>
        </p14:section>
        <p14:section name="Les fonctions" id="{EF02410B-CFB7-CC42-8917-E19824AFD1DC}">
          <p14:sldIdLst>
            <p14:sldId id="1033"/>
            <p14:sldId id="324"/>
            <p14:sldId id="325"/>
            <p14:sldId id="326"/>
            <p14:sldId id="327"/>
            <p14:sldId id="329"/>
            <p14:sldId id="330"/>
            <p14:sldId id="1035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Les Objets" id="{B7153673-BE43-6744-BD01-65E5D0E69B25}">
          <p14:sldIdLst>
            <p14:sldId id="1036"/>
            <p14:sldId id="1037"/>
            <p14:sldId id="347"/>
            <p14:sldId id="348"/>
            <p14:sldId id="1038"/>
            <p14:sldId id="350"/>
            <p14:sldId id="1039"/>
            <p14:sldId id="352"/>
            <p14:sldId id="353"/>
            <p14:sldId id="1040"/>
            <p14:sldId id="355"/>
            <p14:sldId id="356"/>
            <p14:sldId id="357"/>
            <p14:sldId id="358"/>
            <p14:sldId id="1041"/>
            <p14:sldId id="375"/>
            <p14:sldId id="376"/>
            <p14:sldId id="377"/>
          </p14:sldIdLst>
        </p14:section>
        <p14:section name="Manipulation des éléments HTML (DOM)" id="{C67196C5-F967-4E46-A961-A12ED7E9F303}">
          <p14:sldIdLst>
            <p14:sldId id="1042"/>
            <p14:sldId id="1043"/>
            <p14:sldId id="381"/>
            <p14:sldId id="382"/>
            <p14:sldId id="1044"/>
            <p14:sldId id="384"/>
            <p14:sldId id="385"/>
            <p14:sldId id="386"/>
            <p14:sldId id="387"/>
            <p14:sldId id="1045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1047"/>
            <p14:sldId id="408"/>
            <p14:sldId id="409"/>
            <p14:sldId id="410"/>
            <p14:sldId id="411"/>
            <p14:sldId id="1048"/>
            <p14:sldId id="413"/>
            <p14:sldId id="414"/>
            <p14:sldId id="415"/>
            <p14:sldId id="1049"/>
            <p14:sldId id="418"/>
            <p14:sldId id="419"/>
            <p14:sldId id="420"/>
            <p14:sldId id="1050"/>
            <p14:sldId id="422"/>
            <p14:sldId id="423"/>
            <p14:sldId id="424"/>
            <p14:sldId id="425"/>
          </p14:sldIdLst>
        </p14:section>
        <p14:section name="Gestion des events" id="{8EEC16F0-7B3D-3241-86B8-59D0F358FFD4}">
          <p14:sldIdLst>
            <p14:sldId id="1051"/>
            <p14:sldId id="1052"/>
            <p14:sldId id="432"/>
            <p14:sldId id="433"/>
            <p14:sldId id="1053"/>
            <p14:sldId id="435"/>
            <p14:sldId id="436"/>
            <p14:sldId id="437"/>
            <p14:sldId id="438"/>
            <p14:sldId id="439"/>
            <p14:sldId id="1054"/>
            <p14:sldId id="441"/>
            <p14:sldId id="442"/>
            <p14:sldId id="443"/>
            <p14:sldId id="444"/>
            <p14:sldId id="445"/>
            <p14:sldId id="446"/>
            <p14:sldId id="447"/>
            <p14:sldId id="1055"/>
            <p14:sldId id="449"/>
            <p14:sldId id="450"/>
            <p14:sldId id="451"/>
          </p14:sldIdLst>
        </p14:section>
        <p14:section name="Form events" id="{A31433F3-A5F5-1D43-B1D6-462ADC2089C3}">
          <p14:sldIdLst>
            <p14:sldId id="1056"/>
            <p14:sldId id="1057"/>
            <p14:sldId id="454"/>
            <p14:sldId id="1058"/>
            <p14:sldId id="456"/>
            <p14:sldId id="1059"/>
            <p14:sldId id="458"/>
            <p14:sldId id="459"/>
            <p14:sldId id="460"/>
            <p14:sldId id="461"/>
          </p14:sldIdLst>
        </p14:section>
        <p14:section name="JQuery" id="{8D8B4039-3D6F-2A43-B1E2-1FF801DE3F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DIAN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8"/>
    <a:srgbClr val="FFFF00"/>
    <a:srgbClr val="0000FF"/>
    <a:srgbClr val="0000A8"/>
    <a:srgbClr val="00006E"/>
    <a:srgbClr val="0000B4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664EA-BEE1-CB4A-881D-AC64798F4CF6}" v="1" dt="2025-02-02T11:51:02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1" autoAdjust="0"/>
    <p:restoredTop sz="84642" autoAdjust="0"/>
  </p:normalViewPr>
  <p:slideViewPr>
    <p:cSldViewPr snapToGrid="0" snapToObjects="1">
      <p:cViewPr varScale="1">
        <p:scale>
          <a:sx n="99" d="100"/>
          <a:sy n="99" d="100"/>
        </p:scale>
        <p:origin x="9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80"/>
    </p:cViewPr>
  </p:sorterViewPr>
  <p:notesViewPr>
    <p:cSldViewPr snapToGrid="0" snapToObjects="1">
      <p:cViewPr varScale="1">
        <p:scale>
          <a:sx n="36" d="100"/>
          <a:sy n="36" d="100"/>
        </p:scale>
        <p:origin x="-876" y="-96"/>
      </p:cViewPr>
      <p:guideLst>
        <p:guide orient="horz" pos="3060"/>
        <p:guide pos="2160"/>
      </p:guideLst>
    </p:cSldViewPr>
  </p:notesViewPr>
  <p:gridSpacing cx="60128" cy="6012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commentAuthors" Target="commentAuthors.xml"/><Relationship Id="rId16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Bentajer" userId="2f5167330709fb7d" providerId="LiveId" clId="{12378315-1239-4E72-93F7-65CEEEC97850}"/>
    <pc:docChg chg="undo custSel addSld modSld sldOrd addSection modSection">
      <pc:chgData name="Ahmed Bentajer" userId="2f5167330709fb7d" providerId="LiveId" clId="{12378315-1239-4E72-93F7-65CEEEC97850}" dt="2022-12-25T21:18:22.709" v="3134" actId="1076"/>
      <pc:docMkLst>
        <pc:docMk/>
      </pc:docMkLst>
      <pc:sldChg chg="addSp delSp modSp mod">
        <pc:chgData name="Ahmed Bentajer" userId="2f5167330709fb7d" providerId="LiveId" clId="{12378315-1239-4E72-93F7-65CEEEC97850}" dt="2022-12-25T20:28:00.305" v="3014" actId="6549"/>
        <pc:sldMkLst>
          <pc:docMk/>
          <pc:sldMk cId="0" sldId="256"/>
        </pc:sldMkLst>
      </pc:sldChg>
      <pc:sldChg chg="modSp mod">
        <pc:chgData name="Ahmed Bentajer" userId="2f5167330709fb7d" providerId="LiveId" clId="{12378315-1239-4E72-93F7-65CEEEC97850}" dt="2022-12-25T13:45:51.734" v="990" actId="20577"/>
        <pc:sldMkLst>
          <pc:docMk/>
          <pc:sldMk cId="490254381" sldId="833"/>
        </pc:sldMkLst>
      </pc:sldChg>
      <pc:sldChg chg="addSp delSp modSp add mod delAnim">
        <pc:chgData name="Ahmed Bentajer" userId="2f5167330709fb7d" providerId="LiveId" clId="{12378315-1239-4E72-93F7-65CEEEC97850}" dt="2022-12-25T13:08:57.106" v="340" actId="5793"/>
        <pc:sldMkLst>
          <pc:docMk/>
          <pc:sldMk cId="2360077519" sldId="835"/>
        </pc:sldMkLst>
      </pc:sldChg>
      <pc:sldChg chg="modSp add mod">
        <pc:chgData name="Ahmed Bentajer" userId="2f5167330709fb7d" providerId="LiveId" clId="{12378315-1239-4E72-93F7-65CEEEC97850}" dt="2022-12-25T13:09:19.808" v="410" actId="20577"/>
        <pc:sldMkLst>
          <pc:docMk/>
          <pc:sldMk cId="2339406145" sldId="836"/>
        </pc:sldMkLst>
      </pc:sldChg>
      <pc:sldChg chg="modSp add mod modNotesTx">
        <pc:chgData name="Ahmed Bentajer" userId="2f5167330709fb7d" providerId="LiveId" clId="{12378315-1239-4E72-93F7-65CEEEC97850}" dt="2022-12-25T13:48:26.970" v="1072" actId="255"/>
        <pc:sldMkLst>
          <pc:docMk/>
          <pc:sldMk cId="834997783" sldId="837"/>
        </pc:sldMkLst>
      </pc:sldChg>
      <pc:sldChg chg="delSp modSp add mod delAnim">
        <pc:chgData name="Ahmed Bentajer" userId="2f5167330709fb7d" providerId="LiveId" clId="{12378315-1239-4E72-93F7-65CEEEC97850}" dt="2022-12-25T13:44:01.616" v="838" actId="14100"/>
        <pc:sldMkLst>
          <pc:docMk/>
          <pc:sldMk cId="2514194482" sldId="838"/>
        </pc:sldMkLst>
      </pc:sldChg>
      <pc:sldChg chg="modSp add mod modNotesTx">
        <pc:chgData name="Ahmed Bentajer" userId="2f5167330709fb7d" providerId="LiveId" clId="{12378315-1239-4E72-93F7-65CEEEC97850}" dt="2022-12-25T13:48:38.025" v="1073" actId="14100"/>
        <pc:sldMkLst>
          <pc:docMk/>
          <pc:sldMk cId="95286093" sldId="839"/>
        </pc:sldMkLst>
      </pc:sldChg>
      <pc:sldChg chg="modSp add mod">
        <pc:chgData name="Ahmed Bentajer" userId="2f5167330709fb7d" providerId="LiveId" clId="{12378315-1239-4E72-93F7-65CEEEC97850}" dt="2022-12-25T13:50:20.889" v="1256" actId="20577"/>
        <pc:sldMkLst>
          <pc:docMk/>
          <pc:sldMk cId="3684911224" sldId="840"/>
        </pc:sldMkLst>
      </pc:sldChg>
      <pc:sldChg chg="addSp delSp modSp add mod">
        <pc:chgData name="Ahmed Bentajer" userId="2f5167330709fb7d" providerId="LiveId" clId="{12378315-1239-4E72-93F7-65CEEEC97850}" dt="2022-12-25T14:57:26.003" v="1437"/>
        <pc:sldMkLst>
          <pc:docMk/>
          <pc:sldMk cId="1013091928" sldId="841"/>
        </pc:sldMkLst>
      </pc:sldChg>
      <pc:sldChg chg="delSp modSp add mod">
        <pc:chgData name="Ahmed Bentajer" userId="2f5167330709fb7d" providerId="LiveId" clId="{12378315-1239-4E72-93F7-65CEEEC97850}" dt="2022-12-25T15:30:24.016" v="2302" actId="113"/>
        <pc:sldMkLst>
          <pc:docMk/>
          <pc:sldMk cId="1011582478" sldId="842"/>
        </pc:sldMkLst>
      </pc:sldChg>
      <pc:sldChg chg="modSp add mod ord">
        <pc:chgData name="Ahmed Bentajer" userId="2f5167330709fb7d" providerId="LiveId" clId="{12378315-1239-4E72-93F7-65CEEEC97850}" dt="2022-12-25T15:26:43.153" v="2170" actId="113"/>
        <pc:sldMkLst>
          <pc:docMk/>
          <pc:sldMk cId="826699893" sldId="843"/>
        </pc:sldMkLst>
      </pc:sldChg>
      <pc:sldChg chg="addSp delSp modSp add mod modNotesTx">
        <pc:chgData name="Ahmed Bentajer" userId="2f5167330709fb7d" providerId="LiveId" clId="{12378315-1239-4E72-93F7-65CEEEC97850}" dt="2022-12-25T18:57:18.028" v="2710"/>
        <pc:sldMkLst>
          <pc:docMk/>
          <pc:sldMk cId="494999757" sldId="844"/>
        </pc:sldMkLst>
      </pc:sldChg>
      <pc:sldChg chg="addSp delSp modSp add mod ord">
        <pc:chgData name="Ahmed Bentajer" userId="2f5167330709fb7d" providerId="LiveId" clId="{12378315-1239-4E72-93F7-65CEEEC97850}" dt="2022-12-25T16:49:33.152" v="2329"/>
        <pc:sldMkLst>
          <pc:docMk/>
          <pc:sldMk cId="956070978" sldId="845"/>
        </pc:sldMkLst>
      </pc:sldChg>
      <pc:sldChg chg="addSp delSp modSp add mod modAnim modNotesTx">
        <pc:chgData name="Ahmed Bentajer" userId="2f5167330709fb7d" providerId="LiveId" clId="{12378315-1239-4E72-93F7-65CEEEC97850}" dt="2022-12-25T20:12:14.814" v="2880"/>
        <pc:sldMkLst>
          <pc:docMk/>
          <pc:sldMk cId="1788501445" sldId="846"/>
        </pc:sldMkLst>
      </pc:sldChg>
      <pc:sldChg chg="addSp delSp modSp add mod">
        <pc:chgData name="Ahmed Bentajer" userId="2f5167330709fb7d" providerId="LiveId" clId="{12378315-1239-4E72-93F7-65CEEEC97850}" dt="2022-12-25T21:02:06.918" v="3056" actId="1076"/>
        <pc:sldMkLst>
          <pc:docMk/>
          <pc:sldMk cId="745752229" sldId="847"/>
        </pc:sldMkLst>
      </pc:sldChg>
      <pc:sldChg chg="addSp delSp modSp add mod">
        <pc:chgData name="Ahmed Bentajer" userId="2f5167330709fb7d" providerId="LiveId" clId="{12378315-1239-4E72-93F7-65CEEEC97850}" dt="2022-12-25T21:04:03.109" v="3068" actId="478"/>
        <pc:sldMkLst>
          <pc:docMk/>
          <pc:sldMk cId="198980102" sldId="848"/>
        </pc:sldMkLst>
      </pc:sldChg>
      <pc:sldChg chg="addSp delSp modSp add mod">
        <pc:chgData name="Ahmed Bentajer" userId="2f5167330709fb7d" providerId="LiveId" clId="{12378315-1239-4E72-93F7-65CEEEC97850}" dt="2022-12-25T21:09:05.582" v="3096" actId="1076"/>
        <pc:sldMkLst>
          <pc:docMk/>
          <pc:sldMk cId="4079598279" sldId="849"/>
        </pc:sldMkLst>
      </pc:sldChg>
      <pc:sldChg chg="addSp delSp modSp add mod">
        <pc:chgData name="Ahmed Bentajer" userId="2f5167330709fb7d" providerId="LiveId" clId="{12378315-1239-4E72-93F7-65CEEEC97850}" dt="2022-12-25T21:18:22.709" v="3134" actId="1076"/>
        <pc:sldMkLst>
          <pc:docMk/>
          <pc:sldMk cId="4219104791" sldId="850"/>
        </pc:sldMkLst>
      </pc:sldChg>
    </pc:docChg>
  </pc:docChgLst>
  <pc:docChgLst>
    <pc:chgData name="Ahmed Bentajer" userId="2f5167330709fb7d" providerId="LiveId" clId="{7F50C831-AFE2-41D4-8577-B8878B03F540}"/>
    <pc:docChg chg="modSld">
      <pc:chgData name="Ahmed Bentajer" userId="2f5167330709fb7d" providerId="LiveId" clId="{7F50C831-AFE2-41D4-8577-B8878B03F540}" dt="2023-07-12T12:12:39.168" v="8" actId="20577"/>
      <pc:docMkLst>
        <pc:docMk/>
      </pc:docMkLst>
      <pc:sldChg chg="mod modShow">
        <pc:chgData name="Ahmed Bentajer" userId="2f5167330709fb7d" providerId="LiveId" clId="{7F50C831-AFE2-41D4-8577-B8878B03F540}" dt="2023-05-28T12:54:20.848" v="0" actId="729"/>
        <pc:sldMkLst>
          <pc:docMk/>
          <pc:sldMk cId="166587305" sldId="816"/>
        </pc:sldMkLst>
      </pc:sldChg>
      <pc:sldChg chg="mod modShow">
        <pc:chgData name="Ahmed Bentajer" userId="2f5167330709fb7d" providerId="LiveId" clId="{7F50C831-AFE2-41D4-8577-B8878B03F540}" dt="2023-05-28T12:54:31.816" v="1" actId="729"/>
        <pc:sldMkLst>
          <pc:docMk/>
          <pc:sldMk cId="1019242448" sldId="817"/>
        </pc:sldMkLst>
      </pc:sldChg>
      <pc:sldChg chg="modSp mod">
        <pc:chgData name="Ahmed Bentajer" userId="2f5167330709fb7d" providerId="LiveId" clId="{7F50C831-AFE2-41D4-8577-B8878B03F540}" dt="2023-05-31T20:31:59.102" v="7" actId="20577"/>
        <pc:sldMkLst>
          <pc:docMk/>
          <pc:sldMk cId="745752229" sldId="847"/>
        </pc:sldMkLst>
      </pc:sldChg>
      <pc:sldChg chg="modSp mod">
        <pc:chgData name="Ahmed Bentajer" userId="2f5167330709fb7d" providerId="LiveId" clId="{7F50C831-AFE2-41D4-8577-B8878B03F540}" dt="2023-07-12T12:12:39.168" v="8" actId="20577"/>
        <pc:sldMkLst>
          <pc:docMk/>
          <pc:sldMk cId="2558053313" sldId="861"/>
        </pc:sldMkLst>
      </pc:sldChg>
    </pc:docChg>
  </pc:docChgLst>
  <pc:docChgLst>
    <pc:chgData name="Ahmed Bentajer" userId="2f5167330709fb7d" providerId="LiveId" clId="{6E288AC6-5776-46CD-A304-FCBF4EBDB435}"/>
    <pc:docChg chg="modSld">
      <pc:chgData name="Ahmed Bentajer" userId="2f5167330709fb7d" providerId="LiveId" clId="{6E288AC6-5776-46CD-A304-FCBF4EBDB435}" dt="2022-09-30T13:17:47.133" v="16" actId="14100"/>
      <pc:docMkLst>
        <pc:docMk/>
      </pc:docMkLst>
      <pc:sldChg chg="modSp mod">
        <pc:chgData name="Ahmed Bentajer" userId="2f5167330709fb7d" providerId="LiveId" clId="{6E288AC6-5776-46CD-A304-FCBF4EBDB435}" dt="2022-09-30T13:17:47.133" v="16" actId="14100"/>
        <pc:sldMkLst>
          <pc:docMk/>
          <pc:sldMk cId="0" sldId="291"/>
        </pc:sldMkLst>
      </pc:sldChg>
      <pc:sldChg chg="modSp">
        <pc:chgData name="Ahmed Bentajer" userId="2f5167330709fb7d" providerId="LiveId" clId="{6E288AC6-5776-46CD-A304-FCBF4EBDB435}" dt="2022-09-15T13:52:35.599" v="5" actId="6549"/>
        <pc:sldMkLst>
          <pc:docMk/>
          <pc:sldMk cId="0" sldId="787"/>
        </pc:sldMkLst>
      </pc:sldChg>
      <pc:sldChg chg="modSp mod">
        <pc:chgData name="Ahmed Bentajer" userId="2f5167330709fb7d" providerId="LiveId" clId="{6E288AC6-5776-46CD-A304-FCBF4EBDB435}" dt="2022-09-15T14:02:46.353" v="7" actId="1076"/>
        <pc:sldMkLst>
          <pc:docMk/>
          <pc:sldMk cId="0" sldId="789"/>
        </pc:sldMkLst>
      </pc:sldChg>
      <pc:sldChg chg="modSp mod">
        <pc:chgData name="Ahmed Bentajer" userId="2f5167330709fb7d" providerId="LiveId" clId="{6E288AC6-5776-46CD-A304-FCBF4EBDB435}" dt="2022-09-15T14:02:56.316" v="14" actId="403"/>
        <pc:sldMkLst>
          <pc:docMk/>
          <pc:sldMk cId="0" sldId="791"/>
        </pc:sldMkLst>
      </pc:sldChg>
      <pc:sldChg chg="modSp mod">
        <pc:chgData name="Ahmed Bentajer" userId="2f5167330709fb7d" providerId="LiveId" clId="{6E288AC6-5776-46CD-A304-FCBF4EBDB435}" dt="2022-09-15T14:03:02.055" v="15" actId="1076"/>
        <pc:sldMkLst>
          <pc:docMk/>
          <pc:sldMk cId="0" sldId="792"/>
        </pc:sldMkLst>
      </pc:sldChg>
    </pc:docChg>
  </pc:docChgLst>
  <pc:docChgLst>
    <pc:chgData name="Ahmed Bentajer" userId="2f5167330709fb7d" providerId="LiveId" clId="{4C44C272-3709-BF47-81A0-69D28114A302}"/>
    <pc:docChg chg="undo custSel modSld">
      <pc:chgData name="Ahmed Bentajer" userId="2f5167330709fb7d" providerId="LiveId" clId="{4C44C272-3709-BF47-81A0-69D28114A302}" dt="2024-09-24T09:12:19.940" v="161" actId="729"/>
      <pc:docMkLst>
        <pc:docMk/>
      </pc:docMkLst>
      <pc:sldChg chg="modSp mod modShow">
        <pc:chgData name="Ahmed Bentajer" userId="2f5167330709fb7d" providerId="LiveId" clId="{4C44C272-3709-BF47-81A0-69D28114A302}" dt="2024-09-24T09:12:19.940" v="161" actId="729"/>
        <pc:sldMkLst>
          <pc:docMk/>
          <pc:sldMk cId="0" sldId="256"/>
        </pc:sldMkLst>
      </pc:sldChg>
      <pc:sldChg chg="modSp mod">
        <pc:chgData name="Ahmed Bentajer" userId="2f5167330709fb7d" providerId="LiveId" clId="{4C44C272-3709-BF47-81A0-69D28114A302}" dt="2024-09-04T17:52:17.648" v="81" actId="20577"/>
        <pc:sldMkLst>
          <pc:docMk/>
          <pc:sldMk cId="0" sldId="286"/>
        </pc:sldMkLst>
      </pc:sldChg>
      <pc:sldChg chg="addSp delSp modSp mod">
        <pc:chgData name="Ahmed Bentajer" userId="2f5167330709fb7d" providerId="LiveId" clId="{4C44C272-3709-BF47-81A0-69D28114A302}" dt="2024-09-09T18:57:35.052" v="129" actId="1076"/>
        <pc:sldMkLst>
          <pc:docMk/>
          <pc:sldMk cId="0" sldId="287"/>
        </pc:sldMkLst>
      </pc:sldChg>
      <pc:sldChg chg="delSp modSp mod">
        <pc:chgData name="Ahmed Bentajer" userId="2f5167330709fb7d" providerId="LiveId" clId="{4C44C272-3709-BF47-81A0-69D28114A302}" dt="2024-09-09T19:00:52.500" v="158" actId="1076"/>
        <pc:sldMkLst>
          <pc:docMk/>
          <pc:sldMk cId="0" sldId="292"/>
        </pc:sldMkLst>
      </pc:sldChg>
      <pc:sldChg chg="modSp mod">
        <pc:chgData name="Ahmed Bentajer" userId="2f5167330709fb7d" providerId="LiveId" clId="{4C44C272-3709-BF47-81A0-69D28114A302}" dt="2024-09-04T17:29:25.273" v="0" actId="1076"/>
        <pc:sldMkLst>
          <pc:docMk/>
          <pc:sldMk cId="1339396960" sldId="1027"/>
        </pc:sldMkLst>
      </pc:sldChg>
    </pc:docChg>
  </pc:docChgLst>
  <pc:docChgLst>
    <pc:chgData name="Ahmed Bentajer" userId="2f5167330709fb7d" providerId="LiveId" clId="{44DAB1FF-D1E6-824B-927F-80576388B046}"/>
    <pc:docChg chg="custSel modSld">
      <pc:chgData name="Ahmed Bentajer" userId="2f5167330709fb7d" providerId="LiveId" clId="{44DAB1FF-D1E6-824B-927F-80576388B046}" dt="2023-12-21T07:59:55.810" v="145" actId="20577"/>
      <pc:docMkLst>
        <pc:docMk/>
      </pc:docMkLst>
      <pc:sldChg chg="modSp mod modNotesTx">
        <pc:chgData name="Ahmed Bentajer" userId="2f5167330709fb7d" providerId="LiveId" clId="{44DAB1FF-D1E6-824B-927F-80576388B046}" dt="2023-12-21T07:59:55.810" v="145" actId="20577"/>
        <pc:sldMkLst>
          <pc:docMk/>
          <pc:sldMk cId="0" sldId="366"/>
        </pc:sldMkLst>
      </pc:sldChg>
    </pc:docChg>
  </pc:docChgLst>
  <pc:docChgLst>
    <pc:chgData name="Ahmed Bentajer" userId="2f5167330709fb7d" providerId="LiveId" clId="{3879DA09-1E28-4B1A-BC80-5F5243C4AB1E}"/>
    <pc:docChg chg="undo custSel addSld modSld sldOrd">
      <pc:chgData name="Ahmed Bentajer" userId="2f5167330709fb7d" providerId="LiveId" clId="{3879DA09-1E28-4B1A-BC80-5F5243C4AB1E}" dt="2022-10-05T18:13:16.292" v="236" actId="729"/>
      <pc:docMkLst>
        <pc:docMk/>
      </pc:docMkLst>
      <pc:sldChg chg="addSp delSp modSp mod modTransition modShow">
        <pc:chgData name="Ahmed Bentajer" userId="2f5167330709fb7d" providerId="LiveId" clId="{3879DA09-1E28-4B1A-BC80-5F5243C4AB1E}" dt="2022-07-03T00:12:39.514" v="180" actId="1076"/>
        <pc:sldMkLst>
          <pc:docMk/>
          <pc:sldMk cId="0" sldId="256"/>
        </pc:sldMkLst>
      </pc:sldChg>
      <pc:sldChg chg="modSp">
        <pc:chgData name="Ahmed Bentajer" userId="2f5167330709fb7d" providerId="LiveId" clId="{3879DA09-1E28-4B1A-BC80-5F5243C4AB1E}" dt="2022-07-03T00:19:34.421" v="197" actId="20577"/>
        <pc:sldMkLst>
          <pc:docMk/>
          <pc:sldMk cId="0" sldId="261"/>
        </pc:sldMkLst>
      </pc:sldChg>
      <pc:sldChg chg="modSp mod">
        <pc:chgData name="Ahmed Bentajer" userId="2f5167330709fb7d" providerId="LiveId" clId="{3879DA09-1E28-4B1A-BC80-5F5243C4AB1E}" dt="2022-10-05T18:12:17.556" v="232" actId="1076"/>
        <pc:sldMkLst>
          <pc:docMk/>
          <pc:sldMk cId="0" sldId="324"/>
        </pc:sldMkLst>
      </pc:sldChg>
      <pc:sldChg chg="modSp mod">
        <pc:chgData name="Ahmed Bentajer" userId="2f5167330709fb7d" providerId="LiveId" clId="{3879DA09-1E28-4B1A-BC80-5F5243C4AB1E}" dt="2022-10-05T18:12:20.925" v="233" actId="1076"/>
        <pc:sldMkLst>
          <pc:docMk/>
          <pc:sldMk cId="0" sldId="325"/>
        </pc:sldMkLst>
      </pc:sldChg>
      <pc:sldChg chg="modSp add mod">
        <pc:chgData name="Ahmed Bentajer" userId="2f5167330709fb7d" providerId="LiveId" clId="{3879DA09-1E28-4B1A-BC80-5F5243C4AB1E}" dt="2022-10-02T17:45:16.577" v="221" actId="1076"/>
        <pc:sldMkLst>
          <pc:docMk/>
          <pc:sldMk cId="0" sldId="338"/>
        </pc:sldMkLst>
      </pc:sldChg>
      <pc:sldChg chg="add mod modShow">
        <pc:chgData name="Ahmed Bentajer" userId="2f5167330709fb7d" providerId="LiveId" clId="{3879DA09-1E28-4B1A-BC80-5F5243C4AB1E}" dt="2022-10-05T18:13:16.292" v="236" actId="729"/>
        <pc:sldMkLst>
          <pc:docMk/>
          <pc:sldMk cId="0" sldId="339"/>
        </pc:sldMkLst>
      </pc:sldChg>
      <pc:sldChg chg="add">
        <pc:chgData name="Ahmed Bentajer" userId="2f5167330709fb7d" providerId="LiveId" clId="{3879DA09-1E28-4B1A-BC80-5F5243C4AB1E}" dt="2022-10-02T17:45:42.731" v="223"/>
        <pc:sldMkLst>
          <pc:docMk/>
          <pc:sldMk cId="0" sldId="340"/>
        </pc:sldMkLst>
      </pc:sldChg>
      <pc:sldChg chg="add mod modShow">
        <pc:chgData name="Ahmed Bentajer" userId="2f5167330709fb7d" providerId="LiveId" clId="{3879DA09-1E28-4B1A-BC80-5F5243C4AB1E}" dt="2022-10-05T18:13:08.814" v="234" actId="729"/>
        <pc:sldMkLst>
          <pc:docMk/>
          <pc:sldMk cId="0" sldId="341"/>
        </pc:sldMkLst>
      </pc:sldChg>
      <pc:sldChg chg="delSp modSp add">
        <pc:chgData name="Ahmed Bentajer" userId="2f5167330709fb7d" providerId="LiveId" clId="{3879DA09-1E28-4B1A-BC80-5F5243C4AB1E}" dt="2022-07-03T00:17:25.718" v="196" actId="2711"/>
        <pc:sldMkLst>
          <pc:docMk/>
          <pc:sldMk cId="0" sldId="366"/>
        </pc:sldMkLst>
      </pc:sldChg>
      <pc:sldChg chg="add">
        <pc:chgData name="Ahmed Bentajer" userId="2f5167330709fb7d" providerId="LiveId" clId="{3879DA09-1E28-4B1A-BC80-5F5243C4AB1E}" dt="2022-10-02T17:45:42.731" v="223"/>
        <pc:sldMkLst>
          <pc:docMk/>
          <pc:sldMk cId="0" sldId="367"/>
        </pc:sldMkLst>
      </pc:sldChg>
      <pc:sldChg chg="add mod modShow">
        <pc:chgData name="Ahmed Bentajer" userId="2f5167330709fb7d" providerId="LiveId" clId="{3879DA09-1E28-4B1A-BC80-5F5243C4AB1E}" dt="2022-10-05T18:13:11.685" v="235" actId="729"/>
        <pc:sldMkLst>
          <pc:docMk/>
          <pc:sldMk cId="0" sldId="368"/>
        </pc:sldMkLst>
      </pc:sldChg>
      <pc:sldChg chg="modSp mod">
        <pc:chgData name="Ahmed Bentajer" userId="2f5167330709fb7d" providerId="LiveId" clId="{3879DA09-1E28-4B1A-BC80-5F5243C4AB1E}" dt="2022-10-02T17:44:55.097" v="217" actId="6549"/>
        <pc:sldMkLst>
          <pc:docMk/>
          <pc:sldMk cId="1658231556" sldId="781"/>
        </pc:sldMkLst>
      </pc:sldChg>
      <pc:sldChg chg="add mod ord modTransition modShow">
        <pc:chgData name="Ahmed Bentajer" userId="2f5167330709fb7d" providerId="LiveId" clId="{3879DA09-1E28-4B1A-BC80-5F5243C4AB1E}" dt="2022-07-03T00:12:33.029" v="177"/>
        <pc:sldMkLst>
          <pc:docMk/>
          <pc:sldMk cId="1446588112" sldId="783"/>
        </pc:sldMkLst>
      </pc:sldChg>
      <pc:sldChg chg="modSp add">
        <pc:chgData name="Ahmed Bentajer" userId="2f5167330709fb7d" providerId="LiveId" clId="{3879DA09-1E28-4B1A-BC80-5F5243C4AB1E}" dt="2022-07-03T00:20:37.746" v="214" actId="20577"/>
        <pc:sldMkLst>
          <pc:docMk/>
          <pc:sldMk cId="0" sldId="784"/>
        </pc:sldMkLst>
      </pc:sldChg>
      <pc:sldChg chg="modSp add">
        <pc:chgData name="Ahmed Bentajer" userId="2f5167330709fb7d" providerId="LiveId" clId="{3879DA09-1E28-4B1A-BC80-5F5243C4AB1E}" dt="2022-07-03T00:21:50.953" v="216" actId="5793"/>
        <pc:sldMkLst>
          <pc:docMk/>
          <pc:sldMk cId="0" sldId="785"/>
        </pc:sldMkLst>
      </pc:sldChg>
      <pc:sldChg chg="delSp modSp add mod">
        <pc:chgData name="Ahmed Bentajer" userId="2f5167330709fb7d" providerId="LiveId" clId="{3879DA09-1E28-4B1A-BC80-5F5243C4AB1E}" dt="2022-10-05T18:11:41.678" v="225" actId="478"/>
        <pc:sldMkLst>
          <pc:docMk/>
          <pc:sldMk cId="0" sldId="786"/>
        </pc:sldMkLst>
      </pc:sldChg>
      <pc:sldChg chg="modSp add mod">
        <pc:chgData name="Ahmed Bentajer" userId="2f5167330709fb7d" providerId="LiveId" clId="{3879DA09-1E28-4B1A-BC80-5F5243C4AB1E}" dt="2022-10-05T18:11:45.357" v="226" actId="1076"/>
        <pc:sldMkLst>
          <pc:docMk/>
          <pc:sldMk cId="0" sldId="787"/>
        </pc:sldMkLst>
      </pc:sldChg>
      <pc:sldChg chg="add">
        <pc:chgData name="Ahmed Bentajer" userId="2f5167330709fb7d" providerId="LiveId" clId="{3879DA09-1E28-4B1A-BC80-5F5243C4AB1E}" dt="2022-07-03T00:21:45.038" v="215"/>
        <pc:sldMkLst>
          <pc:docMk/>
          <pc:sldMk cId="0" sldId="788"/>
        </pc:sldMkLst>
      </pc:sldChg>
      <pc:sldChg chg="add">
        <pc:chgData name="Ahmed Bentajer" userId="2f5167330709fb7d" providerId="LiveId" clId="{3879DA09-1E28-4B1A-BC80-5F5243C4AB1E}" dt="2022-07-03T00:21:45.038" v="215"/>
        <pc:sldMkLst>
          <pc:docMk/>
          <pc:sldMk cId="0" sldId="789"/>
        </pc:sldMkLst>
      </pc:sldChg>
      <pc:sldChg chg="add">
        <pc:chgData name="Ahmed Bentajer" userId="2f5167330709fb7d" providerId="LiveId" clId="{3879DA09-1E28-4B1A-BC80-5F5243C4AB1E}" dt="2022-07-03T00:21:45.038" v="215"/>
        <pc:sldMkLst>
          <pc:docMk/>
          <pc:sldMk cId="0" sldId="790"/>
        </pc:sldMkLst>
      </pc:sldChg>
      <pc:sldChg chg="add">
        <pc:chgData name="Ahmed Bentajer" userId="2f5167330709fb7d" providerId="LiveId" clId="{3879DA09-1E28-4B1A-BC80-5F5243C4AB1E}" dt="2022-07-03T00:21:45.038" v="215"/>
        <pc:sldMkLst>
          <pc:docMk/>
          <pc:sldMk cId="0" sldId="791"/>
        </pc:sldMkLst>
      </pc:sldChg>
      <pc:sldChg chg="add">
        <pc:chgData name="Ahmed Bentajer" userId="2f5167330709fb7d" providerId="LiveId" clId="{3879DA09-1E28-4B1A-BC80-5F5243C4AB1E}" dt="2022-07-03T00:21:45.038" v="215"/>
        <pc:sldMkLst>
          <pc:docMk/>
          <pc:sldMk cId="0" sldId="792"/>
        </pc:sldMkLst>
      </pc:sldChg>
    </pc:docChg>
  </pc:docChgLst>
  <pc:docChgLst>
    <pc:chgData name="Ahmed Bentajer" userId="2f5167330709fb7d" providerId="LiveId" clId="{240664EA-BEE1-CB4A-881D-AC64798F4CF6}"/>
    <pc:docChg chg="undo custSel addSld delSld modSld modSection">
      <pc:chgData name="Ahmed Bentajer" userId="2f5167330709fb7d" providerId="LiveId" clId="{240664EA-BEE1-CB4A-881D-AC64798F4CF6}" dt="2025-02-03T08:05:24.538" v="413" actId="2696"/>
      <pc:docMkLst>
        <pc:docMk/>
      </pc:docMkLst>
      <pc:sldChg chg="modSp mod">
        <pc:chgData name="Ahmed Bentajer" userId="2f5167330709fb7d" providerId="LiveId" clId="{240664EA-BEE1-CB4A-881D-AC64798F4CF6}" dt="2025-02-02T11:11:21.180" v="19" actId="20577"/>
        <pc:sldMkLst>
          <pc:docMk/>
          <pc:sldMk cId="0" sldId="256"/>
        </pc:sldMkLst>
        <pc:spChg chg="mod">
          <ac:chgData name="Ahmed Bentajer" userId="2f5167330709fb7d" providerId="LiveId" clId="{240664EA-BEE1-CB4A-881D-AC64798F4CF6}" dt="2025-02-02T11:11:21.180" v="19" actId="20577"/>
          <ac:spMkLst>
            <pc:docMk/>
            <pc:sldMk cId="0" sldId="256"/>
            <ac:spMk id="11" creationId="{A677187B-8D5A-44BE-A2AF-CA60EFE5A5AF}"/>
          </ac:spMkLst>
        </pc:spChg>
      </pc:sldChg>
      <pc:sldChg chg="modSp mod">
        <pc:chgData name="Ahmed Bentajer" userId="2f5167330709fb7d" providerId="LiveId" clId="{240664EA-BEE1-CB4A-881D-AC64798F4CF6}" dt="2025-02-02T11:29:36.780" v="35" actId="1076"/>
        <pc:sldMkLst>
          <pc:docMk/>
          <pc:sldMk cId="0" sldId="288"/>
        </pc:sldMkLst>
        <pc:spChg chg="mod">
          <ac:chgData name="Ahmed Bentajer" userId="2f5167330709fb7d" providerId="LiveId" clId="{240664EA-BEE1-CB4A-881D-AC64798F4CF6}" dt="2025-02-02T11:29:33.296" v="34" actId="108"/>
          <ac:spMkLst>
            <pc:docMk/>
            <pc:sldMk cId="0" sldId="288"/>
            <ac:spMk id="11" creationId="{00000000-0000-0000-0000-000000000000}"/>
          </ac:spMkLst>
        </pc:spChg>
        <pc:spChg chg="mod">
          <ac:chgData name="Ahmed Bentajer" userId="2f5167330709fb7d" providerId="LiveId" clId="{240664EA-BEE1-CB4A-881D-AC64798F4CF6}" dt="2025-02-02T11:29:36.780" v="35" actId="1076"/>
          <ac:spMkLst>
            <pc:docMk/>
            <pc:sldMk cId="0" sldId="288"/>
            <ac:spMk id="15" creationId="{00000000-0000-0000-0000-000000000000}"/>
          </ac:spMkLst>
        </pc:spChg>
      </pc:sldChg>
      <pc:sldChg chg="addSp delSp modSp mod">
        <pc:chgData name="Ahmed Bentajer" userId="2f5167330709fb7d" providerId="LiveId" clId="{240664EA-BEE1-CB4A-881D-AC64798F4CF6}" dt="2025-02-02T12:49:33.574" v="369" actId="478"/>
        <pc:sldMkLst>
          <pc:docMk/>
          <pc:sldMk cId="0" sldId="394"/>
        </pc:sldMkLst>
        <pc:spChg chg="add del mod">
          <ac:chgData name="Ahmed Bentajer" userId="2f5167330709fb7d" providerId="LiveId" clId="{240664EA-BEE1-CB4A-881D-AC64798F4CF6}" dt="2025-02-02T12:49:31.361" v="368" actId="20577"/>
          <ac:spMkLst>
            <pc:docMk/>
            <pc:sldMk cId="0" sldId="394"/>
            <ac:spMk id="20" creationId="{00000000-0000-0000-0000-000000000000}"/>
          </ac:spMkLst>
        </pc:spChg>
        <pc:grpChg chg="del">
          <ac:chgData name="Ahmed Bentajer" userId="2f5167330709fb7d" providerId="LiveId" clId="{240664EA-BEE1-CB4A-881D-AC64798F4CF6}" dt="2025-02-02T12:49:24.690" v="365" actId="478"/>
          <ac:grpSpMkLst>
            <pc:docMk/>
            <pc:sldMk cId="0" sldId="394"/>
            <ac:grpSpMk id="17" creationId="{00000000-0000-0000-0000-000000000000}"/>
          </ac:grpSpMkLst>
        </pc:grpChg>
        <pc:grpChg chg="del">
          <ac:chgData name="Ahmed Bentajer" userId="2f5167330709fb7d" providerId="LiveId" clId="{240664EA-BEE1-CB4A-881D-AC64798F4CF6}" dt="2025-02-02T12:49:33.574" v="369" actId="478"/>
          <ac:grpSpMkLst>
            <pc:docMk/>
            <pc:sldMk cId="0" sldId="394"/>
            <ac:grpSpMk id="21" creationId="{00000000-0000-0000-0000-000000000000}"/>
          </ac:grpSpMkLst>
        </pc:grpChg>
      </pc:sldChg>
      <pc:sldChg chg="delSp mod">
        <pc:chgData name="Ahmed Bentajer" userId="2f5167330709fb7d" providerId="LiveId" clId="{240664EA-BEE1-CB4A-881D-AC64798F4CF6}" dt="2025-02-02T13:06:07.198" v="371" actId="478"/>
        <pc:sldMkLst>
          <pc:docMk/>
          <pc:sldMk cId="0" sldId="446"/>
        </pc:sldMkLst>
        <pc:spChg chg="del">
          <ac:chgData name="Ahmed Bentajer" userId="2f5167330709fb7d" providerId="LiveId" clId="{240664EA-BEE1-CB4A-881D-AC64798F4CF6}" dt="2025-02-02T13:06:07.198" v="371" actId="478"/>
          <ac:spMkLst>
            <pc:docMk/>
            <pc:sldMk cId="0" sldId="446"/>
            <ac:spMk id="11" creationId="{00000000-0000-0000-0000-000000000000}"/>
          </ac:spMkLst>
        </pc:spChg>
        <pc:picChg chg="del">
          <ac:chgData name="Ahmed Bentajer" userId="2f5167330709fb7d" providerId="LiveId" clId="{240664EA-BEE1-CB4A-881D-AC64798F4CF6}" dt="2025-02-02T13:06:04.695" v="370" actId="478"/>
          <ac:picMkLst>
            <pc:docMk/>
            <pc:sldMk cId="0" sldId="446"/>
            <ac:picMk id="13" creationId="{00000000-0000-0000-0000-000000000000}"/>
          </ac:picMkLst>
        </pc:picChg>
      </pc:sldChg>
      <pc:sldChg chg="del">
        <pc:chgData name="Ahmed Bentajer" userId="2f5167330709fb7d" providerId="LiveId" clId="{240664EA-BEE1-CB4A-881D-AC64798F4CF6}" dt="2025-02-03T08:05:21.480" v="410" actId="2696"/>
        <pc:sldMkLst>
          <pc:docMk/>
          <pc:sldMk cId="0" sldId="462"/>
        </pc:sldMkLst>
      </pc:sldChg>
      <pc:sldChg chg="del">
        <pc:chgData name="Ahmed Bentajer" userId="2f5167330709fb7d" providerId="LiveId" clId="{240664EA-BEE1-CB4A-881D-AC64798F4CF6}" dt="2025-02-03T08:05:21.478" v="409" actId="2696"/>
        <pc:sldMkLst>
          <pc:docMk/>
          <pc:sldMk cId="0" sldId="463"/>
        </pc:sldMkLst>
      </pc:sldChg>
      <pc:sldChg chg="del">
        <pc:chgData name="Ahmed Bentajer" userId="2f5167330709fb7d" providerId="LiveId" clId="{240664EA-BEE1-CB4A-881D-AC64798F4CF6}" dt="2025-02-03T08:05:21.476" v="408" actId="2696"/>
        <pc:sldMkLst>
          <pc:docMk/>
          <pc:sldMk cId="0" sldId="464"/>
        </pc:sldMkLst>
      </pc:sldChg>
      <pc:sldChg chg="del">
        <pc:chgData name="Ahmed Bentajer" userId="2f5167330709fb7d" providerId="LiveId" clId="{240664EA-BEE1-CB4A-881D-AC64798F4CF6}" dt="2025-02-03T08:05:21.474" v="407" actId="2696"/>
        <pc:sldMkLst>
          <pc:docMk/>
          <pc:sldMk cId="0" sldId="465"/>
        </pc:sldMkLst>
      </pc:sldChg>
      <pc:sldChg chg="del">
        <pc:chgData name="Ahmed Bentajer" userId="2f5167330709fb7d" providerId="LiveId" clId="{240664EA-BEE1-CB4A-881D-AC64798F4CF6}" dt="2025-02-03T08:05:21.471" v="406" actId="2696"/>
        <pc:sldMkLst>
          <pc:docMk/>
          <pc:sldMk cId="0" sldId="466"/>
        </pc:sldMkLst>
      </pc:sldChg>
      <pc:sldChg chg="del">
        <pc:chgData name="Ahmed Bentajer" userId="2f5167330709fb7d" providerId="LiveId" clId="{240664EA-BEE1-CB4A-881D-AC64798F4CF6}" dt="2025-02-03T08:05:21.468" v="405" actId="2696"/>
        <pc:sldMkLst>
          <pc:docMk/>
          <pc:sldMk cId="0" sldId="467"/>
        </pc:sldMkLst>
      </pc:sldChg>
      <pc:sldChg chg="del">
        <pc:chgData name="Ahmed Bentajer" userId="2f5167330709fb7d" providerId="LiveId" clId="{240664EA-BEE1-CB4A-881D-AC64798F4CF6}" dt="2025-02-03T08:05:21.465" v="404" actId="2696"/>
        <pc:sldMkLst>
          <pc:docMk/>
          <pc:sldMk cId="0" sldId="468"/>
        </pc:sldMkLst>
      </pc:sldChg>
      <pc:sldChg chg="del">
        <pc:chgData name="Ahmed Bentajer" userId="2f5167330709fb7d" providerId="LiveId" clId="{240664EA-BEE1-CB4A-881D-AC64798F4CF6}" dt="2025-02-03T08:05:21.463" v="403" actId="2696"/>
        <pc:sldMkLst>
          <pc:docMk/>
          <pc:sldMk cId="0" sldId="469"/>
        </pc:sldMkLst>
      </pc:sldChg>
      <pc:sldChg chg="del">
        <pc:chgData name="Ahmed Bentajer" userId="2f5167330709fb7d" providerId="LiveId" clId="{240664EA-BEE1-CB4A-881D-AC64798F4CF6}" dt="2025-02-03T08:05:21.460" v="402" actId="2696"/>
        <pc:sldMkLst>
          <pc:docMk/>
          <pc:sldMk cId="0" sldId="470"/>
        </pc:sldMkLst>
      </pc:sldChg>
      <pc:sldChg chg="del">
        <pc:chgData name="Ahmed Bentajer" userId="2f5167330709fb7d" providerId="LiveId" clId="{240664EA-BEE1-CB4A-881D-AC64798F4CF6}" dt="2025-02-03T08:05:21.458" v="401" actId="2696"/>
        <pc:sldMkLst>
          <pc:docMk/>
          <pc:sldMk cId="0" sldId="471"/>
        </pc:sldMkLst>
      </pc:sldChg>
      <pc:sldChg chg="del">
        <pc:chgData name="Ahmed Bentajer" userId="2f5167330709fb7d" providerId="LiveId" clId="{240664EA-BEE1-CB4A-881D-AC64798F4CF6}" dt="2025-02-03T08:05:21.455" v="400" actId="2696"/>
        <pc:sldMkLst>
          <pc:docMk/>
          <pc:sldMk cId="0" sldId="472"/>
        </pc:sldMkLst>
      </pc:sldChg>
      <pc:sldChg chg="del">
        <pc:chgData name="Ahmed Bentajer" userId="2f5167330709fb7d" providerId="LiveId" clId="{240664EA-BEE1-CB4A-881D-AC64798F4CF6}" dt="2025-02-03T08:05:21.452" v="399" actId="2696"/>
        <pc:sldMkLst>
          <pc:docMk/>
          <pc:sldMk cId="0" sldId="473"/>
        </pc:sldMkLst>
      </pc:sldChg>
      <pc:sldChg chg="del">
        <pc:chgData name="Ahmed Bentajer" userId="2f5167330709fb7d" providerId="LiveId" clId="{240664EA-BEE1-CB4A-881D-AC64798F4CF6}" dt="2025-02-03T08:05:21.450" v="398" actId="2696"/>
        <pc:sldMkLst>
          <pc:docMk/>
          <pc:sldMk cId="0" sldId="474"/>
        </pc:sldMkLst>
      </pc:sldChg>
      <pc:sldChg chg="del">
        <pc:chgData name="Ahmed Bentajer" userId="2f5167330709fb7d" providerId="LiveId" clId="{240664EA-BEE1-CB4A-881D-AC64798F4CF6}" dt="2025-02-03T08:05:21.447" v="397" actId="2696"/>
        <pc:sldMkLst>
          <pc:docMk/>
          <pc:sldMk cId="0" sldId="475"/>
        </pc:sldMkLst>
      </pc:sldChg>
      <pc:sldChg chg="del">
        <pc:chgData name="Ahmed Bentajer" userId="2f5167330709fb7d" providerId="LiveId" clId="{240664EA-BEE1-CB4A-881D-AC64798F4CF6}" dt="2025-02-03T08:05:21.444" v="396" actId="2696"/>
        <pc:sldMkLst>
          <pc:docMk/>
          <pc:sldMk cId="0" sldId="476"/>
        </pc:sldMkLst>
      </pc:sldChg>
      <pc:sldChg chg="del">
        <pc:chgData name="Ahmed Bentajer" userId="2f5167330709fb7d" providerId="LiveId" clId="{240664EA-BEE1-CB4A-881D-AC64798F4CF6}" dt="2025-02-03T08:05:21.442" v="395" actId="2696"/>
        <pc:sldMkLst>
          <pc:docMk/>
          <pc:sldMk cId="0" sldId="477"/>
        </pc:sldMkLst>
      </pc:sldChg>
      <pc:sldChg chg="del">
        <pc:chgData name="Ahmed Bentajer" userId="2f5167330709fb7d" providerId="LiveId" clId="{240664EA-BEE1-CB4A-881D-AC64798F4CF6}" dt="2025-02-03T08:05:21.439" v="394" actId="2696"/>
        <pc:sldMkLst>
          <pc:docMk/>
          <pc:sldMk cId="0" sldId="478"/>
        </pc:sldMkLst>
      </pc:sldChg>
      <pc:sldChg chg="del">
        <pc:chgData name="Ahmed Bentajer" userId="2f5167330709fb7d" providerId="LiveId" clId="{240664EA-BEE1-CB4A-881D-AC64798F4CF6}" dt="2025-02-03T08:05:21.437" v="393" actId="2696"/>
        <pc:sldMkLst>
          <pc:docMk/>
          <pc:sldMk cId="0" sldId="479"/>
        </pc:sldMkLst>
      </pc:sldChg>
      <pc:sldChg chg="del">
        <pc:chgData name="Ahmed Bentajer" userId="2f5167330709fb7d" providerId="LiveId" clId="{240664EA-BEE1-CB4A-881D-AC64798F4CF6}" dt="2025-02-03T08:05:21.435" v="392" actId="2696"/>
        <pc:sldMkLst>
          <pc:docMk/>
          <pc:sldMk cId="0" sldId="480"/>
        </pc:sldMkLst>
      </pc:sldChg>
      <pc:sldChg chg="del">
        <pc:chgData name="Ahmed Bentajer" userId="2f5167330709fb7d" providerId="LiveId" clId="{240664EA-BEE1-CB4A-881D-AC64798F4CF6}" dt="2025-02-03T08:05:21.433" v="391" actId="2696"/>
        <pc:sldMkLst>
          <pc:docMk/>
          <pc:sldMk cId="0" sldId="481"/>
        </pc:sldMkLst>
      </pc:sldChg>
      <pc:sldChg chg="del">
        <pc:chgData name="Ahmed Bentajer" userId="2f5167330709fb7d" providerId="LiveId" clId="{240664EA-BEE1-CB4A-881D-AC64798F4CF6}" dt="2025-02-03T08:05:21.431" v="390" actId="2696"/>
        <pc:sldMkLst>
          <pc:docMk/>
          <pc:sldMk cId="0" sldId="482"/>
        </pc:sldMkLst>
      </pc:sldChg>
      <pc:sldChg chg="del">
        <pc:chgData name="Ahmed Bentajer" userId="2f5167330709fb7d" providerId="LiveId" clId="{240664EA-BEE1-CB4A-881D-AC64798F4CF6}" dt="2025-02-03T08:05:21.428" v="389" actId="2696"/>
        <pc:sldMkLst>
          <pc:docMk/>
          <pc:sldMk cId="0" sldId="483"/>
        </pc:sldMkLst>
      </pc:sldChg>
      <pc:sldChg chg="del">
        <pc:chgData name="Ahmed Bentajer" userId="2f5167330709fb7d" providerId="LiveId" clId="{240664EA-BEE1-CB4A-881D-AC64798F4CF6}" dt="2025-02-03T08:05:21.426" v="388" actId="2696"/>
        <pc:sldMkLst>
          <pc:docMk/>
          <pc:sldMk cId="0" sldId="484"/>
        </pc:sldMkLst>
      </pc:sldChg>
      <pc:sldChg chg="del">
        <pc:chgData name="Ahmed Bentajer" userId="2f5167330709fb7d" providerId="LiveId" clId="{240664EA-BEE1-CB4A-881D-AC64798F4CF6}" dt="2025-02-03T08:05:21.424" v="387" actId="2696"/>
        <pc:sldMkLst>
          <pc:docMk/>
          <pc:sldMk cId="0" sldId="485"/>
        </pc:sldMkLst>
      </pc:sldChg>
      <pc:sldChg chg="del">
        <pc:chgData name="Ahmed Bentajer" userId="2f5167330709fb7d" providerId="LiveId" clId="{240664EA-BEE1-CB4A-881D-AC64798F4CF6}" dt="2025-02-03T08:05:21.420" v="386" actId="2696"/>
        <pc:sldMkLst>
          <pc:docMk/>
          <pc:sldMk cId="0" sldId="486"/>
        </pc:sldMkLst>
      </pc:sldChg>
      <pc:sldChg chg="del">
        <pc:chgData name="Ahmed Bentajer" userId="2f5167330709fb7d" providerId="LiveId" clId="{240664EA-BEE1-CB4A-881D-AC64798F4CF6}" dt="2025-02-03T08:05:21.417" v="385" actId="2696"/>
        <pc:sldMkLst>
          <pc:docMk/>
          <pc:sldMk cId="0" sldId="487"/>
        </pc:sldMkLst>
      </pc:sldChg>
      <pc:sldChg chg="del">
        <pc:chgData name="Ahmed Bentajer" userId="2f5167330709fb7d" providerId="LiveId" clId="{240664EA-BEE1-CB4A-881D-AC64798F4CF6}" dt="2025-02-03T08:05:21.414" v="384" actId="2696"/>
        <pc:sldMkLst>
          <pc:docMk/>
          <pc:sldMk cId="0" sldId="488"/>
        </pc:sldMkLst>
      </pc:sldChg>
      <pc:sldChg chg="del">
        <pc:chgData name="Ahmed Bentajer" userId="2f5167330709fb7d" providerId="LiveId" clId="{240664EA-BEE1-CB4A-881D-AC64798F4CF6}" dt="2025-02-03T08:05:21.411" v="383" actId="2696"/>
        <pc:sldMkLst>
          <pc:docMk/>
          <pc:sldMk cId="0" sldId="489"/>
        </pc:sldMkLst>
      </pc:sldChg>
      <pc:sldChg chg="del">
        <pc:chgData name="Ahmed Bentajer" userId="2f5167330709fb7d" providerId="LiveId" clId="{240664EA-BEE1-CB4A-881D-AC64798F4CF6}" dt="2025-02-03T08:05:21.408" v="382" actId="2696"/>
        <pc:sldMkLst>
          <pc:docMk/>
          <pc:sldMk cId="0" sldId="490"/>
        </pc:sldMkLst>
      </pc:sldChg>
      <pc:sldChg chg="del">
        <pc:chgData name="Ahmed Bentajer" userId="2f5167330709fb7d" providerId="LiveId" clId="{240664EA-BEE1-CB4A-881D-AC64798F4CF6}" dt="2025-02-03T08:05:21.404" v="381" actId="2696"/>
        <pc:sldMkLst>
          <pc:docMk/>
          <pc:sldMk cId="0" sldId="491"/>
        </pc:sldMkLst>
      </pc:sldChg>
      <pc:sldChg chg="del">
        <pc:chgData name="Ahmed Bentajer" userId="2f5167330709fb7d" providerId="LiveId" clId="{240664EA-BEE1-CB4A-881D-AC64798F4CF6}" dt="2025-02-03T08:05:21.402" v="380" actId="2696"/>
        <pc:sldMkLst>
          <pc:docMk/>
          <pc:sldMk cId="0" sldId="492"/>
        </pc:sldMkLst>
      </pc:sldChg>
      <pc:sldChg chg="del">
        <pc:chgData name="Ahmed Bentajer" userId="2f5167330709fb7d" providerId="LiveId" clId="{240664EA-BEE1-CB4A-881D-AC64798F4CF6}" dt="2025-02-03T08:05:21.399" v="379" actId="2696"/>
        <pc:sldMkLst>
          <pc:docMk/>
          <pc:sldMk cId="0" sldId="493"/>
        </pc:sldMkLst>
      </pc:sldChg>
      <pc:sldChg chg="del">
        <pc:chgData name="Ahmed Bentajer" userId="2f5167330709fb7d" providerId="LiveId" clId="{240664EA-BEE1-CB4A-881D-AC64798F4CF6}" dt="2025-02-03T08:05:21.393" v="378" actId="2696"/>
        <pc:sldMkLst>
          <pc:docMk/>
          <pc:sldMk cId="0" sldId="494"/>
        </pc:sldMkLst>
      </pc:sldChg>
      <pc:sldChg chg="del">
        <pc:chgData name="Ahmed Bentajer" userId="2f5167330709fb7d" providerId="LiveId" clId="{240664EA-BEE1-CB4A-881D-AC64798F4CF6}" dt="2025-02-03T08:05:21.389" v="377" actId="2696"/>
        <pc:sldMkLst>
          <pc:docMk/>
          <pc:sldMk cId="0" sldId="495"/>
        </pc:sldMkLst>
      </pc:sldChg>
      <pc:sldChg chg="del">
        <pc:chgData name="Ahmed Bentajer" userId="2f5167330709fb7d" providerId="LiveId" clId="{240664EA-BEE1-CB4A-881D-AC64798F4CF6}" dt="2025-02-03T08:05:21.386" v="376" actId="2696"/>
        <pc:sldMkLst>
          <pc:docMk/>
          <pc:sldMk cId="0" sldId="496"/>
        </pc:sldMkLst>
      </pc:sldChg>
      <pc:sldChg chg="del">
        <pc:chgData name="Ahmed Bentajer" userId="2f5167330709fb7d" providerId="LiveId" clId="{240664EA-BEE1-CB4A-881D-AC64798F4CF6}" dt="2025-02-03T08:05:21.383" v="375" actId="2696"/>
        <pc:sldMkLst>
          <pc:docMk/>
          <pc:sldMk cId="0" sldId="497"/>
        </pc:sldMkLst>
      </pc:sldChg>
      <pc:sldChg chg="del">
        <pc:chgData name="Ahmed Bentajer" userId="2f5167330709fb7d" providerId="LiveId" clId="{240664EA-BEE1-CB4A-881D-AC64798F4CF6}" dt="2025-02-03T08:05:21.379" v="374" actId="2696"/>
        <pc:sldMkLst>
          <pc:docMk/>
          <pc:sldMk cId="0" sldId="498"/>
        </pc:sldMkLst>
      </pc:sldChg>
      <pc:sldChg chg="del">
        <pc:chgData name="Ahmed Bentajer" userId="2f5167330709fb7d" providerId="LiveId" clId="{240664EA-BEE1-CB4A-881D-AC64798F4CF6}" dt="2025-02-03T08:05:21.376" v="373" actId="2696"/>
        <pc:sldMkLst>
          <pc:docMk/>
          <pc:sldMk cId="0" sldId="499"/>
        </pc:sldMkLst>
      </pc:sldChg>
      <pc:sldChg chg="del">
        <pc:chgData name="Ahmed Bentajer" userId="2f5167330709fb7d" providerId="LiveId" clId="{240664EA-BEE1-CB4A-881D-AC64798F4CF6}" dt="2025-02-03T08:05:21.372" v="372" actId="2696"/>
        <pc:sldMkLst>
          <pc:docMk/>
          <pc:sldMk cId="0" sldId="500"/>
        </pc:sldMkLst>
      </pc:sldChg>
      <pc:sldChg chg="del">
        <pc:chgData name="Ahmed Bentajer" userId="2f5167330709fb7d" providerId="LiveId" clId="{240664EA-BEE1-CB4A-881D-AC64798F4CF6}" dt="2025-02-03T08:05:23.247" v="411" actId="2696"/>
        <pc:sldMkLst>
          <pc:docMk/>
          <pc:sldMk cId="0" sldId="501"/>
        </pc:sldMkLst>
      </pc:sldChg>
      <pc:sldChg chg="del">
        <pc:chgData name="Ahmed Bentajer" userId="2f5167330709fb7d" providerId="LiveId" clId="{240664EA-BEE1-CB4A-881D-AC64798F4CF6}" dt="2025-02-03T08:05:24.112" v="412" actId="2696"/>
        <pc:sldMkLst>
          <pc:docMk/>
          <pc:sldMk cId="0" sldId="502"/>
        </pc:sldMkLst>
      </pc:sldChg>
      <pc:sldChg chg="del">
        <pc:chgData name="Ahmed Bentajer" userId="2f5167330709fb7d" providerId="LiveId" clId="{240664EA-BEE1-CB4A-881D-AC64798F4CF6}" dt="2025-02-03T08:05:24.538" v="413" actId="2696"/>
        <pc:sldMkLst>
          <pc:docMk/>
          <pc:sldMk cId="0" sldId="503"/>
        </pc:sldMkLst>
      </pc:sldChg>
      <pc:sldChg chg="delSp mod">
        <pc:chgData name="Ahmed Bentajer" userId="2f5167330709fb7d" providerId="LiveId" clId="{240664EA-BEE1-CB4A-881D-AC64798F4CF6}" dt="2025-02-02T11:27:31.711" v="31" actId="478"/>
        <pc:sldMkLst>
          <pc:docMk/>
          <pc:sldMk cId="1339396960" sldId="1027"/>
        </pc:sldMkLst>
        <pc:spChg chg="del">
          <ac:chgData name="Ahmed Bentajer" userId="2f5167330709fb7d" providerId="LiveId" clId="{240664EA-BEE1-CB4A-881D-AC64798F4CF6}" dt="2025-02-02T11:27:31.711" v="31" actId="478"/>
          <ac:spMkLst>
            <pc:docMk/>
            <pc:sldMk cId="1339396960" sldId="1027"/>
            <ac:spMk id="4" creationId="{3F31A313-2A73-0D02-EEC3-410A76AEF792}"/>
          </ac:spMkLst>
        </pc:spChg>
      </pc:sldChg>
      <pc:sldChg chg="delSp del mod">
        <pc:chgData name="Ahmed Bentajer" userId="2f5167330709fb7d" providerId="LiveId" clId="{240664EA-BEE1-CB4A-881D-AC64798F4CF6}" dt="2025-02-02T12:46:26.967" v="362" actId="2696"/>
        <pc:sldMkLst>
          <pc:docMk/>
          <pc:sldMk cId="44701338" sldId="1029"/>
        </pc:sldMkLst>
        <pc:spChg chg="del">
          <ac:chgData name="Ahmed Bentajer" userId="2f5167330709fb7d" providerId="LiveId" clId="{240664EA-BEE1-CB4A-881D-AC64798F4CF6}" dt="2025-02-02T12:46:21.861" v="361" actId="478"/>
          <ac:spMkLst>
            <pc:docMk/>
            <pc:sldMk cId="44701338" sldId="1029"/>
            <ac:spMk id="8" creationId="{00000000-0000-0000-0000-000000000000}"/>
          </ac:spMkLst>
        </pc:spChg>
      </pc:sldChg>
      <pc:sldChg chg="delSp del mod">
        <pc:chgData name="Ahmed Bentajer" userId="2f5167330709fb7d" providerId="LiveId" clId="{240664EA-BEE1-CB4A-881D-AC64798F4CF6}" dt="2025-02-02T12:46:48.172" v="364" actId="2696"/>
        <pc:sldMkLst>
          <pc:docMk/>
          <pc:sldMk cId="1806369870" sldId="1030"/>
        </pc:sldMkLst>
        <pc:spChg chg="del">
          <ac:chgData name="Ahmed Bentajer" userId="2f5167330709fb7d" providerId="LiveId" clId="{240664EA-BEE1-CB4A-881D-AC64798F4CF6}" dt="2025-02-02T12:46:45.696" v="363" actId="478"/>
          <ac:spMkLst>
            <pc:docMk/>
            <pc:sldMk cId="1806369870" sldId="1030"/>
            <ac:spMk id="8" creationId="{00000000-0000-0000-0000-000000000000}"/>
          </ac:spMkLst>
        </pc:spChg>
      </pc:sldChg>
      <pc:sldChg chg="modSp mod">
        <pc:chgData name="Ahmed Bentajer" userId="2f5167330709fb7d" providerId="LiveId" clId="{240664EA-BEE1-CB4A-881D-AC64798F4CF6}" dt="2025-02-02T11:11:33.790" v="30" actId="20577"/>
        <pc:sldMkLst>
          <pc:docMk/>
          <pc:sldMk cId="3386698899" sldId="1060"/>
        </pc:sldMkLst>
        <pc:spChg chg="mod">
          <ac:chgData name="Ahmed Bentajer" userId="2f5167330709fb7d" providerId="LiveId" clId="{240664EA-BEE1-CB4A-881D-AC64798F4CF6}" dt="2025-02-02T11:11:33.790" v="30" actId="20577"/>
          <ac:spMkLst>
            <pc:docMk/>
            <pc:sldMk cId="3386698899" sldId="1060"/>
            <ac:spMk id="5122" creationId="{A6D73F1F-8BF5-42D1-9171-1E89AE04DC30}"/>
          </ac:spMkLst>
        </pc:spChg>
      </pc:sldChg>
      <pc:sldChg chg="modSp add mod">
        <pc:chgData name="Ahmed Bentajer" userId="2f5167330709fb7d" providerId="LiveId" clId="{240664EA-BEE1-CB4A-881D-AC64798F4CF6}" dt="2025-02-02T12:45:31.899" v="360" actId="20577"/>
        <pc:sldMkLst>
          <pc:docMk/>
          <pc:sldMk cId="4027098391" sldId="1061"/>
        </pc:sldMkLst>
        <pc:spChg chg="mod">
          <ac:chgData name="Ahmed Bentajer" userId="2f5167330709fb7d" providerId="LiveId" clId="{240664EA-BEE1-CB4A-881D-AC64798F4CF6}" dt="2025-02-02T12:45:31.899" v="360" actId="20577"/>
          <ac:spMkLst>
            <pc:docMk/>
            <pc:sldMk cId="4027098391" sldId="1061"/>
            <ac:spMk id="14" creationId="{8A39BE91-C535-EACD-F681-9F416D91E30D}"/>
          </ac:spMkLst>
        </pc:spChg>
      </pc:sldChg>
    </pc:docChg>
  </pc:docChgLst>
  <pc:docChgLst>
    <pc:chgData name="Ahmed Bentajer" userId="2f5167330709fb7d" providerId="LiveId" clId="{3C5056B2-A6A1-481C-BE50-43B865C3BCF2}"/>
    <pc:docChg chg="custSel modSld">
      <pc:chgData name="Ahmed Bentajer" userId="2f5167330709fb7d" providerId="LiveId" clId="{3C5056B2-A6A1-481C-BE50-43B865C3BCF2}" dt="2023-02-26T19:36:03.373" v="46" actId="729"/>
      <pc:docMkLst>
        <pc:docMk/>
      </pc:docMkLst>
      <pc:sldChg chg="mod modShow">
        <pc:chgData name="Ahmed Bentajer" userId="2f5167330709fb7d" providerId="LiveId" clId="{3C5056B2-A6A1-481C-BE50-43B865C3BCF2}" dt="2023-02-04T15:57:29.940" v="0" actId="729"/>
        <pc:sldMkLst>
          <pc:docMk/>
          <pc:sldMk cId="1627687229" sldId="813"/>
        </pc:sldMkLst>
      </pc:sldChg>
      <pc:sldChg chg="modSp mod">
        <pc:chgData name="Ahmed Bentajer" userId="2f5167330709fb7d" providerId="LiveId" clId="{3C5056B2-A6A1-481C-BE50-43B865C3BCF2}" dt="2023-02-08T12:03:09.552" v="26" actId="14100"/>
        <pc:sldMkLst>
          <pc:docMk/>
          <pc:sldMk cId="490254381" sldId="833"/>
        </pc:sldMkLst>
      </pc:sldChg>
      <pc:sldChg chg="modSp mod">
        <pc:chgData name="Ahmed Bentajer" userId="2f5167330709fb7d" providerId="LiveId" clId="{3C5056B2-A6A1-481C-BE50-43B865C3BCF2}" dt="2023-02-08T12:45:58.212" v="42" actId="20577"/>
        <pc:sldMkLst>
          <pc:docMk/>
          <pc:sldMk cId="2339406145" sldId="836"/>
        </pc:sldMkLst>
      </pc:sldChg>
      <pc:sldChg chg="modNotesTx">
        <pc:chgData name="Ahmed Bentajer" userId="2f5167330709fb7d" providerId="LiveId" clId="{3C5056B2-A6A1-481C-BE50-43B865C3BCF2}" dt="2023-02-26T19:27:52.033" v="45"/>
        <pc:sldMkLst>
          <pc:docMk/>
          <pc:sldMk cId="3191748226" sldId="868"/>
        </pc:sldMkLst>
      </pc:sldChg>
      <pc:sldChg chg="mod modShow">
        <pc:chgData name="Ahmed Bentajer" userId="2f5167330709fb7d" providerId="LiveId" clId="{3C5056B2-A6A1-481C-BE50-43B865C3BCF2}" dt="2023-02-26T19:36:03.373" v="46" actId="729"/>
        <pc:sldMkLst>
          <pc:docMk/>
          <pc:sldMk cId="3002815676" sldId="874"/>
        </pc:sldMkLst>
      </pc:sldChg>
    </pc:docChg>
  </pc:docChgLst>
  <pc:docChgLst>
    <pc:chgData name="Ahmed Bentajer" userId="2f5167330709fb7d" providerId="LiveId" clId="{B61B84AD-D3DB-4B2C-9685-F7450518C141}"/>
    <pc:docChg chg="undo redo custSel addSld modSld sldOrd addSection modSection">
      <pc:chgData name="Ahmed Bentajer" userId="2f5167330709fb7d" providerId="LiveId" clId="{B61B84AD-D3DB-4B2C-9685-F7450518C141}" dt="2022-10-27T16:13:41.898" v="1788" actId="20577"/>
      <pc:docMkLst>
        <pc:docMk/>
      </pc:docMkLst>
      <pc:sldChg chg="addSp delSp modSp add mod">
        <pc:chgData name="Ahmed Bentajer" userId="2f5167330709fb7d" providerId="LiveId" clId="{B61B84AD-D3DB-4B2C-9685-F7450518C141}" dt="2022-10-27T09:45:44.556" v="345" actId="20577"/>
        <pc:sldMkLst>
          <pc:docMk/>
          <pc:sldMk cId="2637176772" sldId="809"/>
        </pc:sldMkLst>
      </pc:sldChg>
      <pc:sldChg chg="delSp modSp add mod">
        <pc:chgData name="Ahmed Bentajer" userId="2f5167330709fb7d" providerId="LiveId" clId="{B61B84AD-D3DB-4B2C-9685-F7450518C141}" dt="2022-10-27T10:23:29.742" v="398" actId="1076"/>
        <pc:sldMkLst>
          <pc:docMk/>
          <pc:sldMk cId="1420553770" sldId="810"/>
        </pc:sldMkLst>
      </pc:sldChg>
      <pc:sldChg chg="modSp add mod">
        <pc:chgData name="Ahmed Bentajer" userId="2f5167330709fb7d" providerId="LiveId" clId="{B61B84AD-D3DB-4B2C-9685-F7450518C141}" dt="2022-10-27T10:28:19.921" v="575" actId="1076"/>
        <pc:sldMkLst>
          <pc:docMk/>
          <pc:sldMk cId="1669158889" sldId="811"/>
        </pc:sldMkLst>
      </pc:sldChg>
      <pc:sldChg chg="modSp add mod">
        <pc:chgData name="Ahmed Bentajer" userId="2f5167330709fb7d" providerId="LiveId" clId="{B61B84AD-D3DB-4B2C-9685-F7450518C141}" dt="2022-10-27T10:28:52.440" v="586" actId="20577"/>
        <pc:sldMkLst>
          <pc:docMk/>
          <pc:sldMk cId="61153615" sldId="812"/>
        </pc:sldMkLst>
      </pc:sldChg>
      <pc:sldChg chg="addSp modSp add mod modAnim">
        <pc:chgData name="Ahmed Bentajer" userId="2f5167330709fb7d" providerId="LiveId" clId="{B61B84AD-D3DB-4B2C-9685-F7450518C141}" dt="2022-10-27T15:18:08.119" v="1392" actId="313"/>
        <pc:sldMkLst>
          <pc:docMk/>
          <pc:sldMk cId="1627687229" sldId="813"/>
        </pc:sldMkLst>
      </pc:sldChg>
      <pc:sldChg chg="modSp add mod ord">
        <pc:chgData name="Ahmed Bentajer" userId="2f5167330709fb7d" providerId="LiveId" clId="{B61B84AD-D3DB-4B2C-9685-F7450518C141}" dt="2022-10-27T15:11:18.509" v="1366" actId="113"/>
        <pc:sldMkLst>
          <pc:docMk/>
          <pc:sldMk cId="1815932082" sldId="814"/>
        </pc:sldMkLst>
      </pc:sldChg>
      <pc:sldChg chg="modSp add mod">
        <pc:chgData name="Ahmed Bentajer" userId="2f5167330709fb7d" providerId="LiveId" clId="{B61B84AD-D3DB-4B2C-9685-F7450518C141}" dt="2022-10-27T15:18:38.279" v="1394" actId="108"/>
        <pc:sldMkLst>
          <pc:docMk/>
          <pc:sldMk cId="2654950783" sldId="815"/>
        </pc:sldMkLst>
      </pc:sldChg>
      <pc:sldChg chg="addSp delSp modSp add mod delAnim">
        <pc:chgData name="Ahmed Bentajer" userId="2f5167330709fb7d" providerId="LiveId" clId="{B61B84AD-D3DB-4B2C-9685-F7450518C141}" dt="2022-10-27T15:18:43" v="1397"/>
        <pc:sldMkLst>
          <pc:docMk/>
          <pc:sldMk cId="166587305" sldId="816"/>
        </pc:sldMkLst>
      </pc:sldChg>
      <pc:sldChg chg="addSp delSp modSp add mod modNotesTx">
        <pc:chgData name="Ahmed Bentajer" userId="2f5167330709fb7d" providerId="LiveId" clId="{B61B84AD-D3DB-4B2C-9685-F7450518C141}" dt="2022-10-27T15:22:03.893" v="1463"/>
        <pc:sldMkLst>
          <pc:docMk/>
          <pc:sldMk cId="1019242448" sldId="817"/>
        </pc:sldMkLst>
      </pc:sldChg>
      <pc:sldChg chg="modSp add mod">
        <pc:chgData name="Ahmed Bentajer" userId="2f5167330709fb7d" providerId="LiveId" clId="{B61B84AD-D3DB-4B2C-9685-F7450518C141}" dt="2022-10-27T16:13:04.868" v="1713" actId="20577"/>
        <pc:sldMkLst>
          <pc:docMk/>
          <pc:sldMk cId="3299478342" sldId="818"/>
        </pc:sldMkLst>
      </pc:sldChg>
      <pc:sldChg chg="addSp delSp modSp add mod">
        <pc:chgData name="Ahmed Bentajer" userId="2f5167330709fb7d" providerId="LiveId" clId="{B61B84AD-D3DB-4B2C-9685-F7450518C141}" dt="2022-10-27T16:12:04.025" v="1711"/>
        <pc:sldMkLst>
          <pc:docMk/>
          <pc:sldMk cId="2606470545" sldId="819"/>
        </pc:sldMkLst>
      </pc:sldChg>
      <pc:sldChg chg="addSp delSp modSp add mod ord">
        <pc:chgData name="Ahmed Bentajer" userId="2f5167330709fb7d" providerId="LiveId" clId="{B61B84AD-D3DB-4B2C-9685-F7450518C141}" dt="2022-10-27T16:11:58.182" v="1708" actId="21"/>
        <pc:sldMkLst>
          <pc:docMk/>
          <pc:sldMk cId="2227271644" sldId="820"/>
        </pc:sldMkLst>
      </pc:sldChg>
      <pc:sldChg chg="delSp modSp add mod">
        <pc:chgData name="Ahmed Bentajer" userId="2f5167330709fb7d" providerId="LiveId" clId="{B61B84AD-D3DB-4B2C-9685-F7450518C141}" dt="2022-10-27T16:13:41.898" v="1788" actId="20577"/>
        <pc:sldMkLst>
          <pc:docMk/>
          <pc:sldMk cId="1673272806" sldId="821"/>
        </pc:sldMkLst>
      </pc:sldChg>
    </pc:docChg>
  </pc:docChgLst>
  <pc:docChgLst>
    <pc:chgData name="Ahmed Bentajer" userId="2f5167330709fb7d" providerId="LiveId" clId="{0531118F-D1B6-4585-B4FF-C2BF4A296F77}"/>
    <pc:docChg chg="undo redo custSel addSld delSld modSld sldOrd addSection delSection modSection">
      <pc:chgData name="Ahmed Bentajer" userId="2f5167330709fb7d" providerId="LiveId" clId="{0531118F-D1B6-4585-B4FF-C2BF4A296F77}" dt="2023-01-27T15:18:00.816" v="9332" actId="17851"/>
      <pc:docMkLst>
        <pc:docMk/>
      </pc:docMkLst>
      <pc:sldChg chg="modSp mod">
        <pc:chgData name="Ahmed Bentajer" userId="2f5167330709fb7d" providerId="LiveId" clId="{0531118F-D1B6-4585-B4FF-C2BF4A296F77}" dt="2023-01-13T14:57:08.353" v="2729" actId="20577"/>
        <pc:sldMkLst>
          <pc:docMk/>
          <pc:sldMk cId="0" sldId="256"/>
        </pc:sldMkLst>
      </pc:sldChg>
      <pc:sldChg chg="modSp mod">
        <pc:chgData name="Ahmed Bentajer" userId="2f5167330709fb7d" providerId="LiveId" clId="{0531118F-D1B6-4585-B4FF-C2BF4A296F77}" dt="2023-01-04T16:02:34.371" v="4" actId="1076"/>
        <pc:sldMkLst>
          <pc:docMk/>
          <pc:sldMk cId="1788501445" sldId="846"/>
        </pc:sldMkLst>
      </pc:sldChg>
      <pc:sldChg chg="addSp delSp modSp mod">
        <pc:chgData name="Ahmed Bentajer" userId="2f5167330709fb7d" providerId="LiveId" clId="{0531118F-D1B6-4585-B4FF-C2BF4A296F77}" dt="2023-01-01T15:02:53.726" v="3" actId="1076"/>
        <pc:sldMkLst>
          <pc:docMk/>
          <pc:sldMk cId="4079598279" sldId="849"/>
        </pc:sldMkLst>
      </pc:sldChg>
      <pc:sldChg chg="modSp add mod ord">
        <pc:chgData name="Ahmed Bentajer" userId="2f5167330709fb7d" providerId="LiveId" clId="{0531118F-D1B6-4585-B4FF-C2BF4A296F77}" dt="2023-01-11T11:17:05.051" v="1152" actId="20577"/>
        <pc:sldMkLst>
          <pc:docMk/>
          <pc:sldMk cId="2285235366" sldId="851"/>
        </pc:sldMkLst>
      </pc:sldChg>
      <pc:sldChg chg="delSp modSp add mod delAnim">
        <pc:chgData name="Ahmed Bentajer" userId="2f5167330709fb7d" providerId="LiveId" clId="{0531118F-D1B6-4585-B4FF-C2BF4A296F77}" dt="2023-01-11T11:17:08.579" v="1153" actId="20577"/>
        <pc:sldMkLst>
          <pc:docMk/>
          <pc:sldMk cId="3896483395" sldId="852"/>
        </pc:sldMkLst>
      </pc:sldChg>
      <pc:sldChg chg="addSp modSp add mod modAnim modNotesTx">
        <pc:chgData name="Ahmed Bentajer" userId="2f5167330709fb7d" providerId="LiveId" clId="{0531118F-D1B6-4585-B4FF-C2BF4A296F77}" dt="2023-01-11T11:17:12.078" v="1154" actId="20577"/>
        <pc:sldMkLst>
          <pc:docMk/>
          <pc:sldMk cId="578780251" sldId="853"/>
        </pc:sldMkLst>
      </pc:sldChg>
      <pc:sldChg chg="addSp delSp modSp add mod delAnim modAnim modNotesTx">
        <pc:chgData name="Ahmed Bentajer" userId="2f5167330709fb7d" providerId="LiveId" clId="{0531118F-D1B6-4585-B4FF-C2BF4A296F77}" dt="2023-01-11T11:17:17.977" v="1156" actId="20577"/>
        <pc:sldMkLst>
          <pc:docMk/>
          <pc:sldMk cId="3834674968" sldId="854"/>
        </pc:sldMkLst>
      </pc:sldChg>
      <pc:sldChg chg="addSp delSp modSp add mod ord modAnim">
        <pc:chgData name="Ahmed Bentajer" userId="2f5167330709fb7d" providerId="LiveId" clId="{0531118F-D1B6-4585-B4FF-C2BF4A296F77}" dt="2023-01-11T11:17:15.116" v="1155" actId="20577"/>
        <pc:sldMkLst>
          <pc:docMk/>
          <pc:sldMk cId="761766848" sldId="855"/>
        </pc:sldMkLst>
      </pc:sldChg>
      <pc:sldChg chg="addSp delSp modSp add mod delAnim">
        <pc:chgData name="Ahmed Bentajer" userId="2f5167330709fb7d" providerId="LiveId" clId="{0531118F-D1B6-4585-B4FF-C2BF4A296F77}" dt="2023-01-11T11:17:22.371" v="1157" actId="20577"/>
        <pc:sldMkLst>
          <pc:docMk/>
          <pc:sldMk cId="3966465403" sldId="856"/>
        </pc:sldMkLst>
      </pc:sldChg>
      <pc:sldChg chg="delSp modSp add mod delAnim modNotesTx">
        <pc:chgData name="Ahmed Bentajer" userId="2f5167330709fb7d" providerId="LiveId" clId="{0531118F-D1B6-4585-B4FF-C2BF4A296F77}" dt="2023-01-11T12:02:55.967" v="1754" actId="20577"/>
        <pc:sldMkLst>
          <pc:docMk/>
          <pc:sldMk cId="4083113570" sldId="857"/>
        </pc:sldMkLst>
      </pc:sldChg>
      <pc:sldChg chg="modSp add mod">
        <pc:chgData name="Ahmed Bentajer" userId="2f5167330709fb7d" providerId="LiveId" clId="{0531118F-D1B6-4585-B4FF-C2BF4A296F77}" dt="2023-01-11T12:03:52.406" v="1890" actId="20577"/>
        <pc:sldMkLst>
          <pc:docMk/>
          <pc:sldMk cId="3264314039" sldId="858"/>
        </pc:sldMkLst>
      </pc:sldChg>
      <pc:sldChg chg="modSp add mod">
        <pc:chgData name="Ahmed Bentajer" userId="2f5167330709fb7d" providerId="LiveId" clId="{0531118F-D1B6-4585-B4FF-C2BF4A296F77}" dt="2023-01-11T13:19:50.860" v="2384" actId="113"/>
        <pc:sldMkLst>
          <pc:docMk/>
          <pc:sldMk cId="645524594" sldId="859"/>
        </pc:sldMkLst>
      </pc:sldChg>
      <pc:sldChg chg="modSp add mod">
        <pc:chgData name="Ahmed Bentajer" userId="2f5167330709fb7d" providerId="LiveId" clId="{0531118F-D1B6-4585-B4FF-C2BF4A296F77}" dt="2023-01-11T13:23:05.263" v="2480" actId="20577"/>
        <pc:sldMkLst>
          <pc:docMk/>
          <pc:sldMk cId="1174729454" sldId="860"/>
        </pc:sldMkLst>
      </pc:sldChg>
      <pc:sldChg chg="modSp add mod">
        <pc:chgData name="Ahmed Bentajer" userId="2f5167330709fb7d" providerId="LiveId" clId="{0531118F-D1B6-4585-B4FF-C2BF4A296F77}" dt="2023-01-11T14:27:28.461" v="2698" actId="20577"/>
        <pc:sldMkLst>
          <pc:docMk/>
          <pc:sldMk cId="2558053313" sldId="861"/>
        </pc:sldMkLst>
      </pc:sldChg>
      <pc:sldChg chg="modSp add mod">
        <pc:chgData name="Ahmed Bentajer" userId="2f5167330709fb7d" providerId="LiveId" clId="{0531118F-D1B6-4585-B4FF-C2BF4A296F77}" dt="2023-01-14T15:53:40.894" v="2750" actId="790"/>
        <pc:sldMkLst>
          <pc:docMk/>
          <pc:sldMk cId="3374777348" sldId="862"/>
        </pc:sldMkLst>
      </pc:sldChg>
      <pc:sldChg chg="addSp delSp modSp add mod modAnim">
        <pc:chgData name="Ahmed Bentajer" userId="2f5167330709fb7d" providerId="LiveId" clId="{0531118F-D1B6-4585-B4FF-C2BF4A296F77}" dt="2023-01-14T17:01:25.239" v="3088"/>
        <pc:sldMkLst>
          <pc:docMk/>
          <pc:sldMk cId="2822018725" sldId="863"/>
        </pc:sldMkLst>
      </pc:sldChg>
      <pc:sldChg chg="delSp modSp add mod delAnim">
        <pc:chgData name="Ahmed Bentajer" userId="2f5167330709fb7d" providerId="LiveId" clId="{0531118F-D1B6-4585-B4FF-C2BF4A296F77}" dt="2023-01-15T12:29:27.952" v="3445" actId="1076"/>
        <pc:sldMkLst>
          <pc:docMk/>
          <pc:sldMk cId="413564266" sldId="864"/>
        </pc:sldMkLst>
      </pc:sldChg>
      <pc:sldChg chg="delSp modSp add mod delAnim">
        <pc:chgData name="Ahmed Bentajer" userId="2f5167330709fb7d" providerId="LiveId" clId="{0531118F-D1B6-4585-B4FF-C2BF4A296F77}" dt="2023-01-15T12:27:14.757" v="3444" actId="27636"/>
        <pc:sldMkLst>
          <pc:docMk/>
          <pc:sldMk cId="1363341739" sldId="865"/>
        </pc:sldMkLst>
      </pc:sldChg>
      <pc:sldChg chg="modSp add mod">
        <pc:chgData name="Ahmed Bentajer" userId="2f5167330709fb7d" providerId="LiveId" clId="{0531118F-D1B6-4585-B4FF-C2BF4A296F77}" dt="2023-01-15T12:32:10.863" v="3523" actId="20577"/>
        <pc:sldMkLst>
          <pc:docMk/>
          <pc:sldMk cId="3306042591" sldId="866"/>
        </pc:sldMkLst>
      </pc:sldChg>
      <pc:sldChg chg="modSp add mod">
        <pc:chgData name="Ahmed Bentajer" userId="2f5167330709fb7d" providerId="LiveId" clId="{0531118F-D1B6-4585-B4FF-C2BF4A296F77}" dt="2023-01-15T13:46:48.895" v="3987" actId="20577"/>
        <pc:sldMkLst>
          <pc:docMk/>
          <pc:sldMk cId="2409220363" sldId="867"/>
        </pc:sldMkLst>
      </pc:sldChg>
      <pc:sldChg chg="addSp delSp modSp add mod">
        <pc:chgData name="Ahmed Bentajer" userId="2f5167330709fb7d" providerId="LiveId" clId="{0531118F-D1B6-4585-B4FF-C2BF4A296F77}" dt="2023-01-15T20:43:29.182" v="4366" actId="113"/>
        <pc:sldMkLst>
          <pc:docMk/>
          <pc:sldMk cId="3191748226" sldId="868"/>
        </pc:sldMkLst>
      </pc:sldChg>
      <pc:sldChg chg="modSp add mod">
        <pc:chgData name="Ahmed Bentajer" userId="2f5167330709fb7d" providerId="LiveId" clId="{0531118F-D1B6-4585-B4FF-C2BF4A296F77}" dt="2023-01-15T13:42:42.345" v="3959" actId="20577"/>
        <pc:sldMkLst>
          <pc:docMk/>
          <pc:sldMk cId="3491901283" sldId="869"/>
        </pc:sldMkLst>
      </pc:sldChg>
      <pc:sldChg chg="addSp delSp modSp add mod">
        <pc:chgData name="Ahmed Bentajer" userId="2f5167330709fb7d" providerId="LiveId" clId="{0531118F-D1B6-4585-B4FF-C2BF4A296F77}" dt="2023-01-15T21:20:17.675" v="4425" actId="113"/>
        <pc:sldMkLst>
          <pc:docMk/>
          <pc:sldMk cId="2270010617" sldId="870"/>
        </pc:sldMkLst>
      </pc:sldChg>
      <pc:sldChg chg="modSp add mod">
        <pc:chgData name="Ahmed Bentajer" userId="2f5167330709fb7d" providerId="LiveId" clId="{0531118F-D1B6-4585-B4FF-C2BF4A296F77}" dt="2023-01-16T19:27:07.208" v="4820" actId="20577"/>
        <pc:sldMkLst>
          <pc:docMk/>
          <pc:sldMk cId="328856438" sldId="871"/>
        </pc:sldMkLst>
      </pc:sldChg>
      <pc:sldChg chg="addSp delSp modSp add mod">
        <pc:chgData name="Ahmed Bentajer" userId="2f5167330709fb7d" providerId="LiveId" clId="{0531118F-D1B6-4585-B4FF-C2BF4A296F77}" dt="2023-01-16T13:36:59.726" v="4792" actId="948"/>
        <pc:sldMkLst>
          <pc:docMk/>
          <pc:sldMk cId="2139117616" sldId="872"/>
        </pc:sldMkLst>
      </pc:sldChg>
      <pc:sldChg chg="modSp add mod">
        <pc:chgData name="Ahmed Bentajer" userId="2f5167330709fb7d" providerId="LiveId" clId="{0531118F-D1B6-4585-B4FF-C2BF4A296F77}" dt="2023-01-16T19:51:43.068" v="4880" actId="6549"/>
        <pc:sldMkLst>
          <pc:docMk/>
          <pc:sldMk cId="2888541772" sldId="873"/>
        </pc:sldMkLst>
      </pc:sldChg>
      <pc:sldChg chg="modSp add mod">
        <pc:chgData name="Ahmed Bentajer" userId="2f5167330709fb7d" providerId="LiveId" clId="{0531118F-D1B6-4585-B4FF-C2BF4A296F77}" dt="2023-01-16T20:03:19.677" v="4994" actId="108"/>
        <pc:sldMkLst>
          <pc:docMk/>
          <pc:sldMk cId="3002815676" sldId="874"/>
        </pc:sldMkLst>
      </pc:sldChg>
      <pc:sldChg chg="modSp add mod">
        <pc:chgData name="Ahmed Bentajer" userId="2f5167330709fb7d" providerId="LiveId" clId="{0531118F-D1B6-4585-B4FF-C2BF4A296F77}" dt="2023-01-16T21:16:55.665" v="5157" actId="207"/>
        <pc:sldMkLst>
          <pc:docMk/>
          <pc:sldMk cId="3488310402" sldId="875"/>
        </pc:sldMkLst>
      </pc:sldChg>
      <pc:sldChg chg="modSp add mod">
        <pc:chgData name="Ahmed Bentajer" userId="2f5167330709fb7d" providerId="LiveId" clId="{0531118F-D1B6-4585-B4FF-C2BF4A296F77}" dt="2023-01-17T11:20:10.293" v="5163" actId="20577"/>
        <pc:sldMkLst>
          <pc:docMk/>
          <pc:sldMk cId="1707929264" sldId="876"/>
        </pc:sldMkLst>
      </pc:sldChg>
      <pc:sldChg chg="delSp modSp add mod">
        <pc:chgData name="Ahmed Bentajer" userId="2f5167330709fb7d" providerId="LiveId" clId="{0531118F-D1B6-4585-B4FF-C2BF4A296F77}" dt="2023-01-17T13:56:37.894" v="5309" actId="15"/>
        <pc:sldMkLst>
          <pc:docMk/>
          <pc:sldMk cId="166099531" sldId="877"/>
        </pc:sldMkLst>
      </pc:sldChg>
      <pc:sldChg chg="modSp add mod">
        <pc:chgData name="Ahmed Bentajer" userId="2f5167330709fb7d" providerId="LiveId" clId="{0531118F-D1B6-4585-B4FF-C2BF4A296F77}" dt="2023-01-17T14:06:25.121" v="5547" actId="1076"/>
        <pc:sldMkLst>
          <pc:docMk/>
          <pc:sldMk cId="108138605" sldId="878"/>
        </pc:sldMkLst>
      </pc:sldChg>
      <pc:sldChg chg="modSp add mod">
        <pc:chgData name="Ahmed Bentajer" userId="2f5167330709fb7d" providerId="LiveId" clId="{0531118F-D1B6-4585-B4FF-C2BF4A296F77}" dt="2023-01-17T14:06:37.329" v="5557"/>
        <pc:sldMkLst>
          <pc:docMk/>
          <pc:sldMk cId="1262973656" sldId="879"/>
        </pc:sldMkLst>
      </pc:sldChg>
      <pc:sldChg chg="modSp add mod">
        <pc:chgData name="Ahmed Bentajer" userId="2f5167330709fb7d" providerId="LiveId" clId="{0531118F-D1B6-4585-B4FF-C2BF4A296F77}" dt="2023-01-17T14:07:44.315" v="5612" actId="20577"/>
        <pc:sldMkLst>
          <pc:docMk/>
          <pc:sldMk cId="288415843" sldId="880"/>
        </pc:sldMkLst>
      </pc:sldChg>
      <pc:sldChg chg="modSp add mod">
        <pc:chgData name="Ahmed Bentajer" userId="2f5167330709fb7d" providerId="LiveId" clId="{0531118F-D1B6-4585-B4FF-C2BF4A296F77}" dt="2023-01-17T14:23:38.261" v="5777"/>
        <pc:sldMkLst>
          <pc:docMk/>
          <pc:sldMk cId="28693257" sldId="881"/>
        </pc:sldMkLst>
      </pc:sldChg>
      <pc:sldChg chg="modSp add mod modNotesTx">
        <pc:chgData name="Ahmed Bentajer" userId="2f5167330709fb7d" providerId="LiveId" clId="{0531118F-D1B6-4585-B4FF-C2BF4A296F77}" dt="2023-01-17T19:35:49.656" v="5875" actId="6549"/>
        <pc:sldMkLst>
          <pc:docMk/>
          <pc:sldMk cId="51704568" sldId="882"/>
        </pc:sldMkLst>
      </pc:sldChg>
      <pc:sldChg chg="addSp delSp modSp add mod delAnim modAnim modNotesTx">
        <pc:chgData name="Ahmed Bentajer" userId="2f5167330709fb7d" providerId="LiveId" clId="{0531118F-D1B6-4585-B4FF-C2BF4A296F77}" dt="2023-01-23T11:55:54.631" v="6611" actId="478"/>
        <pc:sldMkLst>
          <pc:docMk/>
          <pc:sldMk cId="3279605332" sldId="883"/>
        </pc:sldMkLst>
      </pc:sldChg>
      <pc:sldChg chg="addSp delSp modSp add mod delAnim modAnim">
        <pc:chgData name="Ahmed Bentajer" userId="2f5167330709fb7d" providerId="LiveId" clId="{0531118F-D1B6-4585-B4FF-C2BF4A296F77}" dt="2023-01-23T11:55:42.751" v="6604" actId="1076"/>
        <pc:sldMkLst>
          <pc:docMk/>
          <pc:sldMk cId="735424041" sldId="884"/>
        </pc:sldMkLst>
      </pc:sldChg>
      <pc:sldChg chg="add ord">
        <pc:chgData name="Ahmed Bentajer" userId="2f5167330709fb7d" providerId="LiveId" clId="{0531118F-D1B6-4585-B4FF-C2BF4A296F77}" dt="2023-01-17T19:47:39.797" v="5918"/>
        <pc:sldMkLst>
          <pc:docMk/>
          <pc:sldMk cId="1520581466" sldId="885"/>
        </pc:sldMkLst>
      </pc:sldChg>
      <pc:sldChg chg="delSp modSp add mod delAnim">
        <pc:chgData name="Ahmed Bentajer" userId="2f5167330709fb7d" providerId="LiveId" clId="{0531118F-D1B6-4585-B4FF-C2BF4A296F77}" dt="2023-01-17T19:53:33.095" v="5966" actId="20577"/>
        <pc:sldMkLst>
          <pc:docMk/>
          <pc:sldMk cId="3072082023" sldId="886"/>
        </pc:sldMkLst>
      </pc:sldChg>
      <pc:sldChg chg="modSp add mod">
        <pc:chgData name="Ahmed Bentajer" userId="2f5167330709fb7d" providerId="LiveId" clId="{0531118F-D1B6-4585-B4FF-C2BF4A296F77}" dt="2023-01-20T11:16:48.806" v="6016" actId="20577"/>
        <pc:sldMkLst>
          <pc:docMk/>
          <pc:sldMk cId="2486447925" sldId="887"/>
        </pc:sldMkLst>
      </pc:sldChg>
      <pc:sldChg chg="addSp delSp modSp add mod">
        <pc:chgData name="Ahmed Bentajer" userId="2f5167330709fb7d" providerId="LiveId" clId="{0531118F-D1B6-4585-B4FF-C2BF4A296F77}" dt="2023-01-23T11:19:44.804" v="6035" actId="1076"/>
        <pc:sldMkLst>
          <pc:docMk/>
          <pc:sldMk cId="3169259729" sldId="888"/>
        </pc:sldMkLst>
      </pc:sldChg>
      <pc:sldChg chg="modSp add mod">
        <pc:chgData name="Ahmed Bentajer" userId="2f5167330709fb7d" providerId="LiveId" clId="{0531118F-D1B6-4585-B4FF-C2BF4A296F77}" dt="2023-01-23T11:29:17.851" v="6537" actId="20577"/>
        <pc:sldMkLst>
          <pc:docMk/>
          <pc:sldMk cId="4197946415" sldId="889"/>
        </pc:sldMkLst>
      </pc:sldChg>
      <pc:sldChg chg="addSp delSp modSp add mod">
        <pc:chgData name="Ahmed Bentajer" userId="2f5167330709fb7d" providerId="LiveId" clId="{0531118F-D1B6-4585-B4FF-C2BF4A296F77}" dt="2023-01-23T11:39:13.791" v="6547" actId="1076"/>
        <pc:sldMkLst>
          <pc:docMk/>
          <pc:sldMk cId="160449093" sldId="890"/>
        </pc:sldMkLst>
      </pc:sldChg>
      <pc:sldChg chg="modSp add mod">
        <pc:chgData name="Ahmed Bentajer" userId="2f5167330709fb7d" providerId="LiveId" clId="{0531118F-D1B6-4585-B4FF-C2BF4A296F77}" dt="2023-01-23T12:33:35.551" v="6850" actId="108"/>
        <pc:sldMkLst>
          <pc:docMk/>
          <pc:sldMk cId="98324269" sldId="891"/>
        </pc:sldMkLst>
      </pc:sldChg>
      <pc:sldChg chg="add del">
        <pc:chgData name="Ahmed Bentajer" userId="2f5167330709fb7d" providerId="LiveId" clId="{0531118F-D1B6-4585-B4FF-C2BF4A296F77}" dt="2023-01-23T11:50:34.958" v="6549" actId="47"/>
        <pc:sldMkLst>
          <pc:docMk/>
          <pc:sldMk cId="1175870213" sldId="891"/>
        </pc:sldMkLst>
      </pc:sldChg>
      <pc:sldChg chg="delSp modSp add mod modAnim">
        <pc:chgData name="Ahmed Bentajer" userId="2f5167330709fb7d" providerId="LiveId" clId="{0531118F-D1B6-4585-B4FF-C2BF4A296F77}" dt="2023-01-23T11:55:37.077" v="6599"/>
        <pc:sldMkLst>
          <pc:docMk/>
          <pc:sldMk cId="977676122" sldId="892"/>
        </pc:sldMkLst>
      </pc:sldChg>
      <pc:sldChg chg="delSp add mod modAnim">
        <pc:chgData name="Ahmed Bentajer" userId="2f5167330709fb7d" providerId="LiveId" clId="{0531118F-D1B6-4585-B4FF-C2BF4A296F77}" dt="2023-01-23T11:55:50.976" v="6607"/>
        <pc:sldMkLst>
          <pc:docMk/>
          <pc:sldMk cId="1983023156" sldId="893"/>
        </pc:sldMkLst>
      </pc:sldChg>
      <pc:sldChg chg="addSp modSp add mod">
        <pc:chgData name="Ahmed Bentajer" userId="2f5167330709fb7d" providerId="LiveId" clId="{0531118F-D1B6-4585-B4FF-C2BF4A296F77}" dt="2023-01-23T12:34:36.511" v="6859" actId="1076"/>
        <pc:sldMkLst>
          <pc:docMk/>
          <pc:sldMk cId="80982092" sldId="894"/>
        </pc:sldMkLst>
      </pc:sldChg>
      <pc:sldChg chg="addSp delSp modSp add mod modNotesTx">
        <pc:chgData name="Ahmed Bentajer" userId="2f5167330709fb7d" providerId="LiveId" clId="{0531118F-D1B6-4585-B4FF-C2BF4A296F77}" dt="2023-01-23T14:36:46.588" v="6876"/>
        <pc:sldMkLst>
          <pc:docMk/>
          <pc:sldMk cId="1153851743" sldId="895"/>
        </pc:sldMkLst>
      </pc:sldChg>
      <pc:sldChg chg="addSp delSp modSp add mod modNotesTx">
        <pc:chgData name="Ahmed Bentajer" userId="2f5167330709fb7d" providerId="LiveId" clId="{0531118F-D1B6-4585-B4FF-C2BF4A296F77}" dt="2023-01-23T14:50:47.844" v="7048"/>
        <pc:sldMkLst>
          <pc:docMk/>
          <pc:sldMk cId="3287527122" sldId="896"/>
        </pc:sldMkLst>
      </pc:sldChg>
      <pc:sldChg chg="delSp modSp add mod modNotesTx">
        <pc:chgData name="Ahmed Bentajer" userId="2f5167330709fb7d" providerId="LiveId" clId="{0531118F-D1B6-4585-B4FF-C2BF4A296F77}" dt="2023-01-23T15:19:35.568" v="7104" actId="108"/>
        <pc:sldMkLst>
          <pc:docMk/>
          <pc:sldMk cId="3250426700" sldId="897"/>
        </pc:sldMkLst>
      </pc:sldChg>
      <pc:sldChg chg="modSp add mod">
        <pc:chgData name="Ahmed Bentajer" userId="2f5167330709fb7d" providerId="LiveId" clId="{0531118F-D1B6-4585-B4FF-C2BF4A296F77}" dt="2023-01-24T09:20:37.798" v="7440" actId="20577"/>
        <pc:sldMkLst>
          <pc:docMk/>
          <pc:sldMk cId="3960033661" sldId="898"/>
        </pc:sldMkLst>
      </pc:sldChg>
      <pc:sldChg chg="modSp add mod">
        <pc:chgData name="Ahmed Bentajer" userId="2f5167330709fb7d" providerId="LiveId" clId="{0531118F-D1B6-4585-B4FF-C2BF4A296F77}" dt="2023-01-24T09:22:10.097" v="7496" actId="20577"/>
        <pc:sldMkLst>
          <pc:docMk/>
          <pc:sldMk cId="791601424" sldId="899"/>
        </pc:sldMkLst>
      </pc:sldChg>
      <pc:sldChg chg="addSp delSp modSp add mod">
        <pc:chgData name="Ahmed Bentajer" userId="2f5167330709fb7d" providerId="LiveId" clId="{0531118F-D1B6-4585-B4FF-C2BF4A296F77}" dt="2023-01-24T09:50:35.928" v="7543" actId="478"/>
        <pc:sldMkLst>
          <pc:docMk/>
          <pc:sldMk cId="3283250315" sldId="900"/>
        </pc:sldMkLst>
      </pc:sldChg>
      <pc:sldChg chg="addSp delSp modSp add mod modAnim">
        <pc:chgData name="Ahmed Bentajer" userId="2f5167330709fb7d" providerId="LiveId" clId="{0531118F-D1B6-4585-B4FF-C2BF4A296F77}" dt="2023-01-24T09:52:32.772" v="7555"/>
        <pc:sldMkLst>
          <pc:docMk/>
          <pc:sldMk cId="1999163606" sldId="901"/>
        </pc:sldMkLst>
      </pc:sldChg>
      <pc:sldChg chg="addSp modSp add mod modAnim modNotesTx">
        <pc:chgData name="Ahmed Bentajer" userId="2f5167330709fb7d" providerId="LiveId" clId="{0531118F-D1B6-4585-B4FF-C2BF4A296F77}" dt="2023-01-24T14:17:01.059" v="7725" actId="20577"/>
        <pc:sldMkLst>
          <pc:docMk/>
          <pc:sldMk cId="1087501003" sldId="902"/>
        </pc:sldMkLst>
      </pc:sldChg>
      <pc:sldChg chg="delSp modSp add mod delAnim modNotesTx">
        <pc:chgData name="Ahmed Bentajer" userId="2f5167330709fb7d" providerId="LiveId" clId="{0531118F-D1B6-4585-B4FF-C2BF4A296F77}" dt="2023-01-26T14:16:04.020" v="8085"/>
        <pc:sldMkLst>
          <pc:docMk/>
          <pc:sldMk cId="2174303015" sldId="903"/>
        </pc:sldMkLst>
      </pc:sldChg>
      <pc:sldChg chg="add del">
        <pc:chgData name="Ahmed Bentajer" userId="2f5167330709fb7d" providerId="LiveId" clId="{0531118F-D1B6-4585-B4FF-C2BF4A296F77}" dt="2023-01-24T10:05:03.808" v="7594"/>
        <pc:sldMkLst>
          <pc:docMk/>
          <pc:sldMk cId="2833387058" sldId="903"/>
        </pc:sldMkLst>
      </pc:sldChg>
      <pc:sldChg chg="addSp modSp add mod modNotesTx">
        <pc:chgData name="Ahmed Bentajer" userId="2f5167330709fb7d" providerId="LiveId" clId="{0531118F-D1B6-4585-B4FF-C2BF4A296F77}" dt="2023-01-27T14:43:40.101" v="8883"/>
        <pc:sldMkLst>
          <pc:docMk/>
          <pc:sldMk cId="3979373201" sldId="904"/>
        </pc:sldMkLst>
      </pc:sldChg>
      <pc:sldChg chg="addSp delSp modSp add mod modNotesTx">
        <pc:chgData name="Ahmed Bentajer" userId="2f5167330709fb7d" providerId="LiveId" clId="{0531118F-D1B6-4585-B4FF-C2BF4A296F77}" dt="2023-01-26T15:06:34.422" v="8572" actId="1076"/>
        <pc:sldMkLst>
          <pc:docMk/>
          <pc:sldMk cId="3511769472" sldId="905"/>
        </pc:sldMkLst>
      </pc:sldChg>
      <pc:sldChg chg="addSp delSp modSp add mod">
        <pc:chgData name="Ahmed Bentajer" userId="2f5167330709fb7d" providerId="LiveId" clId="{0531118F-D1B6-4585-B4FF-C2BF4A296F77}" dt="2023-01-26T15:50:53.392" v="8746" actId="113"/>
        <pc:sldMkLst>
          <pc:docMk/>
          <pc:sldMk cId="211850305" sldId="906"/>
        </pc:sldMkLst>
      </pc:sldChg>
      <pc:sldChg chg="addSp delSp modSp add mod">
        <pc:chgData name="Ahmed Bentajer" userId="2f5167330709fb7d" providerId="LiveId" clId="{0531118F-D1B6-4585-B4FF-C2BF4A296F77}" dt="2023-01-26T15:39:10.087" v="8695" actId="1076"/>
        <pc:sldMkLst>
          <pc:docMk/>
          <pc:sldMk cId="462521739" sldId="907"/>
        </pc:sldMkLst>
      </pc:sldChg>
      <pc:sldChg chg="addSp delSp modSp add mod modNotesTx">
        <pc:chgData name="Ahmed Bentajer" userId="2f5167330709fb7d" providerId="LiveId" clId="{0531118F-D1B6-4585-B4FF-C2BF4A296F77}" dt="2023-01-27T09:06:01.087" v="8762" actId="1076"/>
        <pc:sldMkLst>
          <pc:docMk/>
          <pc:sldMk cId="1046368334" sldId="908"/>
        </pc:sldMkLst>
      </pc:sldChg>
      <pc:sldChg chg="addSp delSp modSp add mod modNotesTx">
        <pc:chgData name="Ahmed Bentajer" userId="2f5167330709fb7d" providerId="LiveId" clId="{0531118F-D1B6-4585-B4FF-C2BF4A296F77}" dt="2023-01-27T14:42:01.457" v="8878" actId="1076"/>
        <pc:sldMkLst>
          <pc:docMk/>
          <pc:sldMk cId="3613369998" sldId="909"/>
        </pc:sldMkLst>
      </pc:sldChg>
      <pc:sldChg chg="addSp delSp modSp add mod ord modNotesTx">
        <pc:chgData name="Ahmed Bentajer" userId="2f5167330709fb7d" providerId="LiveId" clId="{0531118F-D1B6-4585-B4FF-C2BF4A296F77}" dt="2023-01-27T09:24:15.027" v="8812"/>
        <pc:sldMkLst>
          <pc:docMk/>
          <pc:sldMk cId="3647964902" sldId="910"/>
        </pc:sldMkLst>
      </pc:sldChg>
      <pc:sldChg chg="delSp modSp add mod modNotesTx">
        <pc:chgData name="Ahmed Bentajer" userId="2f5167330709fb7d" providerId="LiveId" clId="{0531118F-D1B6-4585-B4FF-C2BF4A296F77}" dt="2023-01-27T14:58:24.929" v="9248"/>
        <pc:sldMkLst>
          <pc:docMk/>
          <pc:sldMk cId="2401742334" sldId="911"/>
        </pc:sldMkLst>
      </pc:sldChg>
      <pc:sldChg chg="addSp modSp add mod modNotesTx">
        <pc:chgData name="Ahmed Bentajer" userId="2f5167330709fb7d" providerId="LiveId" clId="{0531118F-D1B6-4585-B4FF-C2BF4A296F77}" dt="2023-01-27T14:58:08.944" v="9247" actId="20577"/>
        <pc:sldMkLst>
          <pc:docMk/>
          <pc:sldMk cId="825184429" sldId="912"/>
        </pc:sldMkLst>
      </pc:sldChg>
      <pc:sldChg chg="addSp delSp modSp add mod modNotesTx">
        <pc:chgData name="Ahmed Bentajer" userId="2f5167330709fb7d" providerId="LiveId" clId="{0531118F-D1B6-4585-B4FF-C2BF4A296F77}" dt="2023-01-27T15:01:54.644" v="9253"/>
        <pc:sldMkLst>
          <pc:docMk/>
          <pc:sldMk cId="635326165" sldId="913"/>
        </pc:sldMkLst>
      </pc:sldChg>
      <pc:sldChg chg="addSp modSp add mod modNotesTx">
        <pc:chgData name="Ahmed Bentajer" userId="2f5167330709fb7d" providerId="LiveId" clId="{0531118F-D1B6-4585-B4FF-C2BF4A296F77}" dt="2023-01-27T15:14:39.324" v="9313"/>
        <pc:sldMkLst>
          <pc:docMk/>
          <pc:sldMk cId="1876827440" sldId="914"/>
        </pc:sldMkLst>
      </pc:sldChg>
      <pc:sldChg chg="addSp delSp modSp add mod">
        <pc:chgData name="Ahmed Bentajer" userId="2f5167330709fb7d" providerId="LiveId" clId="{0531118F-D1B6-4585-B4FF-C2BF4A296F77}" dt="2023-01-27T15:07:38.771" v="9312" actId="20577"/>
        <pc:sldMkLst>
          <pc:docMk/>
          <pc:sldMk cId="2477613016" sldId="915"/>
        </pc:sldMkLst>
      </pc:sldChg>
    </pc:docChg>
  </pc:docChgLst>
  <pc:docChgLst>
    <pc:chgData name="Ahmed Bentajer" userId="2f5167330709fb7d" providerId="LiveId" clId="{A8E8C3DC-5152-4128-82A2-B2C7820A3384}"/>
    <pc:docChg chg="undo redo custSel addSld delSld modSld sldOrd addSection modSection">
      <pc:chgData name="Ahmed Bentajer" userId="2f5167330709fb7d" providerId="LiveId" clId="{A8E8C3DC-5152-4128-82A2-B2C7820A3384}" dt="2022-11-01T19:24:58.411" v="3677" actId="6549"/>
      <pc:docMkLst>
        <pc:docMk/>
      </pc:docMkLst>
      <pc:sldChg chg="modSp mod">
        <pc:chgData name="Ahmed Bentajer" userId="2f5167330709fb7d" providerId="LiveId" clId="{A8E8C3DC-5152-4128-82A2-B2C7820A3384}" dt="2022-10-29T13:46:02.809" v="2406" actId="20577"/>
        <pc:sldMkLst>
          <pc:docMk/>
          <pc:sldMk cId="0" sldId="256"/>
        </pc:sldMkLst>
      </pc:sldChg>
      <pc:sldChg chg="del">
        <pc:chgData name="Ahmed Bentajer" userId="2f5167330709fb7d" providerId="LiveId" clId="{A8E8C3DC-5152-4128-82A2-B2C7820A3384}" dt="2022-10-23T13:21:11.923" v="39" actId="47"/>
        <pc:sldMkLst>
          <pc:docMk/>
          <pc:sldMk cId="0" sldId="258"/>
        </pc:sldMkLst>
      </pc:sldChg>
      <pc:sldChg chg="del">
        <pc:chgData name="Ahmed Bentajer" userId="2f5167330709fb7d" providerId="LiveId" clId="{A8E8C3DC-5152-4128-82A2-B2C7820A3384}" dt="2022-10-23T13:44:22.536" v="321" actId="47"/>
        <pc:sldMkLst>
          <pc:docMk/>
          <pc:sldMk cId="0" sldId="25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60"/>
        </pc:sldMkLst>
      </pc:sldChg>
      <pc:sldChg chg="addSp delSp modSp mod delAnim modNotesTx">
        <pc:chgData name="Ahmed Bentajer" userId="2f5167330709fb7d" providerId="LiveId" clId="{A8E8C3DC-5152-4128-82A2-B2C7820A3384}" dt="2022-10-23T18:34:14.763" v="638" actId="20577"/>
        <pc:sldMkLst>
          <pc:docMk/>
          <pc:sldMk cId="0" sldId="261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6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6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65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6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6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6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6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7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71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7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74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7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7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7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7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8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81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8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8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84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85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8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8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8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8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9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91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9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9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94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95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9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9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9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29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0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01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0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0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04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05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0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0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1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1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1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14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15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1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1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1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1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2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21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2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2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24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25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2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2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2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3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3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4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41"/>
        </pc:sldMkLst>
      </pc:sldChg>
      <pc:sldChg chg="modSp mod">
        <pc:chgData name="Ahmed Bentajer" userId="2f5167330709fb7d" providerId="LiveId" clId="{A8E8C3DC-5152-4128-82A2-B2C7820A3384}" dt="2022-10-23T18:30:51.293" v="357" actId="113"/>
        <pc:sldMkLst>
          <pc:docMk/>
          <pc:sldMk cId="0" sldId="36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6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36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54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5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5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5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5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6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61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6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6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64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65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6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6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6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7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7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7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74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75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7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7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7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7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8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8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8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85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8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8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8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8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9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91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9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9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94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9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9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69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0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01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0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0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04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05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0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0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0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0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1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11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1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1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14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15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1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1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1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38268100" sldId="72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3308490778" sldId="721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1298935851" sldId="72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1958444155" sldId="72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3847426635" sldId="724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1330459535" sldId="725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2517986451" sldId="72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3534925966" sldId="72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1682115099" sldId="72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512600178" sldId="72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3374213952" sldId="73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2253984983" sldId="731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468831206" sldId="73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2641842692" sldId="73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2000587806" sldId="735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4079783632" sldId="73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101847320" sldId="73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3609260852" sldId="73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1680809611" sldId="739"/>
        </pc:sldMkLst>
      </pc:sldChg>
      <pc:sldChg chg="modSp mod">
        <pc:chgData name="Ahmed Bentajer" userId="2f5167330709fb7d" providerId="LiveId" clId="{A8E8C3DC-5152-4128-82A2-B2C7820A3384}" dt="2022-10-23T06:19:57.457" v="15" actId="20577"/>
        <pc:sldMkLst>
          <pc:docMk/>
          <pc:sldMk cId="1372304622" sldId="74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3634168441" sldId="741"/>
        </pc:sldMkLst>
      </pc:sldChg>
      <pc:sldChg chg="modSp mod">
        <pc:chgData name="Ahmed Bentajer" userId="2f5167330709fb7d" providerId="LiveId" clId="{A8E8C3DC-5152-4128-82A2-B2C7820A3384}" dt="2022-10-23T13:21:09.671" v="38" actId="20577"/>
        <pc:sldMkLst>
          <pc:docMk/>
          <pc:sldMk cId="0" sldId="74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4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44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45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4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4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4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2148381486" sldId="74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834224653" sldId="751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779234839" sldId="75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2903767158" sldId="75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4176490389" sldId="754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1289061926" sldId="755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1165179254" sldId="75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3717465689" sldId="75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2382490094" sldId="75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2260650160" sldId="75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525265621" sldId="76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197759702" sldId="761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2497672394" sldId="76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53960577" sldId="76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3902118316" sldId="764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1811930523" sldId="765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2397603044" sldId="76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2223525393" sldId="76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2017511801" sldId="76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3457596872" sldId="76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1562020888" sldId="77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1853095099" sldId="771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4111268510" sldId="772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2358787510" sldId="77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249616759" sldId="774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1026388941" sldId="77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3106941999" sldId="77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2214616407" sldId="77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1361630824" sldId="77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4131794058" sldId="78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1658231556" sldId="781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4021522182" sldId="782"/>
        </pc:sldMkLst>
      </pc:sldChg>
      <pc:sldChg chg="del">
        <pc:chgData name="Ahmed Bentajer" userId="2f5167330709fb7d" providerId="LiveId" clId="{A8E8C3DC-5152-4128-82A2-B2C7820A3384}" dt="2022-10-23T06:16:35.315" v="0" actId="2696"/>
        <pc:sldMkLst>
          <pc:docMk/>
          <pc:sldMk cId="1446588112" sldId="783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84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85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86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87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88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89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90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91"/>
        </pc:sldMkLst>
      </pc:sldChg>
      <pc:sldChg chg="del">
        <pc:chgData name="Ahmed Bentajer" userId="2f5167330709fb7d" providerId="LiveId" clId="{A8E8C3DC-5152-4128-82A2-B2C7820A3384}" dt="2022-10-24T19:04:29.771" v="1928" actId="47"/>
        <pc:sldMkLst>
          <pc:docMk/>
          <pc:sldMk cId="0" sldId="792"/>
        </pc:sldMkLst>
      </pc:sldChg>
      <pc:sldChg chg="modSp add mod modNotesTx">
        <pc:chgData name="Ahmed Bentajer" userId="2f5167330709fb7d" providerId="LiveId" clId="{A8E8C3DC-5152-4128-82A2-B2C7820A3384}" dt="2022-10-23T18:40:10.891" v="927" actId="1076"/>
        <pc:sldMkLst>
          <pc:docMk/>
          <pc:sldMk cId="1751794286" sldId="793"/>
        </pc:sldMkLst>
      </pc:sldChg>
      <pc:sldChg chg="modSp add mod">
        <pc:chgData name="Ahmed Bentajer" userId="2f5167330709fb7d" providerId="LiveId" clId="{A8E8C3DC-5152-4128-82A2-B2C7820A3384}" dt="2022-10-24T09:38:25.492" v="944" actId="20577"/>
        <pc:sldMkLst>
          <pc:docMk/>
          <pc:sldMk cId="3966555242" sldId="794"/>
        </pc:sldMkLst>
      </pc:sldChg>
      <pc:sldChg chg="modSp add mod modNotesTx">
        <pc:chgData name="Ahmed Bentajer" userId="2f5167330709fb7d" providerId="LiveId" clId="{A8E8C3DC-5152-4128-82A2-B2C7820A3384}" dt="2022-10-24T09:52:12.592" v="1021"/>
        <pc:sldMkLst>
          <pc:docMk/>
          <pc:sldMk cId="1976314148" sldId="795"/>
        </pc:sldMkLst>
      </pc:sldChg>
      <pc:sldChg chg="addSp delSp modSp add mod">
        <pc:chgData name="Ahmed Bentajer" userId="2f5167330709fb7d" providerId="LiveId" clId="{A8E8C3DC-5152-4128-82A2-B2C7820A3384}" dt="2022-10-24T10:34:29.693" v="1283" actId="1076"/>
        <pc:sldMkLst>
          <pc:docMk/>
          <pc:sldMk cId="2091088250" sldId="796"/>
        </pc:sldMkLst>
      </pc:sldChg>
      <pc:sldChg chg="addSp delSp modSp add mod modAnim">
        <pc:chgData name="Ahmed Bentajer" userId="2f5167330709fb7d" providerId="LiveId" clId="{A8E8C3DC-5152-4128-82A2-B2C7820A3384}" dt="2022-10-24T10:12:15.686" v="1126"/>
        <pc:sldMkLst>
          <pc:docMk/>
          <pc:sldMk cId="748005851" sldId="797"/>
        </pc:sldMkLst>
      </pc:sldChg>
      <pc:sldChg chg="modSp add mod">
        <pc:chgData name="Ahmed Bentajer" userId="2f5167330709fb7d" providerId="LiveId" clId="{A8E8C3DC-5152-4128-82A2-B2C7820A3384}" dt="2022-10-24T14:47:08.906" v="1502" actId="1076"/>
        <pc:sldMkLst>
          <pc:docMk/>
          <pc:sldMk cId="954625716" sldId="798"/>
        </pc:sldMkLst>
      </pc:sldChg>
      <pc:sldChg chg="addSp modSp add mod">
        <pc:chgData name="Ahmed Bentajer" userId="2f5167330709fb7d" providerId="LiveId" clId="{A8E8C3DC-5152-4128-82A2-B2C7820A3384}" dt="2022-10-24T18:07:14.555" v="1643" actId="1076"/>
        <pc:sldMkLst>
          <pc:docMk/>
          <pc:sldMk cId="396645425" sldId="799"/>
        </pc:sldMkLst>
      </pc:sldChg>
      <pc:sldChg chg="modSp add mod ord">
        <pc:chgData name="Ahmed Bentajer" userId="2f5167330709fb7d" providerId="LiveId" clId="{A8E8C3DC-5152-4128-82A2-B2C7820A3384}" dt="2022-10-24T18:00:31.484" v="1535" actId="20577"/>
        <pc:sldMkLst>
          <pc:docMk/>
          <pc:sldMk cId="835676316" sldId="800"/>
        </pc:sldMkLst>
      </pc:sldChg>
      <pc:sldChg chg="addSp delSp modSp add mod">
        <pc:chgData name="Ahmed Bentajer" userId="2f5167330709fb7d" providerId="LiveId" clId="{A8E8C3DC-5152-4128-82A2-B2C7820A3384}" dt="2022-10-24T18:23:17.780" v="1791" actId="20577"/>
        <pc:sldMkLst>
          <pc:docMk/>
          <pc:sldMk cId="2981132437" sldId="801"/>
        </pc:sldMkLst>
      </pc:sldChg>
      <pc:sldChg chg="addSp delSp modSp add mod modAnim">
        <pc:chgData name="Ahmed Bentajer" userId="2f5167330709fb7d" providerId="LiveId" clId="{A8E8C3DC-5152-4128-82A2-B2C7820A3384}" dt="2022-10-24T19:03:31.868" v="1919" actId="14734"/>
        <pc:sldMkLst>
          <pc:docMk/>
          <pc:sldMk cId="2863126338" sldId="802"/>
        </pc:sldMkLst>
      </pc:sldChg>
      <pc:sldChg chg="addSp delSp modSp add mod">
        <pc:chgData name="Ahmed Bentajer" userId="2f5167330709fb7d" providerId="LiveId" clId="{A8E8C3DC-5152-4128-82A2-B2C7820A3384}" dt="2022-10-24T18:54:13.387" v="1873" actId="1036"/>
        <pc:sldMkLst>
          <pc:docMk/>
          <pc:sldMk cId="3737947976" sldId="803"/>
        </pc:sldMkLst>
      </pc:sldChg>
      <pc:sldChg chg="addSp delSp modSp add mod">
        <pc:chgData name="Ahmed Bentajer" userId="2f5167330709fb7d" providerId="LiveId" clId="{A8E8C3DC-5152-4128-82A2-B2C7820A3384}" dt="2022-10-24T19:00:03.278" v="1901" actId="1076"/>
        <pc:sldMkLst>
          <pc:docMk/>
          <pc:sldMk cId="1563395222" sldId="804"/>
        </pc:sldMkLst>
      </pc:sldChg>
      <pc:sldChg chg="addSp delSp modSp add mod">
        <pc:chgData name="Ahmed Bentajer" userId="2f5167330709fb7d" providerId="LiveId" clId="{A8E8C3DC-5152-4128-82A2-B2C7820A3384}" dt="2022-10-24T19:02:49.116" v="1907" actId="14100"/>
        <pc:sldMkLst>
          <pc:docMk/>
          <pc:sldMk cId="3064122136" sldId="805"/>
        </pc:sldMkLst>
      </pc:sldChg>
      <pc:sldChg chg="modSp add mod">
        <pc:chgData name="Ahmed Bentajer" userId="2f5167330709fb7d" providerId="LiveId" clId="{A8E8C3DC-5152-4128-82A2-B2C7820A3384}" dt="2022-10-24T19:04:17.573" v="1927" actId="20577"/>
        <pc:sldMkLst>
          <pc:docMk/>
          <pc:sldMk cId="1095575842" sldId="806"/>
        </pc:sldMkLst>
      </pc:sldChg>
      <pc:sldChg chg="delSp modSp add mod">
        <pc:chgData name="Ahmed Bentajer" userId="2f5167330709fb7d" providerId="LiveId" clId="{A8E8C3DC-5152-4128-82A2-B2C7820A3384}" dt="2022-10-24T19:05:41.827" v="1958" actId="113"/>
        <pc:sldMkLst>
          <pc:docMk/>
          <pc:sldMk cId="2886029985" sldId="807"/>
        </pc:sldMkLst>
      </pc:sldChg>
      <pc:sldChg chg="addSp delSp modSp add mod">
        <pc:chgData name="Ahmed Bentajer" userId="2f5167330709fb7d" providerId="LiveId" clId="{A8E8C3DC-5152-4128-82A2-B2C7820A3384}" dt="2022-10-24T19:35:22.678" v="2403" actId="14100"/>
        <pc:sldMkLst>
          <pc:docMk/>
          <pc:sldMk cId="1692921135" sldId="808"/>
        </pc:sldMkLst>
      </pc:sldChg>
      <pc:sldChg chg="addSp modSp mod modAnim">
        <pc:chgData name="Ahmed Bentajer" userId="2f5167330709fb7d" providerId="LiveId" clId="{A8E8C3DC-5152-4128-82A2-B2C7820A3384}" dt="2022-10-29T14:19:12.183" v="2450"/>
        <pc:sldMkLst>
          <pc:docMk/>
          <pc:sldMk cId="1673272806" sldId="821"/>
        </pc:sldMkLst>
      </pc:sldChg>
      <pc:sldChg chg="addSp delSp modSp add mod delAnim modAnim">
        <pc:chgData name="Ahmed Bentajer" userId="2f5167330709fb7d" providerId="LiveId" clId="{A8E8C3DC-5152-4128-82A2-B2C7820A3384}" dt="2022-10-29T21:38:07.693" v="2537"/>
        <pc:sldMkLst>
          <pc:docMk/>
          <pc:sldMk cId="2769568238" sldId="822"/>
        </pc:sldMkLst>
      </pc:sldChg>
      <pc:sldChg chg="addSp delSp modSp add mod delAnim">
        <pc:chgData name="Ahmed Bentajer" userId="2f5167330709fb7d" providerId="LiveId" clId="{A8E8C3DC-5152-4128-82A2-B2C7820A3384}" dt="2022-10-29T21:39:10.408" v="2549" actId="1076"/>
        <pc:sldMkLst>
          <pc:docMk/>
          <pc:sldMk cId="2640025093" sldId="823"/>
        </pc:sldMkLst>
      </pc:sldChg>
      <pc:sldChg chg="modSp add mod">
        <pc:chgData name="Ahmed Bentajer" userId="2f5167330709fb7d" providerId="LiveId" clId="{A8E8C3DC-5152-4128-82A2-B2C7820A3384}" dt="2022-10-30T20:17:52.601" v="2927" actId="14100"/>
        <pc:sldMkLst>
          <pc:docMk/>
          <pc:sldMk cId="4235931764" sldId="824"/>
        </pc:sldMkLst>
      </pc:sldChg>
      <pc:sldChg chg="addSp modSp add mod">
        <pc:chgData name="Ahmed Bentajer" userId="2f5167330709fb7d" providerId="LiveId" clId="{A8E8C3DC-5152-4128-82A2-B2C7820A3384}" dt="2022-10-30T20:31:35.750" v="3001" actId="33524"/>
        <pc:sldMkLst>
          <pc:docMk/>
          <pc:sldMk cId="3311887107" sldId="825"/>
        </pc:sldMkLst>
      </pc:sldChg>
      <pc:sldChg chg="addSp delSp modSp add mod">
        <pc:chgData name="Ahmed Bentajer" userId="2f5167330709fb7d" providerId="LiveId" clId="{A8E8C3DC-5152-4128-82A2-B2C7820A3384}" dt="2022-10-31T12:52:13.193" v="3066" actId="14100"/>
        <pc:sldMkLst>
          <pc:docMk/>
          <pc:sldMk cId="3121294663" sldId="826"/>
        </pc:sldMkLst>
      </pc:sldChg>
      <pc:sldChg chg="modSp add mod">
        <pc:chgData name="Ahmed Bentajer" userId="2f5167330709fb7d" providerId="LiveId" clId="{A8E8C3DC-5152-4128-82A2-B2C7820A3384}" dt="2022-10-31T13:15:55.939" v="3101" actId="14100"/>
        <pc:sldMkLst>
          <pc:docMk/>
          <pc:sldMk cId="3230405821" sldId="827"/>
        </pc:sldMkLst>
      </pc:sldChg>
      <pc:sldChg chg="modSp add del mod">
        <pc:chgData name="Ahmed Bentajer" userId="2f5167330709fb7d" providerId="LiveId" clId="{A8E8C3DC-5152-4128-82A2-B2C7820A3384}" dt="2022-10-31T14:59:46.408" v="3198" actId="47"/>
        <pc:sldMkLst>
          <pc:docMk/>
          <pc:sldMk cId="2141962624" sldId="828"/>
        </pc:sldMkLst>
      </pc:sldChg>
      <pc:sldChg chg="modSp add mod modNotesTx">
        <pc:chgData name="Ahmed Bentajer" userId="2f5167330709fb7d" providerId="LiveId" clId="{A8E8C3DC-5152-4128-82A2-B2C7820A3384}" dt="2022-11-01T11:33:59.751" v="3239"/>
        <pc:sldMkLst>
          <pc:docMk/>
          <pc:sldMk cId="2052845453" sldId="829"/>
        </pc:sldMkLst>
      </pc:sldChg>
      <pc:sldChg chg="modSp add mod">
        <pc:chgData name="Ahmed Bentajer" userId="2f5167330709fb7d" providerId="LiveId" clId="{A8E8C3DC-5152-4128-82A2-B2C7820A3384}" dt="2022-10-31T15:01:15.998" v="3208" actId="20577"/>
        <pc:sldMkLst>
          <pc:docMk/>
          <pc:sldMk cId="3503990363" sldId="830"/>
        </pc:sldMkLst>
      </pc:sldChg>
      <pc:sldChg chg="addSp delSp modSp add mod">
        <pc:chgData name="Ahmed Bentajer" userId="2f5167330709fb7d" providerId="LiveId" clId="{A8E8C3DC-5152-4128-82A2-B2C7820A3384}" dt="2022-11-01T10:52:10.732" v="3235" actId="1076"/>
        <pc:sldMkLst>
          <pc:docMk/>
          <pc:sldMk cId="2585822776" sldId="831"/>
        </pc:sldMkLst>
      </pc:sldChg>
      <pc:sldChg chg="modSp add mod">
        <pc:chgData name="Ahmed Bentajer" userId="2f5167330709fb7d" providerId="LiveId" clId="{A8E8C3DC-5152-4128-82A2-B2C7820A3384}" dt="2022-11-01T11:37:46.269" v="3267" actId="20577"/>
        <pc:sldMkLst>
          <pc:docMk/>
          <pc:sldMk cId="1112985449" sldId="832"/>
        </pc:sldMkLst>
      </pc:sldChg>
      <pc:sldChg chg="addSp delSp modSp add mod modAnim">
        <pc:chgData name="Ahmed Bentajer" userId="2f5167330709fb7d" providerId="LiveId" clId="{A8E8C3DC-5152-4128-82A2-B2C7820A3384}" dt="2022-11-01T19:21:29.745" v="3655" actId="108"/>
        <pc:sldMkLst>
          <pc:docMk/>
          <pc:sldMk cId="490254381" sldId="833"/>
        </pc:sldMkLst>
      </pc:sldChg>
      <pc:sldChg chg="delSp modSp add mod delAnim">
        <pc:chgData name="Ahmed Bentajer" userId="2f5167330709fb7d" providerId="LiveId" clId="{A8E8C3DC-5152-4128-82A2-B2C7820A3384}" dt="2022-11-01T19:24:58.411" v="3677" actId="6549"/>
        <pc:sldMkLst>
          <pc:docMk/>
          <pc:sldMk cId="739773381" sldId="834"/>
        </pc:sldMkLst>
      </pc:sldChg>
      <pc:sldMasterChg chg="delSldLayout">
        <pc:chgData name="Ahmed Bentajer" userId="2f5167330709fb7d" providerId="LiveId" clId="{A8E8C3DC-5152-4128-82A2-B2C7820A3384}" dt="2022-10-24T19:04:29.771" v="1928" actId="47"/>
        <pc:sldMasterMkLst>
          <pc:docMk/>
          <pc:sldMasterMk cId="2409754073" sldId="2147484291"/>
        </pc:sldMasterMkLst>
        <pc:sldLayoutChg chg="del">
          <pc:chgData name="Ahmed Bentajer" userId="2f5167330709fb7d" providerId="LiveId" clId="{A8E8C3DC-5152-4128-82A2-B2C7820A3384}" dt="2022-10-24T19:04:29.771" v="1928" actId="47"/>
          <pc:sldLayoutMkLst>
            <pc:docMk/>
            <pc:sldMasterMk cId="2409754073" sldId="2147484291"/>
            <pc:sldLayoutMk cId="4065476776" sldId="2147484303"/>
          </pc:sldLayoutMkLst>
        </pc:sldLayoutChg>
        <pc:sldLayoutChg chg="del">
          <pc:chgData name="Ahmed Bentajer" userId="2f5167330709fb7d" providerId="LiveId" clId="{A8E8C3DC-5152-4128-82A2-B2C7820A3384}" dt="2022-10-24T19:04:29.771" v="1928" actId="47"/>
          <pc:sldLayoutMkLst>
            <pc:docMk/>
            <pc:sldMasterMk cId="2409754073" sldId="2147484291"/>
            <pc:sldLayoutMk cId="3407820677" sldId="2147484304"/>
          </pc:sldLayoutMkLst>
        </pc:sldLayoutChg>
      </pc:sldMasterChg>
    </pc:docChg>
  </pc:docChgLst>
  <pc:docChgLst>
    <pc:chgData name="Ahmed Bentajer" userId="2f5167330709fb7d" providerId="LiveId" clId="{401FAAA4-9DE7-F14A-A2CF-B9DE06B010F3}"/>
    <pc:docChg chg="undo custSel addSld delSld modSld sldOrd addSection delSection modSection">
      <pc:chgData name="Ahmed Bentajer" userId="2f5167330709fb7d" providerId="LiveId" clId="{401FAAA4-9DE7-F14A-A2CF-B9DE06B010F3}" dt="2024-02-16T15:52:39.080" v="19923" actId="20577"/>
      <pc:docMkLst>
        <pc:docMk/>
      </pc:docMkLst>
      <pc:sldChg chg="addSp delSp modSp modNotesTx">
        <pc:chgData name="Ahmed Bentajer" userId="2f5167330709fb7d" providerId="LiveId" clId="{401FAAA4-9DE7-F14A-A2CF-B9DE06B010F3}" dt="2024-02-16T15:15:49.798" v="19860"/>
        <pc:sldMkLst>
          <pc:docMk/>
          <pc:sldMk cId="0" sldId="256"/>
        </pc:sldMkLst>
      </pc:sldChg>
      <pc:sldChg chg="addSp delSp modSp mod modNotesTx">
        <pc:chgData name="Ahmed Bentajer" userId="2f5167330709fb7d" providerId="LiveId" clId="{401FAAA4-9DE7-F14A-A2CF-B9DE06B010F3}" dt="2024-02-16T15:15:49.798" v="19860"/>
        <pc:sldMkLst>
          <pc:docMk/>
          <pc:sldMk cId="0" sldId="261"/>
        </pc:sldMkLst>
      </pc:sldChg>
      <pc:sldChg chg="addSp modSp mod">
        <pc:chgData name="Ahmed Bentajer" userId="2f5167330709fb7d" providerId="LiveId" clId="{401FAAA4-9DE7-F14A-A2CF-B9DE06B010F3}" dt="2024-02-16T15:15:49.798" v="19860"/>
        <pc:sldMkLst>
          <pc:docMk/>
          <pc:sldMk cId="0" sldId="366"/>
        </pc:sldMkLst>
      </pc:sldChg>
      <pc:sldChg chg="modSp mod">
        <pc:chgData name="Ahmed Bentajer" userId="2f5167330709fb7d" providerId="LiveId" clId="{401FAAA4-9DE7-F14A-A2CF-B9DE06B010F3}" dt="2024-01-15T11:34:12.883" v="1" actId="27636"/>
        <pc:sldMkLst>
          <pc:docMk/>
          <pc:sldMk cId="1372304622" sldId="740"/>
        </pc:sldMkLst>
      </pc:sldChg>
      <pc:sldChg chg="addSp delSp modSp mod modClrScheme chgLayout">
        <pc:chgData name="Ahmed Bentajer" userId="2f5167330709fb7d" providerId="LiveId" clId="{401FAAA4-9DE7-F14A-A2CF-B9DE06B010F3}" dt="2024-02-16T15:15:49.798" v="19860"/>
        <pc:sldMkLst>
          <pc:docMk/>
          <pc:sldMk cId="1751794286" sldId="793"/>
        </pc:sldMkLst>
      </pc:sldChg>
      <pc:sldChg chg="modSp mod">
        <pc:chgData name="Ahmed Bentajer" userId="2f5167330709fb7d" providerId="LiveId" clId="{401FAAA4-9DE7-F14A-A2CF-B9DE06B010F3}" dt="2024-01-17T12:58:17.808" v="654" actId="20577"/>
        <pc:sldMkLst>
          <pc:docMk/>
          <pc:sldMk cId="3966555242" sldId="794"/>
        </pc:sldMkLst>
      </pc:sldChg>
      <pc:sldChg chg="addSp modSp mod">
        <pc:chgData name="Ahmed Bentajer" userId="2f5167330709fb7d" providerId="LiveId" clId="{401FAAA4-9DE7-F14A-A2CF-B9DE06B010F3}" dt="2024-02-16T15:15:49.798" v="19860"/>
        <pc:sldMkLst>
          <pc:docMk/>
          <pc:sldMk cId="1976314148" sldId="795"/>
        </pc:sldMkLst>
      </pc:sldChg>
      <pc:sldChg chg="addSp delSp modSp mod">
        <pc:chgData name="Ahmed Bentajer" userId="2f5167330709fb7d" providerId="LiveId" clId="{401FAAA4-9DE7-F14A-A2CF-B9DE06B010F3}" dt="2024-02-16T15:15:49.798" v="19860"/>
        <pc:sldMkLst>
          <pc:docMk/>
          <pc:sldMk cId="2091088250" sldId="796"/>
        </pc:sldMkLst>
      </pc:sldChg>
      <pc:sldChg chg="addSp delSp modSp mod delAnim">
        <pc:chgData name="Ahmed Bentajer" userId="2f5167330709fb7d" providerId="LiveId" clId="{401FAAA4-9DE7-F14A-A2CF-B9DE06B010F3}" dt="2024-02-16T15:15:49.798" v="19860"/>
        <pc:sldMkLst>
          <pc:docMk/>
          <pc:sldMk cId="748005851" sldId="797"/>
        </pc:sldMkLst>
      </pc:sldChg>
      <pc:sldChg chg="addSp modSp mod">
        <pc:chgData name="Ahmed Bentajer" userId="2f5167330709fb7d" providerId="LiveId" clId="{401FAAA4-9DE7-F14A-A2CF-B9DE06B010F3}" dt="2024-02-16T15:15:49.798" v="19860"/>
        <pc:sldMkLst>
          <pc:docMk/>
          <pc:sldMk cId="954625716" sldId="798"/>
        </pc:sldMkLst>
      </pc:sldChg>
      <pc:sldChg chg="addSp delSp modSp mod">
        <pc:chgData name="Ahmed Bentajer" userId="2f5167330709fb7d" providerId="LiveId" clId="{401FAAA4-9DE7-F14A-A2CF-B9DE06B010F3}" dt="2024-02-16T15:15:49.798" v="19860"/>
        <pc:sldMkLst>
          <pc:docMk/>
          <pc:sldMk cId="396645425" sldId="799"/>
        </pc:sldMkLst>
      </pc:sldChg>
      <pc:sldChg chg="modSp mod">
        <pc:chgData name="Ahmed Bentajer" userId="2f5167330709fb7d" providerId="LiveId" clId="{401FAAA4-9DE7-F14A-A2CF-B9DE06B010F3}" dt="2024-01-29T11:55:38.702" v="4869" actId="20577"/>
        <pc:sldMkLst>
          <pc:docMk/>
          <pc:sldMk cId="835676316" sldId="800"/>
        </pc:sldMkLst>
      </pc:sldChg>
      <pc:sldChg chg="del">
        <pc:chgData name="Ahmed Bentajer" userId="2f5167330709fb7d" providerId="LiveId" clId="{401FAAA4-9DE7-F14A-A2CF-B9DE06B010F3}" dt="2024-01-29T12:36:50.652" v="5137" actId="2696"/>
        <pc:sldMkLst>
          <pc:docMk/>
          <pc:sldMk cId="2981132437" sldId="801"/>
        </pc:sldMkLst>
      </pc:sldChg>
      <pc:sldChg chg="del">
        <pc:chgData name="Ahmed Bentajer" userId="2f5167330709fb7d" providerId="LiveId" clId="{401FAAA4-9DE7-F14A-A2CF-B9DE06B010F3}" dt="2024-01-29T12:36:50.665" v="5138" actId="2696"/>
        <pc:sldMkLst>
          <pc:docMk/>
          <pc:sldMk cId="2863126338" sldId="802"/>
        </pc:sldMkLst>
      </pc:sldChg>
      <pc:sldChg chg="del">
        <pc:chgData name="Ahmed Bentajer" userId="2f5167330709fb7d" providerId="LiveId" clId="{401FAAA4-9DE7-F14A-A2CF-B9DE06B010F3}" dt="2024-01-29T12:36:50.676" v="5139" actId="2696"/>
        <pc:sldMkLst>
          <pc:docMk/>
          <pc:sldMk cId="3737947976" sldId="803"/>
        </pc:sldMkLst>
      </pc:sldChg>
      <pc:sldChg chg="del">
        <pc:chgData name="Ahmed Bentajer" userId="2f5167330709fb7d" providerId="LiveId" clId="{401FAAA4-9DE7-F14A-A2CF-B9DE06B010F3}" dt="2024-01-29T12:36:50.684" v="5140" actId="2696"/>
        <pc:sldMkLst>
          <pc:docMk/>
          <pc:sldMk cId="1563395222" sldId="804"/>
        </pc:sldMkLst>
      </pc:sldChg>
      <pc:sldChg chg="del">
        <pc:chgData name="Ahmed Bentajer" userId="2f5167330709fb7d" providerId="LiveId" clId="{401FAAA4-9DE7-F14A-A2CF-B9DE06B010F3}" dt="2024-01-29T12:36:50.692" v="5141" actId="2696"/>
        <pc:sldMkLst>
          <pc:docMk/>
          <pc:sldMk cId="3064122136" sldId="805"/>
        </pc:sldMkLst>
      </pc:sldChg>
      <pc:sldChg chg="modSp mod">
        <pc:chgData name="Ahmed Bentajer" userId="2f5167330709fb7d" providerId="LiveId" clId="{401FAAA4-9DE7-F14A-A2CF-B9DE06B010F3}" dt="2024-01-29T12:49:54.300" v="5260" actId="20577"/>
        <pc:sldMkLst>
          <pc:docMk/>
          <pc:sldMk cId="1095575842" sldId="806"/>
        </pc:sldMkLst>
      </pc:sldChg>
      <pc:sldChg chg="addSp modSp mod">
        <pc:chgData name="Ahmed Bentajer" userId="2f5167330709fb7d" providerId="LiveId" clId="{401FAAA4-9DE7-F14A-A2CF-B9DE06B010F3}" dt="2024-02-16T15:15:49.798" v="19860"/>
        <pc:sldMkLst>
          <pc:docMk/>
          <pc:sldMk cId="2886029985" sldId="807"/>
        </pc:sldMkLst>
      </pc:sldChg>
      <pc:sldChg chg="del">
        <pc:chgData name="Ahmed Bentajer" userId="2f5167330709fb7d" providerId="LiveId" clId="{401FAAA4-9DE7-F14A-A2CF-B9DE06B010F3}" dt="2024-01-29T12:57:23.453" v="5709" actId="2696"/>
        <pc:sldMkLst>
          <pc:docMk/>
          <pc:sldMk cId="1692921135" sldId="808"/>
        </pc:sldMkLst>
      </pc:sldChg>
      <pc:sldChg chg="del">
        <pc:chgData name="Ahmed Bentajer" userId="2f5167330709fb7d" providerId="LiveId" clId="{401FAAA4-9DE7-F14A-A2CF-B9DE06B010F3}" dt="2024-01-29T12:57:23.467" v="5710" actId="2696"/>
        <pc:sldMkLst>
          <pc:docMk/>
          <pc:sldMk cId="2637176772" sldId="809"/>
        </pc:sldMkLst>
      </pc:sldChg>
      <pc:sldChg chg="del">
        <pc:chgData name="Ahmed Bentajer" userId="2f5167330709fb7d" providerId="LiveId" clId="{401FAAA4-9DE7-F14A-A2CF-B9DE06B010F3}" dt="2024-01-29T12:57:23.479" v="5711" actId="2696"/>
        <pc:sldMkLst>
          <pc:docMk/>
          <pc:sldMk cId="1420553770" sldId="810"/>
        </pc:sldMkLst>
      </pc:sldChg>
      <pc:sldChg chg="del">
        <pc:chgData name="Ahmed Bentajer" userId="2f5167330709fb7d" providerId="LiveId" clId="{401FAAA4-9DE7-F14A-A2CF-B9DE06B010F3}" dt="2024-01-29T12:57:23.486" v="5712" actId="2696"/>
        <pc:sldMkLst>
          <pc:docMk/>
          <pc:sldMk cId="1669158889" sldId="811"/>
        </pc:sldMkLst>
      </pc:sldChg>
      <pc:sldChg chg="modSp mod">
        <pc:chgData name="Ahmed Bentajer" userId="2f5167330709fb7d" providerId="LiveId" clId="{401FAAA4-9DE7-F14A-A2CF-B9DE06B010F3}" dt="2024-01-30T11:00:27.233" v="6666" actId="20577"/>
        <pc:sldMkLst>
          <pc:docMk/>
          <pc:sldMk cId="61153615" sldId="812"/>
        </pc:sldMkLst>
      </pc:sldChg>
      <pc:sldChg chg="del">
        <pc:chgData name="Ahmed Bentajer" userId="2f5167330709fb7d" providerId="LiveId" clId="{401FAAA4-9DE7-F14A-A2CF-B9DE06B010F3}" dt="2024-01-30T11:24:35.075" v="6933" actId="2696"/>
        <pc:sldMkLst>
          <pc:docMk/>
          <pc:sldMk cId="1627687229" sldId="813"/>
        </pc:sldMkLst>
      </pc:sldChg>
      <pc:sldChg chg="addSp modSp mod">
        <pc:chgData name="Ahmed Bentajer" userId="2f5167330709fb7d" providerId="LiveId" clId="{401FAAA4-9DE7-F14A-A2CF-B9DE06B010F3}" dt="2024-02-16T15:15:49.798" v="19860"/>
        <pc:sldMkLst>
          <pc:docMk/>
          <pc:sldMk cId="1815932082" sldId="814"/>
        </pc:sldMkLst>
      </pc:sldChg>
      <pc:sldChg chg="del">
        <pc:chgData name="Ahmed Bentajer" userId="2f5167330709fb7d" providerId="LiveId" clId="{401FAAA4-9DE7-F14A-A2CF-B9DE06B010F3}" dt="2024-01-30T11:24:35.093" v="6934" actId="2696"/>
        <pc:sldMkLst>
          <pc:docMk/>
          <pc:sldMk cId="2654950783" sldId="815"/>
        </pc:sldMkLst>
      </pc:sldChg>
      <pc:sldChg chg="del">
        <pc:chgData name="Ahmed Bentajer" userId="2f5167330709fb7d" providerId="LiveId" clId="{401FAAA4-9DE7-F14A-A2CF-B9DE06B010F3}" dt="2024-01-30T11:24:35.122" v="6935" actId="2696"/>
        <pc:sldMkLst>
          <pc:docMk/>
          <pc:sldMk cId="166587305" sldId="816"/>
        </pc:sldMkLst>
      </pc:sldChg>
      <pc:sldChg chg="del">
        <pc:chgData name="Ahmed Bentajer" userId="2f5167330709fb7d" providerId="LiveId" clId="{401FAAA4-9DE7-F14A-A2CF-B9DE06B010F3}" dt="2024-01-30T11:24:35.135" v="6936" actId="2696"/>
        <pc:sldMkLst>
          <pc:docMk/>
          <pc:sldMk cId="1019242448" sldId="817"/>
        </pc:sldMkLst>
      </pc:sldChg>
      <pc:sldChg chg="del">
        <pc:chgData name="Ahmed Bentajer" userId="2f5167330709fb7d" providerId="LiveId" clId="{401FAAA4-9DE7-F14A-A2CF-B9DE06B010F3}" dt="2024-01-30T11:24:35.147" v="6937" actId="2696"/>
        <pc:sldMkLst>
          <pc:docMk/>
          <pc:sldMk cId="3299478342" sldId="818"/>
        </pc:sldMkLst>
      </pc:sldChg>
      <pc:sldChg chg="del">
        <pc:chgData name="Ahmed Bentajer" userId="2f5167330709fb7d" providerId="LiveId" clId="{401FAAA4-9DE7-F14A-A2CF-B9DE06B010F3}" dt="2024-01-30T11:24:35.170" v="6939" actId="2696"/>
        <pc:sldMkLst>
          <pc:docMk/>
          <pc:sldMk cId="2606470545" sldId="819"/>
        </pc:sldMkLst>
      </pc:sldChg>
      <pc:sldChg chg="del">
        <pc:chgData name="Ahmed Bentajer" userId="2f5167330709fb7d" providerId="LiveId" clId="{401FAAA4-9DE7-F14A-A2CF-B9DE06B010F3}" dt="2024-01-30T11:24:35.159" v="6938" actId="2696"/>
        <pc:sldMkLst>
          <pc:docMk/>
          <pc:sldMk cId="2227271644" sldId="820"/>
        </pc:sldMkLst>
      </pc:sldChg>
      <pc:sldChg chg="del">
        <pc:chgData name="Ahmed Bentajer" userId="2f5167330709fb7d" providerId="LiveId" clId="{401FAAA4-9DE7-F14A-A2CF-B9DE06B010F3}" dt="2024-01-30T11:24:35.185" v="6940" actId="2696"/>
        <pc:sldMkLst>
          <pc:docMk/>
          <pc:sldMk cId="1673272806" sldId="821"/>
        </pc:sldMkLst>
      </pc:sldChg>
      <pc:sldChg chg="del">
        <pc:chgData name="Ahmed Bentajer" userId="2f5167330709fb7d" providerId="LiveId" clId="{401FAAA4-9DE7-F14A-A2CF-B9DE06B010F3}" dt="2024-01-30T11:24:35.197" v="6941" actId="2696"/>
        <pc:sldMkLst>
          <pc:docMk/>
          <pc:sldMk cId="2769568238" sldId="822"/>
        </pc:sldMkLst>
      </pc:sldChg>
      <pc:sldChg chg="del">
        <pc:chgData name="Ahmed Bentajer" userId="2f5167330709fb7d" providerId="LiveId" clId="{401FAAA4-9DE7-F14A-A2CF-B9DE06B010F3}" dt="2024-01-30T11:24:35.209" v="6942" actId="2696"/>
        <pc:sldMkLst>
          <pc:docMk/>
          <pc:sldMk cId="2640025093" sldId="823"/>
        </pc:sldMkLst>
      </pc:sldChg>
      <pc:sldChg chg="del">
        <pc:chgData name="Ahmed Bentajer" userId="2f5167330709fb7d" providerId="LiveId" clId="{401FAAA4-9DE7-F14A-A2CF-B9DE06B010F3}" dt="2024-01-23T13:21:23.095" v="2551" actId="2696"/>
        <pc:sldMkLst>
          <pc:docMk/>
          <pc:sldMk cId="4235931764" sldId="824"/>
        </pc:sldMkLst>
      </pc:sldChg>
      <pc:sldChg chg="del">
        <pc:chgData name="Ahmed Bentajer" userId="2f5167330709fb7d" providerId="LiveId" clId="{401FAAA4-9DE7-F14A-A2CF-B9DE06B010F3}" dt="2024-01-23T13:21:23.104" v="2552" actId="2696"/>
        <pc:sldMkLst>
          <pc:docMk/>
          <pc:sldMk cId="3311887107" sldId="825"/>
        </pc:sldMkLst>
      </pc:sldChg>
      <pc:sldChg chg="del">
        <pc:chgData name="Ahmed Bentajer" userId="2f5167330709fb7d" providerId="LiveId" clId="{401FAAA4-9DE7-F14A-A2CF-B9DE06B010F3}" dt="2024-01-23T13:21:23.111" v="2553" actId="2696"/>
        <pc:sldMkLst>
          <pc:docMk/>
          <pc:sldMk cId="3121294663" sldId="826"/>
        </pc:sldMkLst>
      </pc:sldChg>
      <pc:sldChg chg="del">
        <pc:chgData name="Ahmed Bentajer" userId="2f5167330709fb7d" providerId="LiveId" clId="{401FAAA4-9DE7-F14A-A2CF-B9DE06B010F3}" dt="2024-01-23T13:21:23.067" v="2549" actId="2696"/>
        <pc:sldMkLst>
          <pc:docMk/>
          <pc:sldMk cId="3230405821" sldId="827"/>
        </pc:sldMkLst>
      </pc:sldChg>
      <pc:sldChg chg="del">
        <pc:chgData name="Ahmed Bentajer" userId="2f5167330709fb7d" providerId="LiveId" clId="{401FAAA4-9DE7-F14A-A2CF-B9DE06B010F3}" dt="2024-01-23T13:21:23.082" v="2550" actId="2696"/>
        <pc:sldMkLst>
          <pc:docMk/>
          <pc:sldMk cId="2052845453" sldId="829"/>
        </pc:sldMkLst>
      </pc:sldChg>
      <pc:sldChg chg="modSp mod">
        <pc:chgData name="Ahmed Bentajer" userId="2f5167330709fb7d" providerId="LiveId" clId="{401FAAA4-9DE7-F14A-A2CF-B9DE06B010F3}" dt="2024-01-31T12:41:30.376" v="9087" actId="20577"/>
        <pc:sldMkLst>
          <pc:docMk/>
          <pc:sldMk cId="3503990363" sldId="830"/>
        </pc:sldMkLst>
      </pc:sldChg>
      <pc:sldChg chg="addSp delSp modSp mod modAnim">
        <pc:chgData name="Ahmed Bentajer" userId="2f5167330709fb7d" providerId="LiveId" clId="{401FAAA4-9DE7-F14A-A2CF-B9DE06B010F3}" dt="2024-02-16T15:15:49.798" v="19860"/>
        <pc:sldMkLst>
          <pc:docMk/>
          <pc:sldMk cId="2585822776" sldId="831"/>
        </pc:sldMkLst>
      </pc:sldChg>
      <pc:sldChg chg="modSp mod">
        <pc:chgData name="Ahmed Bentajer" userId="2f5167330709fb7d" providerId="LiveId" clId="{401FAAA4-9DE7-F14A-A2CF-B9DE06B010F3}" dt="2024-02-03T11:55:31.100" v="11834" actId="20577"/>
        <pc:sldMkLst>
          <pc:docMk/>
          <pc:sldMk cId="1112985449" sldId="832"/>
        </pc:sldMkLst>
      </pc:sldChg>
      <pc:sldChg chg="addSp delSp modSp mod modClrScheme delAnim chgLayout">
        <pc:chgData name="Ahmed Bentajer" userId="2f5167330709fb7d" providerId="LiveId" clId="{401FAAA4-9DE7-F14A-A2CF-B9DE06B010F3}" dt="2024-02-16T15:15:49.798" v="19860"/>
        <pc:sldMkLst>
          <pc:docMk/>
          <pc:sldMk cId="490254381" sldId="833"/>
        </pc:sldMkLst>
      </pc:sldChg>
      <pc:sldChg chg="del">
        <pc:chgData name="Ahmed Bentajer" userId="2f5167330709fb7d" providerId="LiveId" clId="{401FAAA4-9DE7-F14A-A2CF-B9DE06B010F3}" dt="2024-02-03T12:16:30.949" v="12010" actId="2696"/>
        <pc:sldMkLst>
          <pc:docMk/>
          <pc:sldMk cId="739773381" sldId="834"/>
        </pc:sldMkLst>
      </pc:sldChg>
      <pc:sldChg chg="del">
        <pc:chgData name="Ahmed Bentajer" userId="2f5167330709fb7d" providerId="LiveId" clId="{401FAAA4-9DE7-F14A-A2CF-B9DE06B010F3}" dt="2024-02-03T12:16:30.949" v="12010" actId="2696"/>
        <pc:sldMkLst>
          <pc:docMk/>
          <pc:sldMk cId="2360077519" sldId="835"/>
        </pc:sldMkLst>
      </pc:sldChg>
      <pc:sldChg chg="del">
        <pc:chgData name="Ahmed Bentajer" userId="2f5167330709fb7d" providerId="LiveId" clId="{401FAAA4-9DE7-F14A-A2CF-B9DE06B010F3}" dt="2024-02-03T12:16:30.949" v="12010" actId="2696"/>
        <pc:sldMkLst>
          <pc:docMk/>
          <pc:sldMk cId="2339406145" sldId="836"/>
        </pc:sldMkLst>
      </pc:sldChg>
      <pc:sldChg chg="del">
        <pc:chgData name="Ahmed Bentajer" userId="2f5167330709fb7d" providerId="LiveId" clId="{401FAAA4-9DE7-F14A-A2CF-B9DE06B010F3}" dt="2024-02-03T12:16:30.949" v="12010" actId="2696"/>
        <pc:sldMkLst>
          <pc:docMk/>
          <pc:sldMk cId="834997783" sldId="837"/>
        </pc:sldMkLst>
      </pc:sldChg>
      <pc:sldChg chg="del">
        <pc:chgData name="Ahmed Bentajer" userId="2f5167330709fb7d" providerId="LiveId" clId="{401FAAA4-9DE7-F14A-A2CF-B9DE06B010F3}" dt="2024-02-03T12:16:30.949" v="12010" actId="2696"/>
        <pc:sldMkLst>
          <pc:docMk/>
          <pc:sldMk cId="2514194482" sldId="838"/>
        </pc:sldMkLst>
      </pc:sldChg>
      <pc:sldChg chg="del">
        <pc:chgData name="Ahmed Bentajer" userId="2f5167330709fb7d" providerId="LiveId" clId="{401FAAA4-9DE7-F14A-A2CF-B9DE06B010F3}" dt="2024-02-03T12:16:30.949" v="12010" actId="2696"/>
        <pc:sldMkLst>
          <pc:docMk/>
          <pc:sldMk cId="95286093" sldId="839"/>
        </pc:sldMkLst>
      </pc:sldChg>
      <pc:sldChg chg="del">
        <pc:chgData name="Ahmed Bentajer" userId="2f5167330709fb7d" providerId="LiveId" clId="{401FAAA4-9DE7-F14A-A2CF-B9DE06B010F3}" dt="2024-02-03T12:16:30.949" v="12010" actId="2696"/>
        <pc:sldMkLst>
          <pc:docMk/>
          <pc:sldMk cId="3684911224" sldId="840"/>
        </pc:sldMkLst>
      </pc:sldChg>
      <pc:sldChg chg="del">
        <pc:chgData name="Ahmed Bentajer" userId="2f5167330709fb7d" providerId="LiveId" clId="{401FAAA4-9DE7-F14A-A2CF-B9DE06B010F3}" dt="2024-02-03T12:16:30.949" v="12010" actId="2696"/>
        <pc:sldMkLst>
          <pc:docMk/>
          <pc:sldMk cId="1013091928" sldId="841"/>
        </pc:sldMkLst>
      </pc:sldChg>
      <pc:sldChg chg="del">
        <pc:chgData name="Ahmed Bentajer" userId="2f5167330709fb7d" providerId="LiveId" clId="{401FAAA4-9DE7-F14A-A2CF-B9DE06B010F3}" dt="2024-02-03T12:16:30.949" v="12010" actId="2696"/>
        <pc:sldMkLst>
          <pc:docMk/>
          <pc:sldMk cId="1011582478" sldId="842"/>
        </pc:sldMkLst>
      </pc:sldChg>
      <pc:sldChg chg="del">
        <pc:chgData name="Ahmed Bentajer" userId="2f5167330709fb7d" providerId="LiveId" clId="{401FAAA4-9DE7-F14A-A2CF-B9DE06B010F3}" dt="2024-02-03T12:16:30.949" v="12010" actId="2696"/>
        <pc:sldMkLst>
          <pc:docMk/>
          <pc:sldMk cId="826699893" sldId="843"/>
        </pc:sldMkLst>
      </pc:sldChg>
      <pc:sldChg chg="del">
        <pc:chgData name="Ahmed Bentajer" userId="2f5167330709fb7d" providerId="LiveId" clId="{401FAAA4-9DE7-F14A-A2CF-B9DE06B010F3}" dt="2024-02-03T12:16:30.949" v="12010" actId="2696"/>
        <pc:sldMkLst>
          <pc:docMk/>
          <pc:sldMk cId="494999757" sldId="844"/>
        </pc:sldMkLst>
      </pc:sldChg>
      <pc:sldChg chg="del">
        <pc:chgData name="Ahmed Bentajer" userId="2f5167330709fb7d" providerId="LiveId" clId="{401FAAA4-9DE7-F14A-A2CF-B9DE06B010F3}" dt="2024-02-03T12:16:30.949" v="12010" actId="2696"/>
        <pc:sldMkLst>
          <pc:docMk/>
          <pc:sldMk cId="956070978" sldId="845"/>
        </pc:sldMkLst>
      </pc:sldChg>
      <pc:sldChg chg="del">
        <pc:chgData name="Ahmed Bentajer" userId="2f5167330709fb7d" providerId="LiveId" clId="{401FAAA4-9DE7-F14A-A2CF-B9DE06B010F3}" dt="2024-02-03T12:16:30.949" v="12010" actId="2696"/>
        <pc:sldMkLst>
          <pc:docMk/>
          <pc:sldMk cId="1788501445" sldId="846"/>
        </pc:sldMkLst>
      </pc:sldChg>
      <pc:sldChg chg="del">
        <pc:chgData name="Ahmed Bentajer" userId="2f5167330709fb7d" providerId="LiveId" clId="{401FAAA4-9DE7-F14A-A2CF-B9DE06B010F3}" dt="2024-01-31T13:29:20.922" v="9357" actId="2696"/>
        <pc:sldMkLst>
          <pc:docMk/>
          <pc:sldMk cId="745752229" sldId="847"/>
        </pc:sldMkLst>
      </pc:sldChg>
      <pc:sldChg chg="del">
        <pc:chgData name="Ahmed Bentajer" userId="2f5167330709fb7d" providerId="LiveId" clId="{401FAAA4-9DE7-F14A-A2CF-B9DE06B010F3}" dt="2024-01-31T13:29:20.934" v="9358" actId="2696"/>
        <pc:sldMkLst>
          <pc:docMk/>
          <pc:sldMk cId="198980102" sldId="848"/>
        </pc:sldMkLst>
      </pc:sldChg>
      <pc:sldChg chg="del">
        <pc:chgData name="Ahmed Bentajer" userId="2f5167330709fb7d" providerId="LiveId" clId="{401FAAA4-9DE7-F14A-A2CF-B9DE06B010F3}" dt="2024-01-31T13:29:20.944" v="9359" actId="2696"/>
        <pc:sldMkLst>
          <pc:docMk/>
          <pc:sldMk cId="4079598279" sldId="849"/>
        </pc:sldMkLst>
      </pc:sldChg>
      <pc:sldChg chg="del">
        <pc:chgData name="Ahmed Bentajer" userId="2f5167330709fb7d" providerId="LiveId" clId="{401FAAA4-9DE7-F14A-A2CF-B9DE06B010F3}" dt="2024-01-31T13:29:20.952" v="9360" actId="2696"/>
        <pc:sldMkLst>
          <pc:docMk/>
          <pc:sldMk cId="4219104791" sldId="850"/>
        </pc:sldMkLst>
      </pc:sldChg>
      <pc:sldChg chg="modSp mod">
        <pc:chgData name="Ahmed Bentajer" userId="2f5167330709fb7d" providerId="LiveId" clId="{401FAAA4-9DE7-F14A-A2CF-B9DE06B010F3}" dt="2024-02-05T11:21:41.481" v="12939" actId="20577"/>
        <pc:sldMkLst>
          <pc:docMk/>
          <pc:sldMk cId="2285235366" sldId="851"/>
        </pc:sldMkLst>
      </pc:sldChg>
      <pc:sldChg chg="addSp modSp mod">
        <pc:chgData name="Ahmed Bentajer" userId="2f5167330709fb7d" providerId="LiveId" clId="{401FAAA4-9DE7-F14A-A2CF-B9DE06B010F3}" dt="2024-02-16T15:15:49.798" v="19860"/>
        <pc:sldMkLst>
          <pc:docMk/>
          <pc:sldMk cId="3896483395" sldId="852"/>
        </pc:sldMkLst>
      </pc:sldChg>
      <pc:sldChg chg="del">
        <pc:chgData name="Ahmed Bentajer" userId="2f5167330709fb7d" providerId="LiveId" clId="{401FAAA4-9DE7-F14A-A2CF-B9DE06B010F3}" dt="2024-02-05T11:35:03.930" v="13205" actId="2696"/>
        <pc:sldMkLst>
          <pc:docMk/>
          <pc:sldMk cId="578780251" sldId="853"/>
        </pc:sldMkLst>
      </pc:sldChg>
      <pc:sldChg chg="del">
        <pc:chgData name="Ahmed Bentajer" userId="2f5167330709fb7d" providerId="LiveId" clId="{401FAAA4-9DE7-F14A-A2CF-B9DE06B010F3}" dt="2024-02-05T11:35:03.930" v="13205" actId="2696"/>
        <pc:sldMkLst>
          <pc:docMk/>
          <pc:sldMk cId="3834674968" sldId="854"/>
        </pc:sldMkLst>
      </pc:sldChg>
      <pc:sldChg chg="del">
        <pc:chgData name="Ahmed Bentajer" userId="2f5167330709fb7d" providerId="LiveId" clId="{401FAAA4-9DE7-F14A-A2CF-B9DE06B010F3}" dt="2024-02-05T11:35:03.930" v="13205" actId="2696"/>
        <pc:sldMkLst>
          <pc:docMk/>
          <pc:sldMk cId="761766848" sldId="855"/>
        </pc:sldMkLst>
      </pc:sldChg>
      <pc:sldChg chg="del">
        <pc:chgData name="Ahmed Bentajer" userId="2f5167330709fb7d" providerId="LiveId" clId="{401FAAA4-9DE7-F14A-A2CF-B9DE06B010F3}" dt="2024-02-05T11:35:03.930" v="13205" actId="2696"/>
        <pc:sldMkLst>
          <pc:docMk/>
          <pc:sldMk cId="3966465403" sldId="856"/>
        </pc:sldMkLst>
      </pc:sldChg>
      <pc:sldChg chg="del">
        <pc:chgData name="Ahmed Bentajer" userId="2f5167330709fb7d" providerId="LiveId" clId="{401FAAA4-9DE7-F14A-A2CF-B9DE06B010F3}" dt="2024-02-05T11:35:03.930" v="13205" actId="2696"/>
        <pc:sldMkLst>
          <pc:docMk/>
          <pc:sldMk cId="4083113570" sldId="857"/>
        </pc:sldMkLst>
      </pc:sldChg>
      <pc:sldChg chg="del">
        <pc:chgData name="Ahmed Bentajer" userId="2f5167330709fb7d" providerId="LiveId" clId="{401FAAA4-9DE7-F14A-A2CF-B9DE06B010F3}" dt="2024-02-05T11:35:03.930" v="13205" actId="2696"/>
        <pc:sldMkLst>
          <pc:docMk/>
          <pc:sldMk cId="3264314039" sldId="858"/>
        </pc:sldMkLst>
      </pc:sldChg>
      <pc:sldChg chg="del">
        <pc:chgData name="Ahmed Bentajer" userId="2f5167330709fb7d" providerId="LiveId" clId="{401FAAA4-9DE7-F14A-A2CF-B9DE06B010F3}" dt="2024-02-05T11:35:03.930" v="13205" actId="2696"/>
        <pc:sldMkLst>
          <pc:docMk/>
          <pc:sldMk cId="645524594" sldId="859"/>
        </pc:sldMkLst>
      </pc:sldChg>
      <pc:sldChg chg="del">
        <pc:chgData name="Ahmed Bentajer" userId="2f5167330709fb7d" providerId="LiveId" clId="{401FAAA4-9DE7-F14A-A2CF-B9DE06B010F3}" dt="2024-02-05T11:35:03.930" v="13205" actId="2696"/>
        <pc:sldMkLst>
          <pc:docMk/>
          <pc:sldMk cId="1174729454" sldId="860"/>
        </pc:sldMkLst>
      </pc:sldChg>
      <pc:sldChg chg="del">
        <pc:chgData name="Ahmed Bentajer" userId="2f5167330709fb7d" providerId="LiveId" clId="{401FAAA4-9DE7-F14A-A2CF-B9DE06B010F3}" dt="2024-02-05T11:35:03.930" v="13205" actId="2696"/>
        <pc:sldMkLst>
          <pc:docMk/>
          <pc:sldMk cId="2558053313" sldId="861"/>
        </pc:sldMkLst>
      </pc:sldChg>
      <pc:sldChg chg="modSp mod">
        <pc:chgData name="Ahmed Bentajer" userId="2f5167330709fb7d" providerId="LiveId" clId="{401FAAA4-9DE7-F14A-A2CF-B9DE06B010F3}" dt="2024-02-05T14:08:16.618" v="13218" actId="20577"/>
        <pc:sldMkLst>
          <pc:docMk/>
          <pc:sldMk cId="3374777348" sldId="862"/>
        </pc:sldMkLst>
      </pc:sldChg>
      <pc:sldChg chg="addSp delSp modSp mod delAnim">
        <pc:chgData name="Ahmed Bentajer" userId="2f5167330709fb7d" providerId="LiveId" clId="{401FAAA4-9DE7-F14A-A2CF-B9DE06B010F3}" dt="2024-02-16T15:15:49.798" v="19860"/>
        <pc:sldMkLst>
          <pc:docMk/>
          <pc:sldMk cId="2822018725" sldId="863"/>
        </pc:sldMkLst>
      </pc:sldChg>
      <pc:sldChg chg="del">
        <pc:chgData name="Ahmed Bentajer" userId="2f5167330709fb7d" providerId="LiveId" clId="{401FAAA4-9DE7-F14A-A2CF-B9DE06B010F3}" dt="2024-02-06T12:02:31.397" v="13363" actId="2696"/>
        <pc:sldMkLst>
          <pc:docMk/>
          <pc:sldMk cId="413564266" sldId="864"/>
        </pc:sldMkLst>
      </pc:sldChg>
      <pc:sldChg chg="del">
        <pc:chgData name="Ahmed Bentajer" userId="2f5167330709fb7d" providerId="LiveId" clId="{401FAAA4-9DE7-F14A-A2CF-B9DE06B010F3}" dt="2024-02-06T12:02:31.339" v="13359" actId="2696"/>
        <pc:sldMkLst>
          <pc:docMk/>
          <pc:sldMk cId="1363341739" sldId="865"/>
        </pc:sldMkLst>
      </pc:sldChg>
      <pc:sldChg chg="del">
        <pc:chgData name="Ahmed Bentajer" userId="2f5167330709fb7d" providerId="LiveId" clId="{401FAAA4-9DE7-F14A-A2CF-B9DE06B010F3}" dt="2024-02-06T12:02:31.351" v="13360" actId="2696"/>
        <pc:sldMkLst>
          <pc:docMk/>
          <pc:sldMk cId="3306042591" sldId="866"/>
        </pc:sldMkLst>
      </pc:sldChg>
      <pc:sldChg chg="del">
        <pc:chgData name="Ahmed Bentajer" userId="2f5167330709fb7d" providerId="LiveId" clId="{401FAAA4-9DE7-F14A-A2CF-B9DE06B010F3}" dt="2024-02-06T12:02:31.359" v="13361" actId="2696"/>
        <pc:sldMkLst>
          <pc:docMk/>
          <pc:sldMk cId="2409220363" sldId="867"/>
        </pc:sldMkLst>
      </pc:sldChg>
      <pc:sldChg chg="del">
        <pc:chgData name="Ahmed Bentajer" userId="2f5167330709fb7d" providerId="LiveId" clId="{401FAAA4-9DE7-F14A-A2CF-B9DE06B010F3}" dt="2024-02-06T12:02:31.407" v="13364" actId="2696"/>
        <pc:sldMkLst>
          <pc:docMk/>
          <pc:sldMk cId="3191748226" sldId="868"/>
        </pc:sldMkLst>
      </pc:sldChg>
      <pc:sldChg chg="del">
        <pc:chgData name="Ahmed Bentajer" userId="2f5167330709fb7d" providerId="LiveId" clId="{401FAAA4-9DE7-F14A-A2CF-B9DE06B010F3}" dt="2024-02-06T12:02:31.369" v="13362" actId="2696"/>
        <pc:sldMkLst>
          <pc:docMk/>
          <pc:sldMk cId="3491901283" sldId="869"/>
        </pc:sldMkLst>
      </pc:sldChg>
      <pc:sldChg chg="del">
        <pc:chgData name="Ahmed Bentajer" userId="2f5167330709fb7d" providerId="LiveId" clId="{401FAAA4-9DE7-F14A-A2CF-B9DE06B010F3}" dt="2024-02-06T12:02:31.412" v="13365" actId="2696"/>
        <pc:sldMkLst>
          <pc:docMk/>
          <pc:sldMk cId="2270010617" sldId="870"/>
        </pc:sldMkLst>
      </pc:sldChg>
      <pc:sldChg chg="del">
        <pc:chgData name="Ahmed Bentajer" userId="2f5167330709fb7d" providerId="LiveId" clId="{401FAAA4-9DE7-F14A-A2CF-B9DE06B010F3}" dt="2024-02-06T12:02:31.423" v="13366" actId="2696"/>
        <pc:sldMkLst>
          <pc:docMk/>
          <pc:sldMk cId="328856438" sldId="871"/>
        </pc:sldMkLst>
      </pc:sldChg>
      <pc:sldChg chg="del">
        <pc:chgData name="Ahmed Bentajer" userId="2f5167330709fb7d" providerId="LiveId" clId="{401FAAA4-9DE7-F14A-A2CF-B9DE06B010F3}" dt="2024-02-06T12:02:31.434" v="13367" actId="2696"/>
        <pc:sldMkLst>
          <pc:docMk/>
          <pc:sldMk cId="2139117616" sldId="872"/>
        </pc:sldMkLst>
      </pc:sldChg>
      <pc:sldChg chg="del">
        <pc:chgData name="Ahmed Bentajer" userId="2f5167330709fb7d" providerId="LiveId" clId="{401FAAA4-9DE7-F14A-A2CF-B9DE06B010F3}" dt="2024-02-06T12:02:31.445" v="13368" actId="2696"/>
        <pc:sldMkLst>
          <pc:docMk/>
          <pc:sldMk cId="2888541772" sldId="873"/>
        </pc:sldMkLst>
      </pc:sldChg>
      <pc:sldChg chg="del">
        <pc:chgData name="Ahmed Bentajer" userId="2f5167330709fb7d" providerId="LiveId" clId="{401FAAA4-9DE7-F14A-A2CF-B9DE06B010F3}" dt="2024-02-06T12:02:31.457" v="13369" actId="2696"/>
        <pc:sldMkLst>
          <pc:docMk/>
          <pc:sldMk cId="3002815676" sldId="874"/>
        </pc:sldMkLst>
      </pc:sldChg>
      <pc:sldChg chg="del">
        <pc:chgData name="Ahmed Bentajer" userId="2f5167330709fb7d" providerId="LiveId" clId="{401FAAA4-9DE7-F14A-A2CF-B9DE06B010F3}" dt="2024-02-06T12:02:31.466" v="13370" actId="2696"/>
        <pc:sldMkLst>
          <pc:docMk/>
          <pc:sldMk cId="3488310402" sldId="875"/>
        </pc:sldMkLst>
      </pc:sldChg>
      <pc:sldChg chg="del">
        <pc:chgData name="Ahmed Bentajer" userId="2f5167330709fb7d" providerId="LiveId" clId="{401FAAA4-9DE7-F14A-A2CF-B9DE06B010F3}" dt="2024-01-22T13:07:57.084" v="1847" actId="18676"/>
        <pc:sldMkLst>
          <pc:docMk/>
          <pc:sldMk cId="1707929264" sldId="876"/>
        </pc:sldMkLst>
      </pc:sldChg>
      <pc:sldChg chg="del">
        <pc:chgData name="Ahmed Bentajer" userId="2f5167330709fb7d" providerId="LiveId" clId="{401FAAA4-9DE7-F14A-A2CF-B9DE06B010F3}" dt="2024-01-22T13:07:57.084" v="1847" actId="18676"/>
        <pc:sldMkLst>
          <pc:docMk/>
          <pc:sldMk cId="166099531" sldId="877"/>
        </pc:sldMkLst>
      </pc:sldChg>
      <pc:sldChg chg="del">
        <pc:chgData name="Ahmed Bentajer" userId="2f5167330709fb7d" providerId="LiveId" clId="{401FAAA4-9DE7-F14A-A2CF-B9DE06B010F3}" dt="2024-01-22T13:07:57.084" v="1847" actId="18676"/>
        <pc:sldMkLst>
          <pc:docMk/>
          <pc:sldMk cId="108138605" sldId="878"/>
        </pc:sldMkLst>
      </pc:sldChg>
      <pc:sldChg chg="del">
        <pc:chgData name="Ahmed Bentajer" userId="2f5167330709fb7d" providerId="LiveId" clId="{401FAAA4-9DE7-F14A-A2CF-B9DE06B010F3}" dt="2024-01-22T13:07:57.084" v="1847" actId="18676"/>
        <pc:sldMkLst>
          <pc:docMk/>
          <pc:sldMk cId="1262973656" sldId="879"/>
        </pc:sldMkLst>
      </pc:sldChg>
      <pc:sldChg chg="del">
        <pc:chgData name="Ahmed Bentajer" userId="2f5167330709fb7d" providerId="LiveId" clId="{401FAAA4-9DE7-F14A-A2CF-B9DE06B010F3}" dt="2024-01-22T13:07:57.084" v="1847" actId="18676"/>
        <pc:sldMkLst>
          <pc:docMk/>
          <pc:sldMk cId="288415843" sldId="880"/>
        </pc:sldMkLst>
      </pc:sldChg>
      <pc:sldChg chg="del">
        <pc:chgData name="Ahmed Bentajer" userId="2f5167330709fb7d" providerId="LiveId" clId="{401FAAA4-9DE7-F14A-A2CF-B9DE06B010F3}" dt="2024-01-22T13:07:57.084" v="1847" actId="18676"/>
        <pc:sldMkLst>
          <pc:docMk/>
          <pc:sldMk cId="28693257" sldId="881"/>
        </pc:sldMkLst>
      </pc:sldChg>
      <pc:sldChg chg="del">
        <pc:chgData name="Ahmed Bentajer" userId="2f5167330709fb7d" providerId="LiveId" clId="{401FAAA4-9DE7-F14A-A2CF-B9DE06B010F3}" dt="2024-01-22T13:07:57.084" v="1847" actId="18676"/>
        <pc:sldMkLst>
          <pc:docMk/>
          <pc:sldMk cId="51704568" sldId="882"/>
        </pc:sldMkLst>
      </pc:sldChg>
      <pc:sldChg chg="del">
        <pc:chgData name="Ahmed Bentajer" userId="2f5167330709fb7d" providerId="LiveId" clId="{401FAAA4-9DE7-F14A-A2CF-B9DE06B010F3}" dt="2024-01-22T13:07:57.084" v="1847" actId="18676"/>
        <pc:sldMkLst>
          <pc:docMk/>
          <pc:sldMk cId="3279605332" sldId="883"/>
        </pc:sldMkLst>
      </pc:sldChg>
      <pc:sldChg chg="del">
        <pc:chgData name="Ahmed Bentajer" userId="2f5167330709fb7d" providerId="LiveId" clId="{401FAAA4-9DE7-F14A-A2CF-B9DE06B010F3}" dt="2024-01-22T13:07:57.084" v="1847" actId="18676"/>
        <pc:sldMkLst>
          <pc:docMk/>
          <pc:sldMk cId="735424041" sldId="884"/>
        </pc:sldMkLst>
      </pc:sldChg>
      <pc:sldChg chg="del">
        <pc:chgData name="Ahmed Bentajer" userId="2f5167330709fb7d" providerId="LiveId" clId="{401FAAA4-9DE7-F14A-A2CF-B9DE06B010F3}" dt="2024-01-22T13:07:57.084" v="1847" actId="18676"/>
        <pc:sldMkLst>
          <pc:docMk/>
          <pc:sldMk cId="1520581466" sldId="885"/>
        </pc:sldMkLst>
      </pc:sldChg>
      <pc:sldChg chg="del">
        <pc:chgData name="Ahmed Bentajer" userId="2f5167330709fb7d" providerId="LiveId" clId="{401FAAA4-9DE7-F14A-A2CF-B9DE06B010F3}" dt="2024-01-22T13:07:53.557" v="1846" actId="18676"/>
        <pc:sldMkLst>
          <pc:docMk/>
          <pc:sldMk cId="3072082023" sldId="886"/>
        </pc:sldMkLst>
      </pc:sldChg>
      <pc:sldChg chg="del">
        <pc:chgData name="Ahmed Bentajer" userId="2f5167330709fb7d" providerId="LiveId" clId="{401FAAA4-9DE7-F14A-A2CF-B9DE06B010F3}" dt="2024-01-22T13:07:53.557" v="1846" actId="18676"/>
        <pc:sldMkLst>
          <pc:docMk/>
          <pc:sldMk cId="2486447925" sldId="887"/>
        </pc:sldMkLst>
      </pc:sldChg>
      <pc:sldChg chg="del">
        <pc:chgData name="Ahmed Bentajer" userId="2f5167330709fb7d" providerId="LiveId" clId="{401FAAA4-9DE7-F14A-A2CF-B9DE06B010F3}" dt="2024-01-22T13:07:53.557" v="1846" actId="18676"/>
        <pc:sldMkLst>
          <pc:docMk/>
          <pc:sldMk cId="3169259729" sldId="888"/>
        </pc:sldMkLst>
      </pc:sldChg>
      <pc:sldChg chg="del">
        <pc:chgData name="Ahmed Bentajer" userId="2f5167330709fb7d" providerId="LiveId" clId="{401FAAA4-9DE7-F14A-A2CF-B9DE06B010F3}" dt="2024-01-22T13:07:53.557" v="1846" actId="18676"/>
        <pc:sldMkLst>
          <pc:docMk/>
          <pc:sldMk cId="4197946415" sldId="889"/>
        </pc:sldMkLst>
      </pc:sldChg>
      <pc:sldChg chg="del">
        <pc:chgData name="Ahmed Bentajer" userId="2f5167330709fb7d" providerId="LiveId" clId="{401FAAA4-9DE7-F14A-A2CF-B9DE06B010F3}" dt="2024-01-22T13:07:49.227" v="1845" actId="18676"/>
        <pc:sldMkLst>
          <pc:docMk/>
          <pc:sldMk cId="160449093" sldId="890"/>
        </pc:sldMkLst>
      </pc:sldChg>
      <pc:sldChg chg="del">
        <pc:chgData name="Ahmed Bentajer" userId="2f5167330709fb7d" providerId="LiveId" clId="{401FAAA4-9DE7-F14A-A2CF-B9DE06B010F3}" dt="2024-01-22T13:07:49.227" v="1845" actId="18676"/>
        <pc:sldMkLst>
          <pc:docMk/>
          <pc:sldMk cId="98324269" sldId="891"/>
        </pc:sldMkLst>
      </pc:sldChg>
      <pc:sldChg chg="del">
        <pc:chgData name="Ahmed Bentajer" userId="2f5167330709fb7d" providerId="LiveId" clId="{401FAAA4-9DE7-F14A-A2CF-B9DE06B010F3}" dt="2024-01-22T13:07:57.084" v="1847" actId="18676"/>
        <pc:sldMkLst>
          <pc:docMk/>
          <pc:sldMk cId="977676122" sldId="892"/>
        </pc:sldMkLst>
      </pc:sldChg>
      <pc:sldChg chg="del">
        <pc:chgData name="Ahmed Bentajer" userId="2f5167330709fb7d" providerId="LiveId" clId="{401FAAA4-9DE7-F14A-A2CF-B9DE06B010F3}" dt="2024-01-22T13:07:57.084" v="1847" actId="18676"/>
        <pc:sldMkLst>
          <pc:docMk/>
          <pc:sldMk cId="1983023156" sldId="893"/>
        </pc:sldMkLst>
      </pc:sldChg>
      <pc:sldChg chg="del">
        <pc:chgData name="Ahmed Bentajer" userId="2f5167330709fb7d" providerId="LiveId" clId="{401FAAA4-9DE7-F14A-A2CF-B9DE06B010F3}" dt="2024-01-22T13:07:49.227" v="1845" actId="18676"/>
        <pc:sldMkLst>
          <pc:docMk/>
          <pc:sldMk cId="80982092" sldId="894"/>
        </pc:sldMkLst>
      </pc:sldChg>
      <pc:sldChg chg="del">
        <pc:chgData name="Ahmed Bentajer" userId="2f5167330709fb7d" providerId="LiveId" clId="{401FAAA4-9DE7-F14A-A2CF-B9DE06B010F3}" dt="2024-01-22T13:07:49.227" v="1845" actId="18676"/>
        <pc:sldMkLst>
          <pc:docMk/>
          <pc:sldMk cId="1153851743" sldId="895"/>
        </pc:sldMkLst>
      </pc:sldChg>
      <pc:sldChg chg="del">
        <pc:chgData name="Ahmed Bentajer" userId="2f5167330709fb7d" providerId="LiveId" clId="{401FAAA4-9DE7-F14A-A2CF-B9DE06B010F3}" dt="2024-01-22T13:07:23.407" v="1836" actId="2696"/>
        <pc:sldMkLst>
          <pc:docMk/>
          <pc:sldMk cId="3287527122" sldId="896"/>
        </pc:sldMkLst>
      </pc:sldChg>
      <pc:sldChg chg="del">
        <pc:chgData name="Ahmed Bentajer" userId="2f5167330709fb7d" providerId="LiveId" clId="{401FAAA4-9DE7-F14A-A2CF-B9DE06B010F3}" dt="2024-01-22T13:07:24.761" v="1837" actId="2696"/>
        <pc:sldMkLst>
          <pc:docMk/>
          <pc:sldMk cId="3250426700" sldId="897"/>
        </pc:sldMkLst>
      </pc:sldChg>
      <pc:sldChg chg="del">
        <pc:chgData name="Ahmed Bentajer" userId="2f5167330709fb7d" providerId="LiveId" clId="{401FAAA4-9DE7-F14A-A2CF-B9DE06B010F3}" dt="2024-01-22T13:07:33.004" v="1839" actId="2696"/>
        <pc:sldMkLst>
          <pc:docMk/>
          <pc:sldMk cId="3960033661" sldId="898"/>
        </pc:sldMkLst>
      </pc:sldChg>
      <pc:sldChg chg="del">
        <pc:chgData name="Ahmed Bentajer" userId="2f5167330709fb7d" providerId="LiveId" clId="{401FAAA4-9DE7-F14A-A2CF-B9DE06B010F3}" dt="2024-01-22T13:07:33.024" v="1840" actId="2696"/>
        <pc:sldMkLst>
          <pc:docMk/>
          <pc:sldMk cId="791601424" sldId="899"/>
        </pc:sldMkLst>
      </pc:sldChg>
      <pc:sldChg chg="del">
        <pc:chgData name="Ahmed Bentajer" userId="2f5167330709fb7d" providerId="LiveId" clId="{401FAAA4-9DE7-F14A-A2CF-B9DE06B010F3}" dt="2024-01-22T13:07:37.238" v="1842" actId="18676"/>
        <pc:sldMkLst>
          <pc:docMk/>
          <pc:sldMk cId="3283250315" sldId="900"/>
        </pc:sldMkLst>
      </pc:sldChg>
      <pc:sldChg chg="del">
        <pc:chgData name="Ahmed Bentajer" userId="2f5167330709fb7d" providerId="LiveId" clId="{401FAAA4-9DE7-F14A-A2CF-B9DE06B010F3}" dt="2024-01-22T13:07:37.238" v="1842" actId="18676"/>
        <pc:sldMkLst>
          <pc:docMk/>
          <pc:sldMk cId="1999163606" sldId="901"/>
        </pc:sldMkLst>
      </pc:sldChg>
      <pc:sldChg chg="del">
        <pc:chgData name="Ahmed Bentajer" userId="2f5167330709fb7d" providerId="LiveId" clId="{401FAAA4-9DE7-F14A-A2CF-B9DE06B010F3}" dt="2024-01-22T13:07:39.743" v="1843" actId="18676"/>
        <pc:sldMkLst>
          <pc:docMk/>
          <pc:sldMk cId="1087501003" sldId="902"/>
        </pc:sldMkLst>
      </pc:sldChg>
      <pc:sldChg chg="del">
        <pc:chgData name="Ahmed Bentajer" userId="2f5167330709fb7d" providerId="LiveId" clId="{401FAAA4-9DE7-F14A-A2CF-B9DE06B010F3}" dt="2024-01-22T13:07:42.941" v="1844" actId="18676"/>
        <pc:sldMkLst>
          <pc:docMk/>
          <pc:sldMk cId="2174303015" sldId="903"/>
        </pc:sldMkLst>
      </pc:sldChg>
      <pc:sldChg chg="del">
        <pc:chgData name="Ahmed Bentajer" userId="2f5167330709fb7d" providerId="LiveId" clId="{401FAAA4-9DE7-F14A-A2CF-B9DE06B010F3}" dt="2024-01-22T13:07:42.941" v="1844" actId="18676"/>
        <pc:sldMkLst>
          <pc:docMk/>
          <pc:sldMk cId="3979373201" sldId="904"/>
        </pc:sldMkLst>
      </pc:sldChg>
      <pc:sldChg chg="del">
        <pc:chgData name="Ahmed Bentajer" userId="2f5167330709fb7d" providerId="LiveId" clId="{401FAAA4-9DE7-F14A-A2CF-B9DE06B010F3}" dt="2024-01-22T13:07:42.941" v="1844" actId="18676"/>
        <pc:sldMkLst>
          <pc:docMk/>
          <pc:sldMk cId="3511769472" sldId="905"/>
        </pc:sldMkLst>
      </pc:sldChg>
      <pc:sldChg chg="del">
        <pc:chgData name="Ahmed Bentajer" userId="2f5167330709fb7d" providerId="LiveId" clId="{401FAAA4-9DE7-F14A-A2CF-B9DE06B010F3}" dt="2024-01-22T13:07:42.941" v="1844" actId="18676"/>
        <pc:sldMkLst>
          <pc:docMk/>
          <pc:sldMk cId="211850305" sldId="906"/>
        </pc:sldMkLst>
      </pc:sldChg>
      <pc:sldChg chg="del">
        <pc:chgData name="Ahmed Bentajer" userId="2f5167330709fb7d" providerId="LiveId" clId="{401FAAA4-9DE7-F14A-A2CF-B9DE06B010F3}" dt="2024-01-22T13:07:42.941" v="1844" actId="18676"/>
        <pc:sldMkLst>
          <pc:docMk/>
          <pc:sldMk cId="462521739" sldId="907"/>
        </pc:sldMkLst>
      </pc:sldChg>
      <pc:sldChg chg="del">
        <pc:chgData name="Ahmed Bentajer" userId="2f5167330709fb7d" providerId="LiveId" clId="{401FAAA4-9DE7-F14A-A2CF-B9DE06B010F3}" dt="2024-01-22T13:07:42.941" v="1844" actId="18676"/>
        <pc:sldMkLst>
          <pc:docMk/>
          <pc:sldMk cId="1046368334" sldId="908"/>
        </pc:sldMkLst>
      </pc:sldChg>
      <pc:sldChg chg="del">
        <pc:chgData name="Ahmed Bentajer" userId="2f5167330709fb7d" providerId="LiveId" clId="{401FAAA4-9DE7-F14A-A2CF-B9DE06B010F3}" dt="2024-01-22T13:07:42.941" v="1844" actId="18676"/>
        <pc:sldMkLst>
          <pc:docMk/>
          <pc:sldMk cId="3613369998" sldId="909"/>
        </pc:sldMkLst>
      </pc:sldChg>
      <pc:sldChg chg="del">
        <pc:chgData name="Ahmed Bentajer" userId="2f5167330709fb7d" providerId="LiveId" clId="{401FAAA4-9DE7-F14A-A2CF-B9DE06B010F3}" dt="2024-01-22T13:07:42.941" v="1844" actId="18676"/>
        <pc:sldMkLst>
          <pc:docMk/>
          <pc:sldMk cId="3647964902" sldId="910"/>
        </pc:sldMkLst>
      </pc:sldChg>
      <pc:sldChg chg="del">
        <pc:chgData name="Ahmed Bentajer" userId="2f5167330709fb7d" providerId="LiveId" clId="{401FAAA4-9DE7-F14A-A2CF-B9DE06B010F3}" dt="2024-01-22T13:07:42.941" v="1844" actId="18676"/>
        <pc:sldMkLst>
          <pc:docMk/>
          <pc:sldMk cId="2401742334" sldId="911"/>
        </pc:sldMkLst>
      </pc:sldChg>
      <pc:sldChg chg="del">
        <pc:chgData name="Ahmed Bentajer" userId="2f5167330709fb7d" providerId="LiveId" clId="{401FAAA4-9DE7-F14A-A2CF-B9DE06B010F3}" dt="2024-01-22T13:07:42.941" v="1844" actId="18676"/>
        <pc:sldMkLst>
          <pc:docMk/>
          <pc:sldMk cId="825184429" sldId="912"/>
        </pc:sldMkLst>
      </pc:sldChg>
      <pc:sldChg chg="del">
        <pc:chgData name="Ahmed Bentajer" userId="2f5167330709fb7d" providerId="LiveId" clId="{401FAAA4-9DE7-F14A-A2CF-B9DE06B010F3}" dt="2024-01-22T13:07:42.941" v="1844" actId="18676"/>
        <pc:sldMkLst>
          <pc:docMk/>
          <pc:sldMk cId="635326165" sldId="913"/>
        </pc:sldMkLst>
      </pc:sldChg>
      <pc:sldChg chg="del">
        <pc:chgData name="Ahmed Bentajer" userId="2f5167330709fb7d" providerId="LiveId" clId="{401FAAA4-9DE7-F14A-A2CF-B9DE06B010F3}" dt="2024-01-22T13:07:42.941" v="1844" actId="18676"/>
        <pc:sldMkLst>
          <pc:docMk/>
          <pc:sldMk cId="1876827440" sldId="914"/>
        </pc:sldMkLst>
      </pc:sldChg>
      <pc:sldChg chg="del">
        <pc:chgData name="Ahmed Bentajer" userId="2f5167330709fb7d" providerId="LiveId" clId="{401FAAA4-9DE7-F14A-A2CF-B9DE06B010F3}" dt="2024-01-22T13:07:42.941" v="1844" actId="18676"/>
        <pc:sldMkLst>
          <pc:docMk/>
          <pc:sldMk cId="2477613016" sldId="915"/>
        </pc:sldMkLst>
      </pc:sldChg>
      <pc:sldChg chg="addSp modSp add mod modNotesTx">
        <pc:chgData name="Ahmed Bentajer" userId="2f5167330709fb7d" providerId="LiveId" clId="{401FAAA4-9DE7-F14A-A2CF-B9DE06B010F3}" dt="2024-02-16T15:15:49.798" v="19860"/>
        <pc:sldMkLst>
          <pc:docMk/>
          <pc:sldMk cId="219823804" sldId="916"/>
        </pc:sldMkLst>
      </pc:sldChg>
      <pc:sldChg chg="addSp delSp modSp add mod modNotesTx">
        <pc:chgData name="Ahmed Bentajer" userId="2f5167330709fb7d" providerId="LiveId" clId="{401FAAA4-9DE7-F14A-A2CF-B9DE06B010F3}" dt="2024-02-16T15:15:49.798" v="19860"/>
        <pc:sldMkLst>
          <pc:docMk/>
          <pc:sldMk cId="485241334" sldId="917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2996949510" sldId="918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1155412181" sldId="919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2109056227" sldId="920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1483345095" sldId="921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495499780" sldId="922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1313198438" sldId="923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4127911455" sldId="924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699174365" sldId="925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1758376346" sldId="926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21640601" sldId="927"/>
        </pc:sldMkLst>
      </pc:sldChg>
      <pc:sldChg chg="addSp modSp add mod modAnim">
        <pc:chgData name="Ahmed Bentajer" userId="2f5167330709fb7d" providerId="LiveId" clId="{401FAAA4-9DE7-F14A-A2CF-B9DE06B010F3}" dt="2024-02-16T15:15:49.798" v="19860"/>
        <pc:sldMkLst>
          <pc:docMk/>
          <pc:sldMk cId="3135205475" sldId="928"/>
        </pc:sldMkLst>
      </pc:sldChg>
      <pc:sldChg chg="addSp delSp modSp add mod delAnim modAnim">
        <pc:chgData name="Ahmed Bentajer" userId="2f5167330709fb7d" providerId="LiveId" clId="{401FAAA4-9DE7-F14A-A2CF-B9DE06B010F3}" dt="2024-02-16T15:15:49.798" v="19860"/>
        <pc:sldMkLst>
          <pc:docMk/>
          <pc:sldMk cId="3408607529" sldId="929"/>
        </pc:sldMkLst>
      </pc:sldChg>
      <pc:sldChg chg="addSp delSp modSp add mod delAnim modAnim">
        <pc:chgData name="Ahmed Bentajer" userId="2f5167330709fb7d" providerId="LiveId" clId="{401FAAA4-9DE7-F14A-A2CF-B9DE06B010F3}" dt="2024-02-16T15:15:49.798" v="19860"/>
        <pc:sldMkLst>
          <pc:docMk/>
          <pc:sldMk cId="2394832468" sldId="930"/>
        </pc:sldMkLst>
      </pc:sldChg>
      <pc:sldChg chg="addSp delSp modSp add mod delAnim modAnim">
        <pc:chgData name="Ahmed Bentajer" userId="2f5167330709fb7d" providerId="LiveId" clId="{401FAAA4-9DE7-F14A-A2CF-B9DE06B010F3}" dt="2024-02-16T15:15:49.798" v="19860"/>
        <pc:sldMkLst>
          <pc:docMk/>
          <pc:sldMk cId="3257446269" sldId="931"/>
        </pc:sldMkLst>
      </pc:sldChg>
      <pc:sldChg chg="addSp delSp modSp add mod delAnim">
        <pc:chgData name="Ahmed Bentajer" userId="2f5167330709fb7d" providerId="LiveId" clId="{401FAAA4-9DE7-F14A-A2CF-B9DE06B010F3}" dt="2024-02-16T15:15:49.798" v="19860"/>
        <pc:sldMkLst>
          <pc:docMk/>
          <pc:sldMk cId="3332058633" sldId="932"/>
        </pc:sldMkLst>
      </pc:sldChg>
      <pc:sldChg chg="addSp modSp add mod modAnim modNotesTx">
        <pc:chgData name="Ahmed Bentajer" userId="2f5167330709fb7d" providerId="LiveId" clId="{401FAAA4-9DE7-F14A-A2CF-B9DE06B010F3}" dt="2024-02-16T15:15:49.798" v="19860"/>
        <pc:sldMkLst>
          <pc:docMk/>
          <pc:sldMk cId="1068947285" sldId="933"/>
        </pc:sldMkLst>
      </pc:sldChg>
      <pc:sldChg chg="addSp delSp modSp add mod delAnim modNotesTx">
        <pc:chgData name="Ahmed Bentajer" userId="2f5167330709fb7d" providerId="LiveId" clId="{401FAAA4-9DE7-F14A-A2CF-B9DE06B010F3}" dt="2024-02-16T15:15:49.798" v="19860"/>
        <pc:sldMkLst>
          <pc:docMk/>
          <pc:sldMk cId="1590083738" sldId="934"/>
        </pc:sldMkLst>
      </pc:sldChg>
      <pc:sldChg chg="addSp modSp add mod ord modShow modNotesTx">
        <pc:chgData name="Ahmed Bentajer" userId="2f5167330709fb7d" providerId="LiveId" clId="{401FAAA4-9DE7-F14A-A2CF-B9DE06B010F3}" dt="2024-02-16T15:15:49.798" v="19860"/>
        <pc:sldMkLst>
          <pc:docMk/>
          <pc:sldMk cId="1339534233" sldId="935"/>
        </pc:sldMkLst>
      </pc:sldChg>
      <pc:sldChg chg="addSp modSp add mod modNotesTx">
        <pc:chgData name="Ahmed Bentajer" userId="2f5167330709fb7d" providerId="LiveId" clId="{401FAAA4-9DE7-F14A-A2CF-B9DE06B010F3}" dt="2024-02-16T15:15:49.798" v="19860"/>
        <pc:sldMkLst>
          <pc:docMk/>
          <pc:sldMk cId="7468841" sldId="936"/>
        </pc:sldMkLst>
      </pc:sldChg>
      <pc:sldChg chg="addSp delSp modSp add mod modAnim">
        <pc:chgData name="Ahmed Bentajer" userId="2f5167330709fb7d" providerId="LiveId" clId="{401FAAA4-9DE7-F14A-A2CF-B9DE06B010F3}" dt="2024-02-16T15:15:49.798" v="19860"/>
        <pc:sldMkLst>
          <pc:docMk/>
          <pc:sldMk cId="3680377827" sldId="937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4155798576" sldId="938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1380344185" sldId="939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1821750644" sldId="940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1166609564" sldId="941"/>
        </pc:sldMkLst>
      </pc:sldChg>
      <pc:sldChg chg="addSp modSp add mod modAnim">
        <pc:chgData name="Ahmed Bentajer" userId="2f5167330709fb7d" providerId="LiveId" clId="{401FAAA4-9DE7-F14A-A2CF-B9DE06B010F3}" dt="2024-02-16T15:15:49.798" v="19860"/>
        <pc:sldMkLst>
          <pc:docMk/>
          <pc:sldMk cId="2184904420" sldId="942"/>
        </pc:sldMkLst>
      </pc:sldChg>
      <pc:sldChg chg="addSp delSp modSp add mod delAnim modAnim">
        <pc:chgData name="Ahmed Bentajer" userId="2f5167330709fb7d" providerId="LiveId" clId="{401FAAA4-9DE7-F14A-A2CF-B9DE06B010F3}" dt="2024-02-16T15:15:49.798" v="19860"/>
        <pc:sldMkLst>
          <pc:docMk/>
          <pc:sldMk cId="2357092797" sldId="943"/>
        </pc:sldMkLst>
      </pc:sldChg>
      <pc:sldChg chg="addSp delSp modSp add mod delAnim modAnim">
        <pc:chgData name="Ahmed Bentajer" userId="2f5167330709fb7d" providerId="LiveId" clId="{401FAAA4-9DE7-F14A-A2CF-B9DE06B010F3}" dt="2024-02-16T15:15:49.798" v="19860"/>
        <pc:sldMkLst>
          <pc:docMk/>
          <pc:sldMk cId="3035502685" sldId="944"/>
        </pc:sldMkLst>
      </pc:sldChg>
      <pc:sldChg chg="addSp delSp modSp add mod delAnim modAnim">
        <pc:chgData name="Ahmed Bentajer" userId="2f5167330709fb7d" providerId="LiveId" clId="{401FAAA4-9DE7-F14A-A2CF-B9DE06B010F3}" dt="2024-02-16T15:15:49.798" v="19860"/>
        <pc:sldMkLst>
          <pc:docMk/>
          <pc:sldMk cId="220991396" sldId="945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153130162" sldId="946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293459962" sldId="947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2318383203" sldId="948"/>
        </pc:sldMkLst>
      </pc:sldChg>
      <pc:sldChg chg="add del">
        <pc:chgData name="Ahmed Bentajer" userId="2f5167330709fb7d" providerId="LiveId" clId="{401FAAA4-9DE7-F14A-A2CF-B9DE06B010F3}" dt="2024-01-30T11:38:43.020" v="7298"/>
        <pc:sldMkLst>
          <pc:docMk/>
          <pc:sldMk cId="3881667755" sldId="948"/>
        </pc:sldMkLst>
      </pc:sldChg>
      <pc:sldChg chg="addSp delSp modSp add mod modAnim">
        <pc:chgData name="Ahmed Bentajer" userId="2f5167330709fb7d" providerId="LiveId" clId="{401FAAA4-9DE7-F14A-A2CF-B9DE06B010F3}" dt="2024-02-16T15:15:49.798" v="19860"/>
        <pc:sldMkLst>
          <pc:docMk/>
          <pc:sldMk cId="1474898715" sldId="949"/>
        </pc:sldMkLst>
      </pc:sldChg>
      <pc:sldChg chg="addSp delSp modSp add mod delAnim">
        <pc:chgData name="Ahmed Bentajer" userId="2f5167330709fb7d" providerId="LiveId" clId="{401FAAA4-9DE7-F14A-A2CF-B9DE06B010F3}" dt="2024-02-16T15:15:49.798" v="19860"/>
        <pc:sldMkLst>
          <pc:docMk/>
          <pc:sldMk cId="4047782586" sldId="950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2511859313" sldId="951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3066221814" sldId="952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3907468489" sldId="953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3162927954" sldId="954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3753322197" sldId="955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1163777531" sldId="956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3373765067" sldId="957"/>
        </pc:sldMkLst>
      </pc:sldChg>
      <pc:sldChg chg="addSp delSp modSp add mod delAnim">
        <pc:chgData name="Ahmed Bentajer" userId="2f5167330709fb7d" providerId="LiveId" clId="{401FAAA4-9DE7-F14A-A2CF-B9DE06B010F3}" dt="2024-02-16T15:15:49.798" v="19860"/>
        <pc:sldMkLst>
          <pc:docMk/>
          <pc:sldMk cId="2195225775" sldId="958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3136836735" sldId="959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2573096737" sldId="960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1953519666" sldId="961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701751229" sldId="962"/>
        </pc:sldMkLst>
      </pc:sldChg>
      <pc:sldChg chg="addSp delSp modSp add mod modNotesTx">
        <pc:chgData name="Ahmed Bentajer" userId="2f5167330709fb7d" providerId="LiveId" clId="{401FAAA4-9DE7-F14A-A2CF-B9DE06B010F3}" dt="2024-02-16T15:15:49.798" v="19860"/>
        <pc:sldMkLst>
          <pc:docMk/>
          <pc:sldMk cId="2090293487" sldId="963"/>
        </pc:sldMkLst>
      </pc:sldChg>
      <pc:sldChg chg="addSp delSp modSp add mod modNotesTx">
        <pc:chgData name="Ahmed Bentajer" userId="2f5167330709fb7d" providerId="LiveId" clId="{401FAAA4-9DE7-F14A-A2CF-B9DE06B010F3}" dt="2024-02-16T15:15:49.798" v="19860"/>
        <pc:sldMkLst>
          <pc:docMk/>
          <pc:sldMk cId="686627203" sldId="964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784191118" sldId="965"/>
        </pc:sldMkLst>
      </pc:sldChg>
      <pc:sldChg chg="addSp delSp modSp add mod modAnim">
        <pc:chgData name="Ahmed Bentajer" userId="2f5167330709fb7d" providerId="LiveId" clId="{401FAAA4-9DE7-F14A-A2CF-B9DE06B010F3}" dt="2024-02-16T15:15:49.798" v="19860"/>
        <pc:sldMkLst>
          <pc:docMk/>
          <pc:sldMk cId="1453256082" sldId="966"/>
        </pc:sldMkLst>
      </pc:sldChg>
      <pc:sldChg chg="addSp delSp modSp add mod delAnim modAnim modNotesTx">
        <pc:chgData name="Ahmed Bentajer" userId="2f5167330709fb7d" providerId="LiveId" clId="{401FAAA4-9DE7-F14A-A2CF-B9DE06B010F3}" dt="2024-02-16T15:15:49.798" v="19860"/>
        <pc:sldMkLst>
          <pc:docMk/>
          <pc:sldMk cId="4158036098" sldId="967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3543750009" sldId="968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1160906353" sldId="969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1810729791" sldId="970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2662782187" sldId="971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3302406024" sldId="972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2889278939" sldId="973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1979435090" sldId="974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1658890810" sldId="975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2404739700" sldId="976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3853276749" sldId="977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3968812418" sldId="978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948849330" sldId="979"/>
        </pc:sldMkLst>
      </pc:sldChg>
      <pc:sldChg chg="modSp add mod">
        <pc:chgData name="Ahmed Bentajer" userId="2f5167330709fb7d" providerId="LiveId" clId="{401FAAA4-9DE7-F14A-A2CF-B9DE06B010F3}" dt="2024-02-06T12:52:13.620" v="13708" actId="20577"/>
        <pc:sldMkLst>
          <pc:docMk/>
          <pc:sldMk cId="253954318" sldId="980"/>
        </pc:sldMkLst>
      </pc:sldChg>
      <pc:sldChg chg="addSp modSp add mod modAnim">
        <pc:chgData name="Ahmed Bentajer" userId="2f5167330709fb7d" providerId="LiveId" clId="{401FAAA4-9DE7-F14A-A2CF-B9DE06B010F3}" dt="2024-02-16T15:15:49.798" v="19860"/>
        <pc:sldMkLst>
          <pc:docMk/>
          <pc:sldMk cId="569361940" sldId="981"/>
        </pc:sldMkLst>
      </pc:sldChg>
      <pc:sldChg chg="addSp delSp modSp add mod delAnim">
        <pc:chgData name="Ahmed Bentajer" userId="2f5167330709fb7d" providerId="LiveId" clId="{401FAAA4-9DE7-F14A-A2CF-B9DE06B010F3}" dt="2024-02-16T15:15:49.798" v="19860"/>
        <pc:sldMkLst>
          <pc:docMk/>
          <pc:sldMk cId="1713197480" sldId="982"/>
        </pc:sldMkLst>
      </pc:sldChg>
      <pc:sldChg chg="addSp delSp modSp add mod ord delAnim modAnim">
        <pc:chgData name="Ahmed Bentajer" userId="2f5167330709fb7d" providerId="LiveId" clId="{401FAAA4-9DE7-F14A-A2CF-B9DE06B010F3}" dt="2024-02-16T15:15:49.798" v="19860"/>
        <pc:sldMkLst>
          <pc:docMk/>
          <pc:sldMk cId="2562797360" sldId="983"/>
        </pc:sldMkLst>
      </pc:sldChg>
      <pc:sldChg chg="addSp delSp modSp add mod ord">
        <pc:chgData name="Ahmed Bentajer" userId="2f5167330709fb7d" providerId="LiveId" clId="{401FAAA4-9DE7-F14A-A2CF-B9DE06B010F3}" dt="2024-02-16T15:15:49.798" v="19860"/>
        <pc:sldMkLst>
          <pc:docMk/>
          <pc:sldMk cId="3607242319" sldId="984"/>
        </pc:sldMkLst>
      </pc:sldChg>
      <pc:sldChg chg="addSp delSp modSp add mod delAnim">
        <pc:chgData name="Ahmed Bentajer" userId="2f5167330709fb7d" providerId="LiveId" clId="{401FAAA4-9DE7-F14A-A2CF-B9DE06B010F3}" dt="2024-02-16T15:15:49.798" v="19860"/>
        <pc:sldMkLst>
          <pc:docMk/>
          <pc:sldMk cId="883855285" sldId="985"/>
        </pc:sldMkLst>
      </pc:sldChg>
      <pc:sldChg chg="add del">
        <pc:chgData name="Ahmed Bentajer" userId="2f5167330709fb7d" providerId="LiveId" clId="{401FAAA4-9DE7-F14A-A2CF-B9DE06B010F3}" dt="2024-02-06T14:26:22.577" v="14811"/>
        <pc:sldMkLst>
          <pc:docMk/>
          <pc:sldMk cId="2727651396" sldId="985"/>
        </pc:sldMkLst>
      </pc:sldChg>
      <pc:sldChg chg="addSp modSp add">
        <pc:chgData name="Ahmed Bentajer" userId="2f5167330709fb7d" providerId="LiveId" clId="{401FAAA4-9DE7-F14A-A2CF-B9DE06B010F3}" dt="2024-02-16T15:15:49.798" v="19860"/>
        <pc:sldMkLst>
          <pc:docMk/>
          <pc:sldMk cId="2931060680" sldId="986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556867048" sldId="987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3138140633" sldId="988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145284130" sldId="989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2577314131" sldId="990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2309731874" sldId="991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3282016332" sldId="992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3290190437" sldId="993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1176802174" sldId="994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4242263948" sldId="995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3126959303" sldId="996"/>
        </pc:sldMkLst>
      </pc:sldChg>
      <pc:sldChg chg="addSp modSp add mod modAnim">
        <pc:chgData name="Ahmed Bentajer" userId="2f5167330709fb7d" providerId="LiveId" clId="{401FAAA4-9DE7-F14A-A2CF-B9DE06B010F3}" dt="2024-02-16T15:15:49.798" v="19860"/>
        <pc:sldMkLst>
          <pc:docMk/>
          <pc:sldMk cId="1447506135" sldId="997"/>
        </pc:sldMkLst>
      </pc:sldChg>
      <pc:sldChg chg="addSp delSp modSp add mod delAnim modAnim">
        <pc:chgData name="Ahmed Bentajer" userId="2f5167330709fb7d" providerId="LiveId" clId="{401FAAA4-9DE7-F14A-A2CF-B9DE06B010F3}" dt="2024-02-16T15:15:49.798" v="19860"/>
        <pc:sldMkLst>
          <pc:docMk/>
          <pc:sldMk cId="1039632317" sldId="998"/>
        </pc:sldMkLst>
      </pc:sldChg>
      <pc:sldChg chg="addSp delSp modSp add mod delAnim modNotesTx">
        <pc:chgData name="Ahmed Bentajer" userId="2f5167330709fb7d" providerId="LiveId" clId="{401FAAA4-9DE7-F14A-A2CF-B9DE06B010F3}" dt="2024-02-16T15:15:49.798" v="19860"/>
        <pc:sldMkLst>
          <pc:docMk/>
          <pc:sldMk cId="1366799433" sldId="999"/>
        </pc:sldMkLst>
      </pc:sldChg>
      <pc:sldChg chg="addSp delSp modSp add mod modNotesTx">
        <pc:chgData name="Ahmed Bentajer" userId="2f5167330709fb7d" providerId="LiveId" clId="{401FAAA4-9DE7-F14A-A2CF-B9DE06B010F3}" dt="2024-02-16T15:15:49.798" v="19860"/>
        <pc:sldMkLst>
          <pc:docMk/>
          <pc:sldMk cId="468887156" sldId="1000"/>
        </pc:sldMkLst>
      </pc:sldChg>
      <pc:sldChg chg="addSp delSp modSp add mod modAnim">
        <pc:chgData name="Ahmed Bentajer" userId="2f5167330709fb7d" providerId="LiveId" clId="{401FAAA4-9DE7-F14A-A2CF-B9DE06B010F3}" dt="2024-02-16T15:15:49.798" v="19860"/>
        <pc:sldMkLst>
          <pc:docMk/>
          <pc:sldMk cId="3467365904" sldId="1001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956539638" sldId="1002"/>
        </pc:sldMkLst>
      </pc:sldChg>
      <pc:sldChg chg="addSp delSp modSp add mod ord modAnim">
        <pc:chgData name="Ahmed Bentajer" userId="2f5167330709fb7d" providerId="LiveId" clId="{401FAAA4-9DE7-F14A-A2CF-B9DE06B010F3}" dt="2024-02-16T15:15:49.798" v="19860"/>
        <pc:sldMkLst>
          <pc:docMk/>
          <pc:sldMk cId="879318617" sldId="1003"/>
        </pc:sldMkLst>
      </pc:sldChg>
      <pc:sldChg chg="addSp modSp add mod">
        <pc:chgData name="Ahmed Bentajer" userId="2f5167330709fb7d" providerId="LiveId" clId="{401FAAA4-9DE7-F14A-A2CF-B9DE06B010F3}" dt="2024-02-16T15:15:49.798" v="19860"/>
        <pc:sldMkLst>
          <pc:docMk/>
          <pc:sldMk cId="1169676243" sldId="1004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3915577559" sldId="1005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1215264623" sldId="1006"/>
        </pc:sldMkLst>
      </pc:sldChg>
      <pc:sldChg chg="modSp add mod">
        <pc:chgData name="Ahmed Bentajer" userId="2f5167330709fb7d" providerId="LiveId" clId="{401FAAA4-9DE7-F14A-A2CF-B9DE06B010F3}" dt="2024-02-16T09:57:05.116" v="18471" actId="20577"/>
        <pc:sldMkLst>
          <pc:docMk/>
          <pc:sldMk cId="310325527" sldId="1007"/>
        </pc:sldMkLst>
      </pc:sldChg>
      <pc:sldChg chg="addSp delSp modSp add mod delAnim">
        <pc:chgData name="Ahmed Bentajer" userId="2f5167330709fb7d" providerId="LiveId" clId="{401FAAA4-9DE7-F14A-A2CF-B9DE06B010F3}" dt="2024-02-16T15:15:49.798" v="19860"/>
        <pc:sldMkLst>
          <pc:docMk/>
          <pc:sldMk cId="3232695726" sldId="1008"/>
        </pc:sldMkLst>
      </pc:sldChg>
      <pc:sldChg chg="addSp delSp modSp add mod">
        <pc:chgData name="Ahmed Bentajer" userId="2f5167330709fb7d" providerId="LiveId" clId="{401FAAA4-9DE7-F14A-A2CF-B9DE06B010F3}" dt="2024-02-16T15:15:49.798" v="19860"/>
        <pc:sldMkLst>
          <pc:docMk/>
          <pc:sldMk cId="1353085522" sldId="1009"/>
        </pc:sldMkLst>
      </pc:sldChg>
      <pc:sldChg chg="addSp delSp modSp add del mod modClrScheme modAnim chgLayout">
        <pc:chgData name="Ahmed Bentajer" userId="2f5167330709fb7d" providerId="LiveId" clId="{401FAAA4-9DE7-F14A-A2CF-B9DE06B010F3}" dt="2024-02-16T15:11:53.468" v="19833" actId="2696"/>
        <pc:sldMkLst>
          <pc:docMk/>
          <pc:sldMk cId="4189284832" sldId="1010"/>
        </pc:sldMkLst>
      </pc:sldChg>
      <pc:sldChg chg="modSp add mod">
        <pc:chgData name="Ahmed Bentajer" userId="2f5167330709fb7d" providerId="LiveId" clId="{401FAAA4-9DE7-F14A-A2CF-B9DE06B010F3}" dt="2024-02-16T15:12:05.746" v="19835" actId="255"/>
        <pc:sldMkLst>
          <pc:docMk/>
          <pc:sldMk cId="717717012" sldId="1011"/>
        </pc:sldMkLst>
      </pc:sldChg>
      <pc:sldChg chg="addSp delSp modSp add mod delAnim">
        <pc:chgData name="Ahmed Bentajer" userId="2f5167330709fb7d" providerId="LiveId" clId="{401FAAA4-9DE7-F14A-A2CF-B9DE06B010F3}" dt="2024-02-16T15:12:19.362" v="19836" actId="255"/>
        <pc:sldMkLst>
          <pc:docMk/>
          <pc:sldMk cId="1569376087" sldId="1012"/>
        </pc:sldMkLst>
      </pc:sldChg>
      <pc:sldChg chg="addSp delSp modSp add mod">
        <pc:chgData name="Ahmed Bentajer" userId="2f5167330709fb7d" providerId="LiveId" clId="{401FAAA4-9DE7-F14A-A2CF-B9DE06B010F3}" dt="2024-02-16T15:50:49.741" v="19910" actId="1076"/>
        <pc:sldMkLst>
          <pc:docMk/>
          <pc:sldMk cId="3059811528" sldId="1013"/>
        </pc:sldMkLst>
      </pc:sldChg>
      <pc:sldChg chg="add">
        <pc:chgData name="Ahmed Bentajer" userId="2f5167330709fb7d" providerId="LiveId" clId="{401FAAA4-9DE7-F14A-A2CF-B9DE06B010F3}" dt="2024-02-16T15:50:55.717" v="19911"/>
        <pc:sldMkLst>
          <pc:docMk/>
          <pc:sldMk cId="1535200169" sldId="1014"/>
        </pc:sldMkLst>
      </pc:sldChg>
      <pc:sldChg chg="modSp add mod">
        <pc:chgData name="Ahmed Bentajer" userId="2f5167330709fb7d" providerId="LiveId" clId="{401FAAA4-9DE7-F14A-A2CF-B9DE06B010F3}" dt="2024-02-16T15:52:39.080" v="19923" actId="20577"/>
        <pc:sldMkLst>
          <pc:docMk/>
          <pc:sldMk cId="1904217946" sldId="1015"/>
        </pc:sldMkLst>
      </pc:sldChg>
    </pc:docChg>
  </pc:docChgLst>
  <pc:docChgLst>
    <pc:chgData name="Ahmed Bentajer" userId="2f5167330709fb7d" providerId="LiveId" clId="{C50019AF-1F79-EB4E-BA12-8D7FF3BD3C38}"/>
    <pc:docChg chg="undo custSel addSld delSld modSld modMainMaster addSection delSection modSection">
      <pc:chgData name="Ahmed Bentajer" userId="2f5167330709fb7d" providerId="LiveId" clId="{C50019AF-1F79-EB4E-BA12-8D7FF3BD3C38}" dt="2024-03-18T21:25:59.465" v="7157"/>
      <pc:docMkLst>
        <pc:docMk/>
      </pc:docMkLst>
      <pc:sldChg chg="delSp modSp mod modShow">
        <pc:chgData name="Ahmed Bentajer" userId="2f5167330709fb7d" providerId="LiveId" clId="{C50019AF-1F79-EB4E-BA12-8D7FF3BD3C38}" dt="2024-03-18T21:25:59.465" v="7157"/>
        <pc:sldMkLst>
          <pc:docMk/>
          <pc:sldMk cId="0" sldId="256"/>
        </pc:sldMkLst>
      </pc:sldChg>
      <pc:sldChg chg="del">
        <pc:chgData name="Ahmed Bentajer" userId="2f5167330709fb7d" providerId="LiveId" clId="{C50019AF-1F79-EB4E-BA12-8D7FF3BD3C38}" dt="2024-02-20T13:16:27.845" v="776" actId="2696"/>
        <pc:sldMkLst>
          <pc:docMk/>
          <pc:sldMk cId="0" sldId="261"/>
        </pc:sldMkLst>
      </pc:sldChg>
      <pc:sldChg chg="delSp modSp add del mod">
        <pc:chgData name="Ahmed Bentajer" userId="2f5167330709fb7d" providerId="LiveId" clId="{C50019AF-1F79-EB4E-BA12-8D7FF3BD3C38}" dt="2024-02-27T15:38:30.075" v="3027" actId="2696"/>
        <pc:sldMkLst>
          <pc:docMk/>
          <pc:sldMk cId="0" sldId="283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284"/>
        </pc:sldMkLst>
      </pc:sldChg>
      <pc:sldChg chg="addSp delSp modSp add del mod">
        <pc:chgData name="Ahmed Bentajer" userId="2f5167330709fb7d" providerId="LiveId" clId="{C50019AF-1F79-EB4E-BA12-8D7FF3BD3C38}" dt="2024-02-27T15:38:48.910" v="3030" actId="2696"/>
        <pc:sldMkLst>
          <pc:docMk/>
          <pc:sldMk cId="0" sldId="285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286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287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288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289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290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291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292"/>
        </pc:sldMkLst>
      </pc:sldChg>
      <pc:sldChg chg="delSp modSp add del mod">
        <pc:chgData name="Ahmed Bentajer" userId="2f5167330709fb7d" providerId="LiveId" clId="{C50019AF-1F79-EB4E-BA12-8D7FF3BD3C38}" dt="2024-03-01T10:45:55.134" v="3434" actId="2696"/>
        <pc:sldMkLst>
          <pc:docMk/>
          <pc:sldMk cId="0" sldId="293"/>
        </pc:sldMkLst>
      </pc:sldChg>
      <pc:sldChg chg="delSp modSp add del mod">
        <pc:chgData name="Ahmed Bentajer" userId="2f5167330709fb7d" providerId="LiveId" clId="{C50019AF-1F79-EB4E-BA12-8D7FF3BD3C38}" dt="2024-03-01T10:46:41.351" v="3442" actId="2696"/>
        <pc:sldMkLst>
          <pc:docMk/>
          <pc:sldMk cId="0" sldId="294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295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296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297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298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299"/>
        </pc:sldMkLst>
      </pc:sldChg>
      <pc:sldChg chg="delSp add del mod">
        <pc:chgData name="Ahmed Bentajer" userId="2f5167330709fb7d" providerId="LiveId" clId="{C50019AF-1F79-EB4E-BA12-8D7FF3BD3C38}" dt="2024-03-01T10:57:27.426" v="3525" actId="2696"/>
        <pc:sldMkLst>
          <pc:docMk/>
          <pc:sldMk cId="0" sldId="300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01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02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03"/>
        </pc:sldMkLst>
      </pc:sldChg>
      <pc:sldChg chg="delSp add del mod">
        <pc:chgData name="Ahmed Bentajer" userId="2f5167330709fb7d" providerId="LiveId" clId="{C50019AF-1F79-EB4E-BA12-8D7FF3BD3C38}" dt="2024-03-01T11:04:09.995" v="3666" actId="2696"/>
        <pc:sldMkLst>
          <pc:docMk/>
          <pc:sldMk cId="0" sldId="304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05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06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07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08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09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10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11"/>
        </pc:sldMkLst>
      </pc:sldChg>
      <pc:sldChg chg="delSp add del mod">
        <pc:chgData name="Ahmed Bentajer" userId="2f5167330709fb7d" providerId="LiveId" clId="{C50019AF-1F79-EB4E-BA12-8D7FF3BD3C38}" dt="2024-03-03T19:57:24.701" v="3928" actId="2696"/>
        <pc:sldMkLst>
          <pc:docMk/>
          <pc:sldMk cId="0" sldId="312"/>
        </pc:sldMkLst>
      </pc:sldChg>
      <pc:sldChg chg="add del">
        <pc:chgData name="Ahmed Bentajer" userId="2f5167330709fb7d" providerId="LiveId" clId="{C50019AF-1F79-EB4E-BA12-8D7FF3BD3C38}" dt="2024-03-03T19:57:27.533" v="3929" actId="2696"/>
        <pc:sldMkLst>
          <pc:docMk/>
          <pc:sldMk cId="0" sldId="313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14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15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16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17"/>
        </pc:sldMkLst>
      </pc:sldChg>
      <pc:sldChg chg="add del">
        <pc:chgData name="Ahmed Bentajer" userId="2f5167330709fb7d" providerId="LiveId" clId="{C50019AF-1F79-EB4E-BA12-8D7FF3BD3C38}" dt="2024-03-03T20:19:13.107" v="4036" actId="2696"/>
        <pc:sldMkLst>
          <pc:docMk/>
          <pc:sldMk cId="0" sldId="318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19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20"/>
        </pc:sldMkLst>
      </pc:sldChg>
      <pc:sldChg chg="delSp add del mod">
        <pc:chgData name="Ahmed Bentajer" userId="2f5167330709fb7d" providerId="LiveId" clId="{C50019AF-1F79-EB4E-BA12-8D7FF3BD3C38}" dt="2024-03-03T20:23:48.135" v="4094" actId="2696"/>
        <pc:sldMkLst>
          <pc:docMk/>
          <pc:sldMk cId="0" sldId="321"/>
        </pc:sldMkLst>
      </pc:sldChg>
      <pc:sldChg chg="add del">
        <pc:chgData name="Ahmed Bentajer" userId="2f5167330709fb7d" providerId="LiveId" clId="{C50019AF-1F79-EB4E-BA12-8D7FF3BD3C38}" dt="2024-03-03T20:25:00.563" v="4107" actId="2696"/>
        <pc:sldMkLst>
          <pc:docMk/>
          <pc:sldMk cId="0" sldId="322"/>
        </pc:sldMkLst>
      </pc:sldChg>
      <pc:sldChg chg="add del">
        <pc:chgData name="Ahmed Bentajer" userId="2f5167330709fb7d" providerId="LiveId" clId="{C50019AF-1F79-EB4E-BA12-8D7FF3BD3C38}" dt="2024-03-03T20:25:16.416" v="4118" actId="2696"/>
        <pc:sldMkLst>
          <pc:docMk/>
          <pc:sldMk cId="0" sldId="323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24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25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26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27"/>
        </pc:sldMkLst>
      </pc:sldChg>
      <pc:sldChg chg="add del">
        <pc:chgData name="Ahmed Bentajer" userId="2f5167330709fb7d" providerId="LiveId" clId="{C50019AF-1F79-EB4E-BA12-8D7FF3BD3C38}" dt="2024-03-03T20:39:50.637" v="4248" actId="2696"/>
        <pc:sldMkLst>
          <pc:docMk/>
          <pc:sldMk cId="0" sldId="328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29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30"/>
        </pc:sldMkLst>
      </pc:sldChg>
      <pc:sldChg chg="add del">
        <pc:chgData name="Ahmed Bentajer" userId="2f5167330709fb7d" providerId="LiveId" clId="{C50019AF-1F79-EB4E-BA12-8D7FF3BD3C38}" dt="2024-03-03T20:57:32.570" v="4441" actId="2696"/>
        <pc:sldMkLst>
          <pc:docMk/>
          <pc:sldMk cId="0" sldId="331"/>
        </pc:sldMkLst>
      </pc:sldChg>
      <pc:sldChg chg="addSp delSp modSp add mod modNotesTx">
        <pc:chgData name="Ahmed Bentajer" userId="2f5167330709fb7d" providerId="LiveId" clId="{C50019AF-1F79-EB4E-BA12-8D7FF3BD3C38}" dt="2024-03-18T21:25:59.465" v="7157"/>
        <pc:sldMkLst>
          <pc:docMk/>
          <pc:sldMk cId="0" sldId="332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33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34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35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36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37"/>
        </pc:sldMkLst>
      </pc:sldChg>
      <pc:sldChg chg="addSp delSp modSp add del mod">
        <pc:chgData name="Ahmed Bentajer" userId="2f5167330709fb7d" providerId="LiveId" clId="{C50019AF-1F79-EB4E-BA12-8D7FF3BD3C38}" dt="2024-03-03T21:10:13.246" v="4542" actId="2696"/>
        <pc:sldMkLst>
          <pc:docMk/>
          <pc:sldMk cId="0" sldId="338"/>
        </pc:sldMkLst>
      </pc:sldChg>
      <pc:sldChg chg="modSp add del mod">
        <pc:chgData name="Ahmed Bentajer" userId="2f5167330709fb7d" providerId="LiveId" clId="{C50019AF-1F79-EB4E-BA12-8D7FF3BD3C38}" dt="2024-03-03T21:10:13.259" v="4543" actId="2696"/>
        <pc:sldMkLst>
          <pc:docMk/>
          <pc:sldMk cId="0" sldId="339"/>
        </pc:sldMkLst>
      </pc:sldChg>
      <pc:sldChg chg="add del">
        <pc:chgData name="Ahmed Bentajer" userId="2f5167330709fb7d" providerId="LiveId" clId="{C50019AF-1F79-EB4E-BA12-8D7FF3BD3C38}" dt="2024-03-03T21:10:21.481" v="4544" actId="2696"/>
        <pc:sldMkLst>
          <pc:docMk/>
          <pc:sldMk cId="0" sldId="340"/>
        </pc:sldMkLst>
      </pc:sldChg>
      <pc:sldChg chg="modSp add del">
        <pc:chgData name="Ahmed Bentajer" userId="2f5167330709fb7d" providerId="LiveId" clId="{C50019AF-1F79-EB4E-BA12-8D7FF3BD3C38}" dt="2024-03-03T21:10:21.498" v="4545" actId="2696"/>
        <pc:sldMkLst>
          <pc:docMk/>
          <pc:sldMk cId="0" sldId="341"/>
        </pc:sldMkLst>
      </pc:sldChg>
      <pc:sldChg chg="modSp add del">
        <pc:chgData name="Ahmed Bentajer" userId="2f5167330709fb7d" providerId="LiveId" clId="{C50019AF-1F79-EB4E-BA12-8D7FF3BD3C38}" dt="2024-03-03T21:10:21.522" v="4546" actId="2696"/>
        <pc:sldMkLst>
          <pc:docMk/>
          <pc:sldMk cId="0" sldId="342"/>
        </pc:sldMkLst>
      </pc:sldChg>
      <pc:sldChg chg="modSp add del">
        <pc:chgData name="Ahmed Bentajer" userId="2f5167330709fb7d" providerId="LiveId" clId="{C50019AF-1F79-EB4E-BA12-8D7FF3BD3C38}" dt="2024-03-03T21:10:21.543" v="4547" actId="2696"/>
        <pc:sldMkLst>
          <pc:docMk/>
          <pc:sldMk cId="0" sldId="343"/>
        </pc:sldMkLst>
      </pc:sldChg>
      <pc:sldChg chg="modSp add del">
        <pc:chgData name="Ahmed Bentajer" userId="2f5167330709fb7d" providerId="LiveId" clId="{C50019AF-1F79-EB4E-BA12-8D7FF3BD3C38}" dt="2024-03-03T21:10:21.568" v="4550"/>
        <pc:sldMkLst>
          <pc:docMk/>
          <pc:sldMk cId="0" sldId="344"/>
        </pc:sldMkLst>
      </pc:sldChg>
      <pc:sldChg chg="add del">
        <pc:chgData name="Ahmed Bentajer" userId="2f5167330709fb7d" providerId="LiveId" clId="{C50019AF-1F79-EB4E-BA12-8D7FF3BD3C38}" dt="2024-03-03T21:10:21.568" v="4549" actId="2696"/>
        <pc:sldMkLst>
          <pc:docMk/>
          <pc:sldMk cId="0" sldId="345"/>
        </pc:sldMkLst>
      </pc:sldChg>
      <pc:sldChg chg="add del">
        <pc:chgData name="Ahmed Bentajer" userId="2f5167330709fb7d" providerId="LiveId" clId="{C50019AF-1F79-EB4E-BA12-8D7FF3BD3C38}" dt="2024-03-03T21:11:16.363" v="4558" actId="2696"/>
        <pc:sldMkLst>
          <pc:docMk/>
          <pc:sldMk cId="0" sldId="346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47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48"/>
        </pc:sldMkLst>
      </pc:sldChg>
      <pc:sldChg chg="add del">
        <pc:chgData name="Ahmed Bentajer" userId="2f5167330709fb7d" providerId="LiveId" clId="{C50019AF-1F79-EB4E-BA12-8D7FF3BD3C38}" dt="2024-03-03T21:15:23.848" v="4660" actId="2696"/>
        <pc:sldMkLst>
          <pc:docMk/>
          <pc:sldMk cId="0" sldId="349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50"/>
        </pc:sldMkLst>
      </pc:sldChg>
      <pc:sldChg chg="add del">
        <pc:chgData name="Ahmed Bentajer" userId="2f5167330709fb7d" providerId="LiveId" clId="{C50019AF-1F79-EB4E-BA12-8D7FF3BD3C38}" dt="2024-03-03T21:23:54.422" v="4709" actId="2696"/>
        <pc:sldMkLst>
          <pc:docMk/>
          <pc:sldMk cId="0" sldId="351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52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53"/>
        </pc:sldMkLst>
      </pc:sldChg>
      <pc:sldChg chg="add del">
        <pc:chgData name="Ahmed Bentajer" userId="2f5167330709fb7d" providerId="LiveId" clId="{C50019AF-1F79-EB4E-BA12-8D7FF3BD3C38}" dt="2024-03-03T21:28:50.241" v="4812" actId="2696"/>
        <pc:sldMkLst>
          <pc:docMk/>
          <pc:sldMk cId="0" sldId="354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55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56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57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58"/>
        </pc:sldMkLst>
      </pc:sldChg>
      <pc:sldChg chg="modSp add del">
        <pc:chgData name="Ahmed Bentajer" userId="2f5167330709fb7d" providerId="LiveId" clId="{C50019AF-1F79-EB4E-BA12-8D7FF3BD3C38}" dt="2024-03-03T21:34:20.332" v="4892" actId="2696"/>
        <pc:sldMkLst>
          <pc:docMk/>
          <pc:sldMk cId="0" sldId="359"/>
        </pc:sldMkLst>
      </pc:sldChg>
      <pc:sldChg chg="modSp add del">
        <pc:chgData name="Ahmed Bentajer" userId="2f5167330709fb7d" providerId="LiveId" clId="{C50019AF-1F79-EB4E-BA12-8D7FF3BD3C38}" dt="2024-03-03T21:34:21.416" v="4893" actId="2696"/>
        <pc:sldMkLst>
          <pc:docMk/>
          <pc:sldMk cId="0" sldId="360"/>
        </pc:sldMkLst>
      </pc:sldChg>
      <pc:sldChg chg="modSp add del">
        <pc:chgData name="Ahmed Bentajer" userId="2f5167330709fb7d" providerId="LiveId" clId="{C50019AF-1F79-EB4E-BA12-8D7FF3BD3C38}" dt="2024-03-03T21:34:22.427" v="4894" actId="2696"/>
        <pc:sldMkLst>
          <pc:docMk/>
          <pc:sldMk cId="0" sldId="361"/>
        </pc:sldMkLst>
      </pc:sldChg>
      <pc:sldChg chg="modSp add del">
        <pc:chgData name="Ahmed Bentajer" userId="2f5167330709fb7d" providerId="LiveId" clId="{C50019AF-1F79-EB4E-BA12-8D7FF3BD3C38}" dt="2024-03-03T21:34:23.909" v="4896" actId="2696"/>
        <pc:sldMkLst>
          <pc:docMk/>
          <pc:sldMk cId="0" sldId="362"/>
        </pc:sldMkLst>
      </pc:sldChg>
      <pc:sldChg chg="modSp add del">
        <pc:chgData name="Ahmed Bentajer" userId="2f5167330709fb7d" providerId="LiveId" clId="{C50019AF-1F79-EB4E-BA12-8D7FF3BD3C38}" dt="2024-03-03T21:40:07.245" v="4897" actId="2696"/>
        <pc:sldMkLst>
          <pc:docMk/>
          <pc:sldMk cId="0" sldId="363"/>
        </pc:sldMkLst>
      </pc:sldChg>
      <pc:sldChg chg="modSp add del">
        <pc:chgData name="Ahmed Bentajer" userId="2f5167330709fb7d" providerId="LiveId" clId="{C50019AF-1F79-EB4E-BA12-8D7FF3BD3C38}" dt="2024-03-03T21:40:07.717" v="4898" actId="2696"/>
        <pc:sldMkLst>
          <pc:docMk/>
          <pc:sldMk cId="0" sldId="364"/>
        </pc:sldMkLst>
      </pc:sldChg>
      <pc:sldChg chg="modSp add del">
        <pc:chgData name="Ahmed Bentajer" userId="2f5167330709fb7d" providerId="LiveId" clId="{C50019AF-1F79-EB4E-BA12-8D7FF3BD3C38}" dt="2024-03-03T21:40:08.043" v="4899" actId="2696"/>
        <pc:sldMkLst>
          <pc:docMk/>
          <pc:sldMk cId="0" sldId="365"/>
        </pc:sldMkLst>
      </pc:sldChg>
      <pc:sldChg chg="modSp add del mod">
        <pc:chgData name="Ahmed Bentajer" userId="2f5167330709fb7d" providerId="LiveId" clId="{C50019AF-1F79-EB4E-BA12-8D7FF3BD3C38}" dt="2024-03-03T21:40:08.366" v="4900" actId="2696"/>
        <pc:sldMkLst>
          <pc:docMk/>
          <pc:sldMk cId="0" sldId="366"/>
        </pc:sldMkLst>
      </pc:sldChg>
      <pc:sldChg chg="modSp add del">
        <pc:chgData name="Ahmed Bentajer" userId="2f5167330709fb7d" providerId="LiveId" clId="{C50019AF-1F79-EB4E-BA12-8D7FF3BD3C38}" dt="2024-03-03T21:40:08.682" v="4901" actId="2696"/>
        <pc:sldMkLst>
          <pc:docMk/>
          <pc:sldMk cId="0" sldId="367"/>
        </pc:sldMkLst>
      </pc:sldChg>
      <pc:sldChg chg="modSp add del">
        <pc:chgData name="Ahmed Bentajer" userId="2f5167330709fb7d" providerId="LiveId" clId="{C50019AF-1F79-EB4E-BA12-8D7FF3BD3C38}" dt="2024-03-03T21:40:08.987" v="4902" actId="2696"/>
        <pc:sldMkLst>
          <pc:docMk/>
          <pc:sldMk cId="0" sldId="368"/>
        </pc:sldMkLst>
      </pc:sldChg>
      <pc:sldChg chg="modSp add del">
        <pc:chgData name="Ahmed Bentajer" userId="2f5167330709fb7d" providerId="LiveId" clId="{C50019AF-1F79-EB4E-BA12-8D7FF3BD3C38}" dt="2024-03-03T21:40:09.315" v="4903" actId="2696"/>
        <pc:sldMkLst>
          <pc:docMk/>
          <pc:sldMk cId="0" sldId="369"/>
        </pc:sldMkLst>
      </pc:sldChg>
      <pc:sldChg chg="modSp add del">
        <pc:chgData name="Ahmed Bentajer" userId="2f5167330709fb7d" providerId="LiveId" clId="{C50019AF-1F79-EB4E-BA12-8D7FF3BD3C38}" dt="2024-03-03T21:40:09.618" v="4904" actId="2696"/>
        <pc:sldMkLst>
          <pc:docMk/>
          <pc:sldMk cId="0" sldId="370"/>
        </pc:sldMkLst>
      </pc:sldChg>
      <pc:sldChg chg="modSp add del">
        <pc:chgData name="Ahmed Bentajer" userId="2f5167330709fb7d" providerId="LiveId" clId="{C50019AF-1F79-EB4E-BA12-8D7FF3BD3C38}" dt="2024-03-03T21:40:09.960" v="4905" actId="2696"/>
        <pc:sldMkLst>
          <pc:docMk/>
          <pc:sldMk cId="0" sldId="371"/>
        </pc:sldMkLst>
      </pc:sldChg>
      <pc:sldChg chg="add del">
        <pc:chgData name="Ahmed Bentajer" userId="2f5167330709fb7d" providerId="LiveId" clId="{C50019AF-1F79-EB4E-BA12-8D7FF3BD3C38}" dt="2024-03-03T21:40:10.329" v="4906" actId="2696"/>
        <pc:sldMkLst>
          <pc:docMk/>
          <pc:sldMk cId="0" sldId="372"/>
        </pc:sldMkLst>
      </pc:sldChg>
      <pc:sldChg chg="modSp add del">
        <pc:chgData name="Ahmed Bentajer" userId="2f5167330709fb7d" providerId="LiveId" clId="{C50019AF-1F79-EB4E-BA12-8D7FF3BD3C38}" dt="2024-03-03T21:40:10.759" v="4908" actId="2696"/>
        <pc:sldMkLst>
          <pc:docMk/>
          <pc:sldMk cId="0" sldId="373"/>
        </pc:sldMkLst>
      </pc:sldChg>
      <pc:sldChg chg="add del">
        <pc:chgData name="Ahmed Bentajer" userId="2f5167330709fb7d" providerId="LiveId" clId="{C50019AF-1F79-EB4E-BA12-8D7FF3BD3C38}" dt="2024-03-03T21:40:25.461" v="4914" actId="2696"/>
        <pc:sldMkLst>
          <pc:docMk/>
          <pc:sldMk cId="0" sldId="374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75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76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77"/>
        </pc:sldMkLst>
      </pc:sldChg>
      <pc:sldChg chg="add del">
        <pc:chgData name="Ahmed Bentajer" userId="2f5167330709fb7d" providerId="LiveId" clId="{C50019AF-1F79-EB4E-BA12-8D7FF3BD3C38}" dt="2024-03-04T08:25:14.285" v="5039" actId="2696"/>
        <pc:sldMkLst>
          <pc:docMk/>
          <pc:sldMk cId="0" sldId="378"/>
        </pc:sldMkLst>
      </pc:sldChg>
      <pc:sldChg chg="add del">
        <pc:chgData name="Ahmed Bentajer" userId="2f5167330709fb7d" providerId="LiveId" clId="{C50019AF-1F79-EB4E-BA12-8D7FF3BD3C38}" dt="2024-03-04T08:25:17.828" v="5040" actId="2696"/>
        <pc:sldMkLst>
          <pc:docMk/>
          <pc:sldMk cId="0" sldId="379"/>
        </pc:sldMkLst>
      </pc:sldChg>
      <pc:sldChg chg="add del">
        <pc:chgData name="Ahmed Bentajer" userId="2f5167330709fb7d" providerId="LiveId" clId="{C50019AF-1F79-EB4E-BA12-8D7FF3BD3C38}" dt="2024-03-04T08:25:19.873" v="5041" actId="2696"/>
        <pc:sldMkLst>
          <pc:docMk/>
          <pc:sldMk cId="0" sldId="380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81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82"/>
        </pc:sldMkLst>
      </pc:sldChg>
      <pc:sldChg chg="add del">
        <pc:chgData name="Ahmed Bentajer" userId="2f5167330709fb7d" providerId="LiveId" clId="{C50019AF-1F79-EB4E-BA12-8D7FF3BD3C38}" dt="2024-03-04T11:05:06.240" v="5279" actId="2696"/>
        <pc:sldMkLst>
          <pc:docMk/>
          <pc:sldMk cId="0" sldId="383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84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85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86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87"/>
        </pc:sldMkLst>
      </pc:sldChg>
      <pc:sldChg chg="add del">
        <pc:chgData name="Ahmed Bentajer" userId="2f5167330709fb7d" providerId="LiveId" clId="{C50019AF-1F79-EB4E-BA12-8D7FF3BD3C38}" dt="2024-03-04T11:29:41.846" v="5430" actId="2696"/>
        <pc:sldMkLst>
          <pc:docMk/>
          <pc:sldMk cId="0" sldId="388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89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90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91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92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93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94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95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96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97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98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399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00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01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02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03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04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05"/>
        </pc:sldMkLst>
      </pc:sldChg>
      <pc:sldChg chg="add del">
        <pc:chgData name="Ahmed Bentajer" userId="2f5167330709fb7d" providerId="LiveId" clId="{C50019AF-1F79-EB4E-BA12-8D7FF3BD3C38}" dt="2024-03-05T09:38:50.807" v="5776" actId="2696"/>
        <pc:sldMkLst>
          <pc:docMk/>
          <pc:sldMk cId="0" sldId="406"/>
        </pc:sldMkLst>
      </pc:sldChg>
      <pc:sldChg chg="add del">
        <pc:chgData name="Ahmed Bentajer" userId="2f5167330709fb7d" providerId="LiveId" clId="{C50019AF-1F79-EB4E-BA12-8D7FF3BD3C38}" dt="2024-03-05T09:38:52.075" v="5777" actId="2696"/>
        <pc:sldMkLst>
          <pc:docMk/>
          <pc:sldMk cId="0" sldId="407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08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09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10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11"/>
        </pc:sldMkLst>
      </pc:sldChg>
      <pc:sldChg chg="add del">
        <pc:chgData name="Ahmed Bentajer" userId="2f5167330709fb7d" providerId="LiveId" clId="{C50019AF-1F79-EB4E-BA12-8D7FF3BD3C38}" dt="2024-03-05T09:47:39.139" v="5986" actId="2696"/>
        <pc:sldMkLst>
          <pc:docMk/>
          <pc:sldMk cId="0" sldId="412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13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14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15"/>
        </pc:sldMkLst>
      </pc:sldChg>
      <pc:sldChg chg="add del">
        <pc:chgData name="Ahmed Bentajer" userId="2f5167330709fb7d" providerId="LiveId" clId="{C50019AF-1F79-EB4E-BA12-8D7FF3BD3C38}" dt="2024-03-05T09:57:38.495" v="6092" actId="2696"/>
        <pc:sldMkLst>
          <pc:docMk/>
          <pc:sldMk cId="0" sldId="416"/>
        </pc:sldMkLst>
      </pc:sldChg>
      <pc:sldChg chg="add del">
        <pc:chgData name="Ahmed Bentajer" userId="2f5167330709fb7d" providerId="LiveId" clId="{C50019AF-1F79-EB4E-BA12-8D7FF3BD3C38}" dt="2024-03-05T09:57:46.053" v="6093" actId="2696"/>
        <pc:sldMkLst>
          <pc:docMk/>
          <pc:sldMk cId="0" sldId="417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18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19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20"/>
        </pc:sldMkLst>
      </pc:sldChg>
      <pc:sldChg chg="add del">
        <pc:chgData name="Ahmed Bentajer" userId="2f5167330709fb7d" providerId="LiveId" clId="{C50019AF-1F79-EB4E-BA12-8D7FF3BD3C38}" dt="2024-03-05T10:09:08.526" v="6244" actId="2696"/>
        <pc:sldMkLst>
          <pc:docMk/>
          <pc:sldMk cId="0" sldId="421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22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23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24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25"/>
        </pc:sldMkLst>
      </pc:sldChg>
      <pc:sldChg chg="add del">
        <pc:chgData name="Ahmed Bentajer" userId="2f5167330709fb7d" providerId="LiveId" clId="{C50019AF-1F79-EB4E-BA12-8D7FF3BD3C38}" dt="2024-03-05T10:18:52.231" v="6396" actId="2696"/>
        <pc:sldMkLst>
          <pc:docMk/>
          <pc:sldMk cId="0" sldId="426"/>
        </pc:sldMkLst>
      </pc:sldChg>
      <pc:sldChg chg="modSp add del">
        <pc:chgData name="Ahmed Bentajer" userId="2f5167330709fb7d" providerId="LiveId" clId="{C50019AF-1F79-EB4E-BA12-8D7FF3BD3C38}" dt="2024-03-05T10:18:52.984" v="6397" actId="2696"/>
        <pc:sldMkLst>
          <pc:docMk/>
          <pc:sldMk cId="0" sldId="427"/>
        </pc:sldMkLst>
      </pc:sldChg>
      <pc:sldChg chg="modSp add del">
        <pc:chgData name="Ahmed Bentajer" userId="2f5167330709fb7d" providerId="LiveId" clId="{C50019AF-1F79-EB4E-BA12-8D7FF3BD3C38}" dt="2024-03-05T10:18:53.731" v="6398" actId="2696"/>
        <pc:sldMkLst>
          <pc:docMk/>
          <pc:sldMk cId="0" sldId="428"/>
        </pc:sldMkLst>
      </pc:sldChg>
      <pc:sldChg chg="add del">
        <pc:chgData name="Ahmed Bentajer" userId="2f5167330709fb7d" providerId="LiveId" clId="{C50019AF-1F79-EB4E-BA12-8D7FF3BD3C38}" dt="2024-03-05T10:20:12.973" v="6437" actId="2696"/>
        <pc:sldMkLst>
          <pc:docMk/>
          <pc:sldMk cId="0" sldId="429"/>
        </pc:sldMkLst>
      </pc:sldChg>
      <pc:sldChg chg="add del">
        <pc:chgData name="Ahmed Bentajer" userId="2f5167330709fb7d" providerId="LiveId" clId="{C50019AF-1F79-EB4E-BA12-8D7FF3BD3C38}" dt="2024-03-05T10:20:13.642" v="6438" actId="2696"/>
        <pc:sldMkLst>
          <pc:docMk/>
          <pc:sldMk cId="0" sldId="430"/>
        </pc:sldMkLst>
      </pc:sldChg>
      <pc:sldChg chg="add del">
        <pc:chgData name="Ahmed Bentajer" userId="2f5167330709fb7d" providerId="LiveId" clId="{C50019AF-1F79-EB4E-BA12-8D7FF3BD3C38}" dt="2024-03-05T10:39:23.891" v="6509" actId="2696"/>
        <pc:sldMkLst>
          <pc:docMk/>
          <pc:sldMk cId="0" sldId="431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32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33"/>
        </pc:sldMkLst>
      </pc:sldChg>
      <pc:sldChg chg="add del">
        <pc:chgData name="Ahmed Bentajer" userId="2f5167330709fb7d" providerId="LiveId" clId="{C50019AF-1F79-EB4E-BA12-8D7FF3BD3C38}" dt="2024-03-05T10:39:26.356" v="6510" actId="2696"/>
        <pc:sldMkLst>
          <pc:docMk/>
          <pc:sldMk cId="0" sldId="434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35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36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37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38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39"/>
        </pc:sldMkLst>
      </pc:sldChg>
      <pc:sldChg chg="add del">
        <pc:chgData name="Ahmed Bentajer" userId="2f5167330709fb7d" providerId="LiveId" clId="{C50019AF-1F79-EB4E-BA12-8D7FF3BD3C38}" dt="2024-03-05T10:51:40.388" v="6677" actId="2696"/>
        <pc:sldMkLst>
          <pc:docMk/>
          <pc:sldMk cId="0" sldId="440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41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42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43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44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45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46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47"/>
        </pc:sldMkLst>
      </pc:sldChg>
      <pc:sldChg chg="add del">
        <pc:chgData name="Ahmed Bentajer" userId="2f5167330709fb7d" providerId="LiveId" clId="{C50019AF-1F79-EB4E-BA12-8D7FF3BD3C38}" dt="2024-03-11T19:31:35.726" v="6819" actId="2696"/>
        <pc:sldMkLst>
          <pc:docMk/>
          <pc:sldMk cId="0" sldId="448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49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50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51"/>
        </pc:sldMkLst>
      </pc:sldChg>
      <pc:sldChg chg="add del">
        <pc:chgData name="Ahmed Bentajer" userId="2f5167330709fb7d" providerId="LiveId" clId="{C50019AF-1F79-EB4E-BA12-8D7FF3BD3C38}" dt="2024-03-11T19:38:27.386" v="6923" actId="2696"/>
        <pc:sldMkLst>
          <pc:docMk/>
          <pc:sldMk cId="0" sldId="452"/>
        </pc:sldMkLst>
      </pc:sldChg>
      <pc:sldChg chg="add del">
        <pc:chgData name="Ahmed Bentajer" userId="2f5167330709fb7d" providerId="LiveId" clId="{C50019AF-1F79-EB4E-BA12-8D7FF3BD3C38}" dt="2024-03-11T19:38:28.567" v="6924" actId="2696"/>
        <pc:sldMkLst>
          <pc:docMk/>
          <pc:sldMk cId="0" sldId="453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54"/>
        </pc:sldMkLst>
      </pc:sldChg>
      <pc:sldChg chg="add del">
        <pc:chgData name="Ahmed Bentajer" userId="2f5167330709fb7d" providerId="LiveId" clId="{C50019AF-1F79-EB4E-BA12-8D7FF3BD3C38}" dt="2024-03-11T19:43:16.474" v="6988" actId="2696"/>
        <pc:sldMkLst>
          <pc:docMk/>
          <pc:sldMk cId="0" sldId="455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56"/>
        </pc:sldMkLst>
      </pc:sldChg>
      <pc:sldChg chg="add del">
        <pc:chgData name="Ahmed Bentajer" userId="2f5167330709fb7d" providerId="LiveId" clId="{C50019AF-1F79-EB4E-BA12-8D7FF3BD3C38}" dt="2024-03-11T19:45:19.991" v="7031" actId="2696"/>
        <pc:sldMkLst>
          <pc:docMk/>
          <pc:sldMk cId="0" sldId="457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58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59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60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0" sldId="461"/>
        </pc:sldMkLst>
      </pc:sldChg>
      <pc:sldChg chg="add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62"/>
        </pc:sldMkLst>
      </pc:sldChg>
      <pc:sldChg chg="add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63"/>
        </pc:sldMkLst>
      </pc:sldChg>
      <pc:sldChg chg="add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64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65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66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67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68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69"/>
        </pc:sldMkLst>
      </pc:sldChg>
      <pc:sldChg chg="add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70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71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72"/>
        </pc:sldMkLst>
      </pc:sldChg>
      <pc:sldChg chg="add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73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74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75"/>
        </pc:sldMkLst>
      </pc:sldChg>
      <pc:sldChg chg="add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76"/>
        </pc:sldMkLst>
      </pc:sldChg>
      <pc:sldChg chg="add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77"/>
        </pc:sldMkLst>
      </pc:sldChg>
      <pc:sldChg chg="add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78"/>
        </pc:sldMkLst>
      </pc:sldChg>
      <pc:sldChg chg="add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79"/>
        </pc:sldMkLst>
      </pc:sldChg>
      <pc:sldChg chg="add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80"/>
        </pc:sldMkLst>
      </pc:sldChg>
      <pc:sldChg chg="add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81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82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83"/>
        </pc:sldMkLst>
      </pc:sldChg>
      <pc:sldChg chg="add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84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85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86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87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88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89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90"/>
        </pc:sldMkLst>
      </pc:sldChg>
      <pc:sldChg chg="add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91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92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93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94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95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96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97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98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499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500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501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502"/>
        </pc:sldMkLst>
      </pc:sldChg>
      <pc:sldChg chg="addSp delSp modSp add mod modShow">
        <pc:chgData name="Ahmed Bentajer" userId="2f5167330709fb7d" providerId="LiveId" clId="{C50019AF-1F79-EB4E-BA12-8D7FF3BD3C38}" dt="2024-03-18T21:25:59.465" v="7157"/>
        <pc:sldMkLst>
          <pc:docMk/>
          <pc:sldMk cId="0" sldId="503"/>
        </pc:sldMkLst>
      </pc:sldChg>
      <pc:sldChg chg="modSp del mod">
        <pc:chgData name="Ahmed Bentajer" userId="2f5167330709fb7d" providerId="LiveId" clId="{C50019AF-1F79-EB4E-BA12-8D7FF3BD3C38}" dt="2024-02-20T12:13:11.362" v="30" actId="2696"/>
        <pc:sldMkLst>
          <pc:docMk/>
          <pc:sldMk cId="1372304622" sldId="740"/>
        </pc:sldMkLst>
      </pc:sldChg>
      <pc:sldChg chg="del">
        <pc:chgData name="Ahmed Bentajer" userId="2f5167330709fb7d" providerId="LiveId" clId="{C50019AF-1F79-EB4E-BA12-8D7FF3BD3C38}" dt="2024-02-20T13:16:27.860" v="777" actId="2696"/>
        <pc:sldMkLst>
          <pc:docMk/>
          <pc:sldMk cId="1751794286" sldId="793"/>
        </pc:sldMkLst>
      </pc:sldChg>
      <pc:sldChg chg="del">
        <pc:chgData name="Ahmed Bentajer" userId="2f5167330709fb7d" providerId="LiveId" clId="{C50019AF-1F79-EB4E-BA12-8D7FF3BD3C38}" dt="2024-02-20T13:16:27.906" v="781" actId="2696"/>
        <pc:sldMkLst>
          <pc:docMk/>
          <pc:sldMk cId="3966555242" sldId="794"/>
        </pc:sldMkLst>
      </pc:sldChg>
      <pc:sldChg chg="del">
        <pc:chgData name="Ahmed Bentajer" userId="2f5167330709fb7d" providerId="LiveId" clId="{C50019AF-1F79-EB4E-BA12-8D7FF3BD3C38}" dt="2024-02-20T13:16:27.917" v="782" actId="2696"/>
        <pc:sldMkLst>
          <pc:docMk/>
          <pc:sldMk cId="1976314148" sldId="795"/>
        </pc:sldMkLst>
      </pc:sldChg>
      <pc:sldChg chg="del">
        <pc:chgData name="Ahmed Bentajer" userId="2f5167330709fb7d" providerId="LiveId" clId="{C50019AF-1F79-EB4E-BA12-8D7FF3BD3C38}" dt="2024-02-20T13:16:27.931" v="783" actId="2696"/>
        <pc:sldMkLst>
          <pc:docMk/>
          <pc:sldMk cId="2091088250" sldId="796"/>
        </pc:sldMkLst>
      </pc:sldChg>
      <pc:sldChg chg="del">
        <pc:chgData name="Ahmed Bentajer" userId="2f5167330709fb7d" providerId="LiveId" clId="{C50019AF-1F79-EB4E-BA12-8D7FF3BD3C38}" dt="2024-02-20T13:16:27.987" v="786" actId="2696"/>
        <pc:sldMkLst>
          <pc:docMk/>
          <pc:sldMk cId="748005851" sldId="797"/>
        </pc:sldMkLst>
      </pc:sldChg>
      <pc:sldChg chg="del">
        <pc:chgData name="Ahmed Bentajer" userId="2f5167330709fb7d" providerId="LiveId" clId="{C50019AF-1F79-EB4E-BA12-8D7FF3BD3C38}" dt="2024-02-20T13:16:27.998" v="787" actId="2696"/>
        <pc:sldMkLst>
          <pc:docMk/>
          <pc:sldMk cId="954625716" sldId="798"/>
        </pc:sldMkLst>
      </pc:sldChg>
      <pc:sldChg chg="del">
        <pc:chgData name="Ahmed Bentajer" userId="2f5167330709fb7d" providerId="LiveId" clId="{C50019AF-1F79-EB4E-BA12-8D7FF3BD3C38}" dt="2024-02-20T13:16:28.223" v="805" actId="2696"/>
        <pc:sldMkLst>
          <pc:docMk/>
          <pc:sldMk cId="396645425" sldId="799"/>
        </pc:sldMkLst>
      </pc:sldChg>
      <pc:sldChg chg="del">
        <pc:chgData name="Ahmed Bentajer" userId="2f5167330709fb7d" providerId="LiveId" clId="{C50019AF-1F79-EB4E-BA12-8D7FF3BD3C38}" dt="2024-02-20T13:16:28.213" v="804" actId="2696"/>
        <pc:sldMkLst>
          <pc:docMk/>
          <pc:sldMk cId="835676316" sldId="800"/>
        </pc:sldMkLst>
      </pc:sldChg>
      <pc:sldChg chg="del">
        <pc:chgData name="Ahmed Bentajer" userId="2f5167330709fb7d" providerId="LiveId" clId="{C50019AF-1F79-EB4E-BA12-8D7FF3BD3C38}" dt="2024-02-20T13:16:28.270" v="809" actId="2696"/>
        <pc:sldMkLst>
          <pc:docMk/>
          <pc:sldMk cId="1095575842" sldId="806"/>
        </pc:sldMkLst>
      </pc:sldChg>
      <pc:sldChg chg="del">
        <pc:chgData name="Ahmed Bentajer" userId="2f5167330709fb7d" providerId="LiveId" clId="{C50019AF-1F79-EB4E-BA12-8D7FF3BD3C38}" dt="2024-02-20T13:16:28.279" v="810" actId="2696"/>
        <pc:sldMkLst>
          <pc:docMk/>
          <pc:sldMk cId="2886029985" sldId="807"/>
        </pc:sldMkLst>
      </pc:sldChg>
      <pc:sldChg chg="del">
        <pc:chgData name="Ahmed Bentajer" userId="2f5167330709fb7d" providerId="LiveId" clId="{C50019AF-1F79-EB4E-BA12-8D7FF3BD3C38}" dt="2024-02-20T13:16:28.362" v="817" actId="2696"/>
        <pc:sldMkLst>
          <pc:docMk/>
          <pc:sldMk cId="61153615" sldId="812"/>
        </pc:sldMkLst>
      </pc:sldChg>
      <pc:sldChg chg="del">
        <pc:chgData name="Ahmed Bentajer" userId="2f5167330709fb7d" providerId="LiveId" clId="{C50019AF-1F79-EB4E-BA12-8D7FF3BD3C38}" dt="2024-02-20T13:16:28.377" v="818" actId="2696"/>
        <pc:sldMkLst>
          <pc:docMk/>
          <pc:sldMk cId="1815932082" sldId="814"/>
        </pc:sldMkLst>
      </pc:sldChg>
      <pc:sldChg chg="del">
        <pc:chgData name="Ahmed Bentajer" userId="2f5167330709fb7d" providerId="LiveId" clId="{C50019AF-1F79-EB4E-BA12-8D7FF3BD3C38}" dt="2024-02-20T13:16:28.535" v="831" actId="2696"/>
        <pc:sldMkLst>
          <pc:docMk/>
          <pc:sldMk cId="3503990363" sldId="830"/>
        </pc:sldMkLst>
      </pc:sldChg>
      <pc:sldChg chg="del">
        <pc:chgData name="Ahmed Bentajer" userId="2f5167330709fb7d" providerId="LiveId" clId="{C50019AF-1F79-EB4E-BA12-8D7FF3BD3C38}" dt="2024-02-20T13:16:28.544" v="832" actId="2696"/>
        <pc:sldMkLst>
          <pc:docMk/>
          <pc:sldMk cId="2585822776" sldId="831"/>
        </pc:sldMkLst>
      </pc:sldChg>
      <pc:sldChg chg="del">
        <pc:chgData name="Ahmed Bentajer" userId="2f5167330709fb7d" providerId="LiveId" clId="{C50019AF-1F79-EB4E-BA12-8D7FF3BD3C38}" dt="2024-02-20T13:16:28.660" v="845" actId="2696"/>
        <pc:sldMkLst>
          <pc:docMk/>
          <pc:sldMk cId="1112985449" sldId="832"/>
        </pc:sldMkLst>
      </pc:sldChg>
      <pc:sldChg chg="del">
        <pc:chgData name="Ahmed Bentajer" userId="2f5167330709fb7d" providerId="LiveId" clId="{C50019AF-1F79-EB4E-BA12-8D7FF3BD3C38}" dt="2024-02-20T13:16:28.670" v="846" actId="2696"/>
        <pc:sldMkLst>
          <pc:docMk/>
          <pc:sldMk cId="490254381" sldId="833"/>
        </pc:sldMkLst>
      </pc:sldChg>
      <pc:sldChg chg="del">
        <pc:chgData name="Ahmed Bentajer" userId="2f5167330709fb7d" providerId="LiveId" clId="{C50019AF-1F79-EB4E-BA12-8D7FF3BD3C38}" dt="2024-02-20T13:16:28.754" v="855" actId="2696"/>
        <pc:sldMkLst>
          <pc:docMk/>
          <pc:sldMk cId="2285235366" sldId="851"/>
        </pc:sldMkLst>
      </pc:sldChg>
      <pc:sldChg chg="del">
        <pc:chgData name="Ahmed Bentajer" userId="2f5167330709fb7d" providerId="LiveId" clId="{C50019AF-1F79-EB4E-BA12-8D7FF3BD3C38}" dt="2024-02-20T13:16:28.759" v="856" actId="2696"/>
        <pc:sldMkLst>
          <pc:docMk/>
          <pc:sldMk cId="3896483395" sldId="852"/>
        </pc:sldMkLst>
      </pc:sldChg>
      <pc:sldChg chg="del">
        <pc:chgData name="Ahmed Bentajer" userId="2f5167330709fb7d" providerId="LiveId" clId="{C50019AF-1F79-EB4E-BA12-8D7FF3BD3C38}" dt="2024-02-20T13:16:28.768" v="857" actId="2696"/>
        <pc:sldMkLst>
          <pc:docMk/>
          <pc:sldMk cId="3374777348" sldId="862"/>
        </pc:sldMkLst>
      </pc:sldChg>
      <pc:sldChg chg="del">
        <pc:chgData name="Ahmed Bentajer" userId="2f5167330709fb7d" providerId="LiveId" clId="{C50019AF-1F79-EB4E-BA12-8D7FF3BD3C38}" dt="2024-02-20T13:16:28.781" v="858" actId="2696"/>
        <pc:sldMkLst>
          <pc:docMk/>
          <pc:sldMk cId="2822018725" sldId="863"/>
        </pc:sldMkLst>
      </pc:sldChg>
      <pc:sldChg chg="del">
        <pc:chgData name="Ahmed Bentajer" userId="2f5167330709fb7d" providerId="LiveId" clId="{C50019AF-1F79-EB4E-BA12-8D7FF3BD3C38}" dt="2024-02-20T13:16:27.872" v="778" actId="2696"/>
        <pc:sldMkLst>
          <pc:docMk/>
          <pc:sldMk cId="219823804" sldId="916"/>
        </pc:sldMkLst>
      </pc:sldChg>
      <pc:sldChg chg="del">
        <pc:chgData name="Ahmed Bentajer" userId="2f5167330709fb7d" providerId="LiveId" clId="{C50019AF-1F79-EB4E-BA12-8D7FF3BD3C38}" dt="2024-02-20T13:16:27.886" v="779" actId="2696"/>
        <pc:sldMkLst>
          <pc:docMk/>
          <pc:sldMk cId="485241334" sldId="917"/>
        </pc:sldMkLst>
      </pc:sldChg>
      <pc:sldChg chg="del">
        <pc:chgData name="Ahmed Bentajer" userId="2f5167330709fb7d" providerId="LiveId" clId="{C50019AF-1F79-EB4E-BA12-8D7FF3BD3C38}" dt="2024-02-20T13:16:27.895" v="780" actId="2696"/>
        <pc:sldMkLst>
          <pc:docMk/>
          <pc:sldMk cId="2996949510" sldId="918"/>
        </pc:sldMkLst>
      </pc:sldChg>
      <pc:sldChg chg="del">
        <pc:chgData name="Ahmed Bentajer" userId="2f5167330709fb7d" providerId="LiveId" clId="{C50019AF-1F79-EB4E-BA12-8D7FF3BD3C38}" dt="2024-02-20T13:16:27.955" v="784" actId="2696"/>
        <pc:sldMkLst>
          <pc:docMk/>
          <pc:sldMk cId="1155412181" sldId="919"/>
        </pc:sldMkLst>
      </pc:sldChg>
      <pc:sldChg chg="del">
        <pc:chgData name="Ahmed Bentajer" userId="2f5167330709fb7d" providerId="LiveId" clId="{C50019AF-1F79-EB4E-BA12-8D7FF3BD3C38}" dt="2024-02-20T13:16:27.973" v="785" actId="2696"/>
        <pc:sldMkLst>
          <pc:docMk/>
          <pc:sldMk cId="2109056227" sldId="920"/>
        </pc:sldMkLst>
      </pc:sldChg>
      <pc:sldChg chg="del">
        <pc:chgData name="Ahmed Bentajer" userId="2f5167330709fb7d" providerId="LiveId" clId="{C50019AF-1F79-EB4E-BA12-8D7FF3BD3C38}" dt="2024-02-20T13:16:28.013" v="788" actId="2696"/>
        <pc:sldMkLst>
          <pc:docMk/>
          <pc:sldMk cId="1483345095" sldId="921"/>
        </pc:sldMkLst>
      </pc:sldChg>
      <pc:sldChg chg="del">
        <pc:chgData name="Ahmed Bentajer" userId="2f5167330709fb7d" providerId="LiveId" clId="{C50019AF-1F79-EB4E-BA12-8D7FF3BD3C38}" dt="2024-02-20T13:16:28.025" v="789" actId="2696"/>
        <pc:sldMkLst>
          <pc:docMk/>
          <pc:sldMk cId="495499780" sldId="922"/>
        </pc:sldMkLst>
      </pc:sldChg>
      <pc:sldChg chg="del">
        <pc:chgData name="Ahmed Bentajer" userId="2f5167330709fb7d" providerId="LiveId" clId="{C50019AF-1F79-EB4E-BA12-8D7FF3BD3C38}" dt="2024-02-20T13:16:28.039" v="790" actId="2696"/>
        <pc:sldMkLst>
          <pc:docMk/>
          <pc:sldMk cId="1313198438" sldId="923"/>
        </pc:sldMkLst>
      </pc:sldChg>
      <pc:sldChg chg="del">
        <pc:chgData name="Ahmed Bentajer" userId="2f5167330709fb7d" providerId="LiveId" clId="{C50019AF-1F79-EB4E-BA12-8D7FF3BD3C38}" dt="2024-02-20T13:16:28.053" v="791" actId="2696"/>
        <pc:sldMkLst>
          <pc:docMk/>
          <pc:sldMk cId="4127911455" sldId="924"/>
        </pc:sldMkLst>
      </pc:sldChg>
      <pc:sldChg chg="del">
        <pc:chgData name="Ahmed Bentajer" userId="2f5167330709fb7d" providerId="LiveId" clId="{C50019AF-1F79-EB4E-BA12-8D7FF3BD3C38}" dt="2024-02-20T13:16:28.072" v="792" actId="2696"/>
        <pc:sldMkLst>
          <pc:docMk/>
          <pc:sldMk cId="699174365" sldId="925"/>
        </pc:sldMkLst>
      </pc:sldChg>
      <pc:sldChg chg="del">
        <pc:chgData name="Ahmed Bentajer" userId="2f5167330709fb7d" providerId="LiveId" clId="{C50019AF-1F79-EB4E-BA12-8D7FF3BD3C38}" dt="2024-02-20T13:16:28.082" v="793" actId="2696"/>
        <pc:sldMkLst>
          <pc:docMk/>
          <pc:sldMk cId="1758376346" sldId="926"/>
        </pc:sldMkLst>
      </pc:sldChg>
      <pc:sldChg chg="del">
        <pc:chgData name="Ahmed Bentajer" userId="2f5167330709fb7d" providerId="LiveId" clId="{C50019AF-1F79-EB4E-BA12-8D7FF3BD3C38}" dt="2024-02-20T13:16:28.097" v="794" actId="2696"/>
        <pc:sldMkLst>
          <pc:docMk/>
          <pc:sldMk cId="21640601" sldId="927"/>
        </pc:sldMkLst>
      </pc:sldChg>
      <pc:sldChg chg="del">
        <pc:chgData name="Ahmed Bentajer" userId="2f5167330709fb7d" providerId="LiveId" clId="{C50019AF-1F79-EB4E-BA12-8D7FF3BD3C38}" dt="2024-02-20T13:16:28.108" v="795" actId="2696"/>
        <pc:sldMkLst>
          <pc:docMk/>
          <pc:sldMk cId="3135205475" sldId="928"/>
        </pc:sldMkLst>
      </pc:sldChg>
      <pc:sldChg chg="del">
        <pc:chgData name="Ahmed Bentajer" userId="2f5167330709fb7d" providerId="LiveId" clId="{C50019AF-1F79-EB4E-BA12-8D7FF3BD3C38}" dt="2024-02-20T13:16:28.119" v="796" actId="2696"/>
        <pc:sldMkLst>
          <pc:docMk/>
          <pc:sldMk cId="3408607529" sldId="929"/>
        </pc:sldMkLst>
      </pc:sldChg>
      <pc:sldChg chg="del">
        <pc:chgData name="Ahmed Bentajer" userId="2f5167330709fb7d" providerId="LiveId" clId="{C50019AF-1F79-EB4E-BA12-8D7FF3BD3C38}" dt="2024-02-20T13:16:28.131" v="797" actId="2696"/>
        <pc:sldMkLst>
          <pc:docMk/>
          <pc:sldMk cId="2394832468" sldId="930"/>
        </pc:sldMkLst>
      </pc:sldChg>
      <pc:sldChg chg="del">
        <pc:chgData name="Ahmed Bentajer" userId="2f5167330709fb7d" providerId="LiveId" clId="{C50019AF-1F79-EB4E-BA12-8D7FF3BD3C38}" dt="2024-02-20T13:16:28.142" v="798" actId="2696"/>
        <pc:sldMkLst>
          <pc:docMk/>
          <pc:sldMk cId="3257446269" sldId="931"/>
        </pc:sldMkLst>
      </pc:sldChg>
      <pc:sldChg chg="del">
        <pc:chgData name="Ahmed Bentajer" userId="2f5167330709fb7d" providerId="LiveId" clId="{C50019AF-1F79-EB4E-BA12-8D7FF3BD3C38}" dt="2024-02-20T13:16:28.156" v="799" actId="2696"/>
        <pc:sldMkLst>
          <pc:docMk/>
          <pc:sldMk cId="3332058633" sldId="932"/>
        </pc:sldMkLst>
      </pc:sldChg>
      <pc:sldChg chg="del">
        <pc:chgData name="Ahmed Bentajer" userId="2f5167330709fb7d" providerId="LiveId" clId="{C50019AF-1F79-EB4E-BA12-8D7FF3BD3C38}" dt="2024-02-20T13:16:28.172" v="800" actId="2696"/>
        <pc:sldMkLst>
          <pc:docMk/>
          <pc:sldMk cId="1068947285" sldId="933"/>
        </pc:sldMkLst>
      </pc:sldChg>
      <pc:sldChg chg="del">
        <pc:chgData name="Ahmed Bentajer" userId="2f5167330709fb7d" providerId="LiveId" clId="{C50019AF-1F79-EB4E-BA12-8D7FF3BD3C38}" dt="2024-02-20T13:16:28.183" v="801" actId="2696"/>
        <pc:sldMkLst>
          <pc:docMk/>
          <pc:sldMk cId="1590083738" sldId="934"/>
        </pc:sldMkLst>
      </pc:sldChg>
      <pc:sldChg chg="del">
        <pc:chgData name="Ahmed Bentajer" userId="2f5167330709fb7d" providerId="LiveId" clId="{C50019AF-1F79-EB4E-BA12-8D7FF3BD3C38}" dt="2024-02-20T13:16:28.194" v="802" actId="2696"/>
        <pc:sldMkLst>
          <pc:docMk/>
          <pc:sldMk cId="1339534233" sldId="935"/>
        </pc:sldMkLst>
      </pc:sldChg>
      <pc:sldChg chg="del">
        <pc:chgData name="Ahmed Bentajer" userId="2f5167330709fb7d" providerId="LiveId" clId="{C50019AF-1F79-EB4E-BA12-8D7FF3BD3C38}" dt="2024-02-20T13:16:28.201" v="803" actId="2696"/>
        <pc:sldMkLst>
          <pc:docMk/>
          <pc:sldMk cId="7468841" sldId="936"/>
        </pc:sldMkLst>
      </pc:sldChg>
      <pc:sldChg chg="del">
        <pc:chgData name="Ahmed Bentajer" userId="2f5167330709fb7d" providerId="LiveId" clId="{C50019AF-1F79-EB4E-BA12-8D7FF3BD3C38}" dt="2024-02-20T13:16:28.236" v="806" actId="2696"/>
        <pc:sldMkLst>
          <pc:docMk/>
          <pc:sldMk cId="3680377827" sldId="937"/>
        </pc:sldMkLst>
      </pc:sldChg>
      <pc:sldChg chg="del">
        <pc:chgData name="Ahmed Bentajer" userId="2f5167330709fb7d" providerId="LiveId" clId="{C50019AF-1F79-EB4E-BA12-8D7FF3BD3C38}" dt="2024-02-20T13:16:28.248" v="807" actId="2696"/>
        <pc:sldMkLst>
          <pc:docMk/>
          <pc:sldMk cId="4155798576" sldId="938"/>
        </pc:sldMkLst>
      </pc:sldChg>
      <pc:sldChg chg="del">
        <pc:chgData name="Ahmed Bentajer" userId="2f5167330709fb7d" providerId="LiveId" clId="{C50019AF-1F79-EB4E-BA12-8D7FF3BD3C38}" dt="2024-02-20T13:16:28.256" v="808" actId="2696"/>
        <pc:sldMkLst>
          <pc:docMk/>
          <pc:sldMk cId="1380344185" sldId="939"/>
        </pc:sldMkLst>
      </pc:sldChg>
      <pc:sldChg chg="del">
        <pc:chgData name="Ahmed Bentajer" userId="2f5167330709fb7d" providerId="LiveId" clId="{C50019AF-1F79-EB4E-BA12-8D7FF3BD3C38}" dt="2024-02-20T13:16:28.301" v="812" actId="2696"/>
        <pc:sldMkLst>
          <pc:docMk/>
          <pc:sldMk cId="1821750644" sldId="940"/>
        </pc:sldMkLst>
      </pc:sldChg>
      <pc:sldChg chg="del">
        <pc:chgData name="Ahmed Bentajer" userId="2f5167330709fb7d" providerId="LiveId" clId="{C50019AF-1F79-EB4E-BA12-8D7FF3BD3C38}" dt="2024-02-20T13:16:28.291" v="811" actId="2696"/>
        <pc:sldMkLst>
          <pc:docMk/>
          <pc:sldMk cId="1166609564" sldId="941"/>
        </pc:sldMkLst>
      </pc:sldChg>
      <pc:sldChg chg="del">
        <pc:chgData name="Ahmed Bentajer" userId="2f5167330709fb7d" providerId="LiveId" clId="{C50019AF-1F79-EB4E-BA12-8D7FF3BD3C38}" dt="2024-02-20T13:16:28.312" v="813" actId="2696"/>
        <pc:sldMkLst>
          <pc:docMk/>
          <pc:sldMk cId="2184904420" sldId="942"/>
        </pc:sldMkLst>
      </pc:sldChg>
      <pc:sldChg chg="del">
        <pc:chgData name="Ahmed Bentajer" userId="2f5167330709fb7d" providerId="LiveId" clId="{C50019AF-1F79-EB4E-BA12-8D7FF3BD3C38}" dt="2024-02-20T13:16:28.322" v="814" actId="2696"/>
        <pc:sldMkLst>
          <pc:docMk/>
          <pc:sldMk cId="2357092797" sldId="943"/>
        </pc:sldMkLst>
      </pc:sldChg>
      <pc:sldChg chg="del">
        <pc:chgData name="Ahmed Bentajer" userId="2f5167330709fb7d" providerId="LiveId" clId="{C50019AF-1F79-EB4E-BA12-8D7FF3BD3C38}" dt="2024-02-20T13:16:28.336" v="815" actId="2696"/>
        <pc:sldMkLst>
          <pc:docMk/>
          <pc:sldMk cId="3035502685" sldId="944"/>
        </pc:sldMkLst>
      </pc:sldChg>
      <pc:sldChg chg="del">
        <pc:chgData name="Ahmed Bentajer" userId="2f5167330709fb7d" providerId="LiveId" clId="{C50019AF-1F79-EB4E-BA12-8D7FF3BD3C38}" dt="2024-02-20T13:16:28.344" v="816" actId="2696"/>
        <pc:sldMkLst>
          <pc:docMk/>
          <pc:sldMk cId="220991396" sldId="945"/>
        </pc:sldMkLst>
      </pc:sldChg>
      <pc:sldChg chg="del">
        <pc:chgData name="Ahmed Bentajer" userId="2f5167330709fb7d" providerId="LiveId" clId="{C50019AF-1F79-EB4E-BA12-8D7FF3BD3C38}" dt="2024-02-20T13:16:28.401" v="820" actId="2696"/>
        <pc:sldMkLst>
          <pc:docMk/>
          <pc:sldMk cId="153130162" sldId="946"/>
        </pc:sldMkLst>
      </pc:sldChg>
      <pc:sldChg chg="del">
        <pc:chgData name="Ahmed Bentajer" userId="2f5167330709fb7d" providerId="LiveId" clId="{C50019AF-1F79-EB4E-BA12-8D7FF3BD3C38}" dt="2024-02-20T13:16:28.412" v="821" actId="2696"/>
        <pc:sldMkLst>
          <pc:docMk/>
          <pc:sldMk cId="293459962" sldId="947"/>
        </pc:sldMkLst>
      </pc:sldChg>
      <pc:sldChg chg="del">
        <pc:chgData name="Ahmed Bentajer" userId="2f5167330709fb7d" providerId="LiveId" clId="{C50019AF-1F79-EB4E-BA12-8D7FF3BD3C38}" dt="2024-02-20T13:16:28.422" v="822" actId="2696"/>
        <pc:sldMkLst>
          <pc:docMk/>
          <pc:sldMk cId="2318383203" sldId="948"/>
        </pc:sldMkLst>
      </pc:sldChg>
      <pc:sldChg chg="del">
        <pc:chgData name="Ahmed Bentajer" userId="2f5167330709fb7d" providerId="LiveId" clId="{C50019AF-1F79-EB4E-BA12-8D7FF3BD3C38}" dt="2024-02-20T13:16:28.433" v="823" actId="2696"/>
        <pc:sldMkLst>
          <pc:docMk/>
          <pc:sldMk cId="1474898715" sldId="949"/>
        </pc:sldMkLst>
      </pc:sldChg>
      <pc:sldChg chg="del">
        <pc:chgData name="Ahmed Bentajer" userId="2f5167330709fb7d" providerId="LiveId" clId="{C50019AF-1F79-EB4E-BA12-8D7FF3BD3C38}" dt="2024-02-20T13:16:28.445" v="824" actId="2696"/>
        <pc:sldMkLst>
          <pc:docMk/>
          <pc:sldMk cId="4047782586" sldId="950"/>
        </pc:sldMkLst>
      </pc:sldChg>
      <pc:sldChg chg="del">
        <pc:chgData name="Ahmed Bentajer" userId="2f5167330709fb7d" providerId="LiveId" clId="{C50019AF-1F79-EB4E-BA12-8D7FF3BD3C38}" dt="2024-02-20T13:16:28.476" v="826" actId="2696"/>
        <pc:sldMkLst>
          <pc:docMk/>
          <pc:sldMk cId="2511859313" sldId="951"/>
        </pc:sldMkLst>
      </pc:sldChg>
      <pc:sldChg chg="del">
        <pc:chgData name="Ahmed Bentajer" userId="2f5167330709fb7d" providerId="LiveId" clId="{C50019AF-1F79-EB4E-BA12-8D7FF3BD3C38}" dt="2024-02-20T13:16:28.392" v="819" actId="2696"/>
        <pc:sldMkLst>
          <pc:docMk/>
          <pc:sldMk cId="3066221814" sldId="952"/>
        </pc:sldMkLst>
      </pc:sldChg>
      <pc:sldChg chg="del">
        <pc:chgData name="Ahmed Bentajer" userId="2f5167330709fb7d" providerId="LiveId" clId="{C50019AF-1F79-EB4E-BA12-8D7FF3BD3C38}" dt="2024-02-20T13:16:28.494" v="827" actId="2696"/>
        <pc:sldMkLst>
          <pc:docMk/>
          <pc:sldMk cId="3907468489" sldId="953"/>
        </pc:sldMkLst>
      </pc:sldChg>
      <pc:sldChg chg="del">
        <pc:chgData name="Ahmed Bentajer" userId="2f5167330709fb7d" providerId="LiveId" clId="{C50019AF-1F79-EB4E-BA12-8D7FF3BD3C38}" dt="2024-02-20T13:16:28.507" v="828" actId="2696"/>
        <pc:sldMkLst>
          <pc:docMk/>
          <pc:sldMk cId="3162927954" sldId="954"/>
        </pc:sldMkLst>
      </pc:sldChg>
      <pc:sldChg chg="del">
        <pc:chgData name="Ahmed Bentajer" userId="2f5167330709fb7d" providerId="LiveId" clId="{C50019AF-1F79-EB4E-BA12-8D7FF3BD3C38}" dt="2024-02-20T13:16:28.516" v="829" actId="2696"/>
        <pc:sldMkLst>
          <pc:docMk/>
          <pc:sldMk cId="3753322197" sldId="955"/>
        </pc:sldMkLst>
      </pc:sldChg>
      <pc:sldChg chg="del">
        <pc:chgData name="Ahmed Bentajer" userId="2f5167330709fb7d" providerId="LiveId" clId="{C50019AF-1F79-EB4E-BA12-8D7FF3BD3C38}" dt="2024-02-20T13:16:28.523" v="830" actId="2696"/>
        <pc:sldMkLst>
          <pc:docMk/>
          <pc:sldMk cId="1163777531" sldId="956"/>
        </pc:sldMkLst>
      </pc:sldChg>
      <pc:sldChg chg="del">
        <pc:chgData name="Ahmed Bentajer" userId="2f5167330709fb7d" providerId="LiveId" clId="{C50019AF-1F79-EB4E-BA12-8D7FF3BD3C38}" dt="2024-02-20T13:16:28.460" v="825" actId="2696"/>
        <pc:sldMkLst>
          <pc:docMk/>
          <pc:sldMk cId="3373765067" sldId="957"/>
        </pc:sldMkLst>
      </pc:sldChg>
      <pc:sldChg chg="del">
        <pc:chgData name="Ahmed Bentajer" userId="2f5167330709fb7d" providerId="LiveId" clId="{C50019AF-1F79-EB4E-BA12-8D7FF3BD3C38}" dt="2024-02-20T13:16:28.554" v="833" actId="2696"/>
        <pc:sldMkLst>
          <pc:docMk/>
          <pc:sldMk cId="2195225775" sldId="958"/>
        </pc:sldMkLst>
      </pc:sldChg>
      <pc:sldChg chg="del">
        <pc:chgData name="Ahmed Bentajer" userId="2f5167330709fb7d" providerId="LiveId" clId="{C50019AF-1F79-EB4E-BA12-8D7FF3BD3C38}" dt="2024-02-20T13:16:28.562" v="834" actId="2696"/>
        <pc:sldMkLst>
          <pc:docMk/>
          <pc:sldMk cId="3136836735" sldId="959"/>
        </pc:sldMkLst>
      </pc:sldChg>
      <pc:sldChg chg="del">
        <pc:chgData name="Ahmed Bentajer" userId="2f5167330709fb7d" providerId="LiveId" clId="{C50019AF-1F79-EB4E-BA12-8D7FF3BD3C38}" dt="2024-02-20T13:16:28.570" v="835" actId="2696"/>
        <pc:sldMkLst>
          <pc:docMk/>
          <pc:sldMk cId="2573096737" sldId="960"/>
        </pc:sldMkLst>
      </pc:sldChg>
      <pc:sldChg chg="del">
        <pc:chgData name="Ahmed Bentajer" userId="2f5167330709fb7d" providerId="LiveId" clId="{C50019AF-1F79-EB4E-BA12-8D7FF3BD3C38}" dt="2024-02-20T13:16:28.578" v="836" actId="2696"/>
        <pc:sldMkLst>
          <pc:docMk/>
          <pc:sldMk cId="1953519666" sldId="961"/>
        </pc:sldMkLst>
      </pc:sldChg>
      <pc:sldChg chg="del">
        <pc:chgData name="Ahmed Bentajer" userId="2f5167330709fb7d" providerId="LiveId" clId="{C50019AF-1F79-EB4E-BA12-8D7FF3BD3C38}" dt="2024-02-20T13:16:28.586" v="837" actId="2696"/>
        <pc:sldMkLst>
          <pc:docMk/>
          <pc:sldMk cId="701751229" sldId="962"/>
        </pc:sldMkLst>
      </pc:sldChg>
      <pc:sldChg chg="del">
        <pc:chgData name="Ahmed Bentajer" userId="2f5167330709fb7d" providerId="LiveId" clId="{C50019AF-1F79-EB4E-BA12-8D7FF3BD3C38}" dt="2024-02-20T13:16:28.594" v="838" actId="2696"/>
        <pc:sldMkLst>
          <pc:docMk/>
          <pc:sldMk cId="2090293487" sldId="963"/>
        </pc:sldMkLst>
      </pc:sldChg>
      <pc:sldChg chg="del">
        <pc:chgData name="Ahmed Bentajer" userId="2f5167330709fb7d" providerId="LiveId" clId="{C50019AF-1F79-EB4E-BA12-8D7FF3BD3C38}" dt="2024-02-20T13:16:28.602" v="839" actId="2696"/>
        <pc:sldMkLst>
          <pc:docMk/>
          <pc:sldMk cId="686627203" sldId="964"/>
        </pc:sldMkLst>
      </pc:sldChg>
      <pc:sldChg chg="del">
        <pc:chgData name="Ahmed Bentajer" userId="2f5167330709fb7d" providerId="LiveId" clId="{C50019AF-1F79-EB4E-BA12-8D7FF3BD3C38}" dt="2024-02-20T13:16:28.611" v="840" actId="2696"/>
        <pc:sldMkLst>
          <pc:docMk/>
          <pc:sldMk cId="784191118" sldId="965"/>
        </pc:sldMkLst>
      </pc:sldChg>
      <pc:sldChg chg="del">
        <pc:chgData name="Ahmed Bentajer" userId="2f5167330709fb7d" providerId="LiveId" clId="{C50019AF-1F79-EB4E-BA12-8D7FF3BD3C38}" dt="2024-02-20T13:16:28.619" v="841" actId="2696"/>
        <pc:sldMkLst>
          <pc:docMk/>
          <pc:sldMk cId="1453256082" sldId="966"/>
        </pc:sldMkLst>
      </pc:sldChg>
      <pc:sldChg chg="del">
        <pc:chgData name="Ahmed Bentajer" userId="2f5167330709fb7d" providerId="LiveId" clId="{C50019AF-1F79-EB4E-BA12-8D7FF3BD3C38}" dt="2024-02-20T13:16:28.629" v="842" actId="2696"/>
        <pc:sldMkLst>
          <pc:docMk/>
          <pc:sldMk cId="4158036098" sldId="967"/>
        </pc:sldMkLst>
      </pc:sldChg>
      <pc:sldChg chg="del">
        <pc:chgData name="Ahmed Bentajer" userId="2f5167330709fb7d" providerId="LiveId" clId="{C50019AF-1F79-EB4E-BA12-8D7FF3BD3C38}" dt="2024-02-20T13:16:28.644" v="843" actId="2696"/>
        <pc:sldMkLst>
          <pc:docMk/>
          <pc:sldMk cId="3543750009" sldId="968"/>
        </pc:sldMkLst>
      </pc:sldChg>
      <pc:sldChg chg="del">
        <pc:chgData name="Ahmed Bentajer" userId="2f5167330709fb7d" providerId="LiveId" clId="{C50019AF-1F79-EB4E-BA12-8D7FF3BD3C38}" dt="2024-02-20T13:16:28.650" v="844" actId="2696"/>
        <pc:sldMkLst>
          <pc:docMk/>
          <pc:sldMk cId="1160906353" sldId="969"/>
        </pc:sldMkLst>
      </pc:sldChg>
      <pc:sldChg chg="del">
        <pc:chgData name="Ahmed Bentajer" userId="2f5167330709fb7d" providerId="LiveId" clId="{C50019AF-1F79-EB4E-BA12-8D7FF3BD3C38}" dt="2024-02-20T13:16:28.678" v="847" actId="2696"/>
        <pc:sldMkLst>
          <pc:docMk/>
          <pc:sldMk cId="1810729791" sldId="970"/>
        </pc:sldMkLst>
      </pc:sldChg>
      <pc:sldChg chg="del">
        <pc:chgData name="Ahmed Bentajer" userId="2f5167330709fb7d" providerId="LiveId" clId="{C50019AF-1F79-EB4E-BA12-8D7FF3BD3C38}" dt="2024-02-20T13:16:28.689" v="848" actId="2696"/>
        <pc:sldMkLst>
          <pc:docMk/>
          <pc:sldMk cId="2662782187" sldId="971"/>
        </pc:sldMkLst>
      </pc:sldChg>
      <pc:sldChg chg="del">
        <pc:chgData name="Ahmed Bentajer" userId="2f5167330709fb7d" providerId="LiveId" clId="{C50019AF-1F79-EB4E-BA12-8D7FF3BD3C38}" dt="2024-02-20T13:16:28.698" v="849" actId="2696"/>
        <pc:sldMkLst>
          <pc:docMk/>
          <pc:sldMk cId="3302406024" sldId="972"/>
        </pc:sldMkLst>
      </pc:sldChg>
      <pc:sldChg chg="del">
        <pc:chgData name="Ahmed Bentajer" userId="2f5167330709fb7d" providerId="LiveId" clId="{C50019AF-1F79-EB4E-BA12-8D7FF3BD3C38}" dt="2024-02-20T13:16:28.710" v="850" actId="2696"/>
        <pc:sldMkLst>
          <pc:docMk/>
          <pc:sldMk cId="2889278939" sldId="973"/>
        </pc:sldMkLst>
      </pc:sldChg>
      <pc:sldChg chg="del">
        <pc:chgData name="Ahmed Bentajer" userId="2f5167330709fb7d" providerId="LiveId" clId="{C50019AF-1F79-EB4E-BA12-8D7FF3BD3C38}" dt="2024-02-20T13:16:28.720" v="851" actId="2696"/>
        <pc:sldMkLst>
          <pc:docMk/>
          <pc:sldMk cId="1979435090" sldId="974"/>
        </pc:sldMkLst>
      </pc:sldChg>
      <pc:sldChg chg="del">
        <pc:chgData name="Ahmed Bentajer" userId="2f5167330709fb7d" providerId="LiveId" clId="{C50019AF-1F79-EB4E-BA12-8D7FF3BD3C38}" dt="2024-02-20T13:16:28.729" v="852" actId="2696"/>
        <pc:sldMkLst>
          <pc:docMk/>
          <pc:sldMk cId="1658890810" sldId="975"/>
        </pc:sldMkLst>
      </pc:sldChg>
      <pc:sldChg chg="del">
        <pc:chgData name="Ahmed Bentajer" userId="2f5167330709fb7d" providerId="LiveId" clId="{C50019AF-1F79-EB4E-BA12-8D7FF3BD3C38}" dt="2024-02-20T13:16:28.740" v="853" actId="2696"/>
        <pc:sldMkLst>
          <pc:docMk/>
          <pc:sldMk cId="2404739700" sldId="976"/>
        </pc:sldMkLst>
      </pc:sldChg>
      <pc:sldChg chg="del">
        <pc:chgData name="Ahmed Bentajer" userId="2f5167330709fb7d" providerId="LiveId" clId="{C50019AF-1F79-EB4E-BA12-8D7FF3BD3C38}" dt="2024-02-20T13:16:28.745" v="854" actId="2696"/>
        <pc:sldMkLst>
          <pc:docMk/>
          <pc:sldMk cId="3853276749" sldId="977"/>
        </pc:sldMkLst>
      </pc:sldChg>
      <pc:sldChg chg="del">
        <pc:chgData name="Ahmed Bentajer" userId="2f5167330709fb7d" providerId="LiveId" clId="{C50019AF-1F79-EB4E-BA12-8D7FF3BD3C38}" dt="2024-02-20T13:16:28.788" v="859" actId="2696"/>
        <pc:sldMkLst>
          <pc:docMk/>
          <pc:sldMk cId="3968812418" sldId="978"/>
        </pc:sldMkLst>
      </pc:sldChg>
      <pc:sldChg chg="del">
        <pc:chgData name="Ahmed Bentajer" userId="2f5167330709fb7d" providerId="LiveId" clId="{C50019AF-1F79-EB4E-BA12-8D7FF3BD3C38}" dt="2024-02-20T13:16:28.793" v="860" actId="2696"/>
        <pc:sldMkLst>
          <pc:docMk/>
          <pc:sldMk cId="948849330" sldId="979"/>
        </pc:sldMkLst>
      </pc:sldChg>
      <pc:sldChg chg="del">
        <pc:chgData name="Ahmed Bentajer" userId="2f5167330709fb7d" providerId="LiveId" clId="{C50019AF-1F79-EB4E-BA12-8D7FF3BD3C38}" dt="2024-02-20T13:16:28.800" v="861" actId="2696"/>
        <pc:sldMkLst>
          <pc:docMk/>
          <pc:sldMk cId="253954318" sldId="980"/>
        </pc:sldMkLst>
      </pc:sldChg>
      <pc:sldChg chg="del">
        <pc:chgData name="Ahmed Bentajer" userId="2f5167330709fb7d" providerId="LiveId" clId="{C50019AF-1F79-EB4E-BA12-8D7FF3BD3C38}" dt="2024-02-20T13:16:28.807" v="862" actId="2696"/>
        <pc:sldMkLst>
          <pc:docMk/>
          <pc:sldMk cId="569361940" sldId="981"/>
        </pc:sldMkLst>
      </pc:sldChg>
      <pc:sldChg chg="del">
        <pc:chgData name="Ahmed Bentajer" userId="2f5167330709fb7d" providerId="LiveId" clId="{C50019AF-1F79-EB4E-BA12-8D7FF3BD3C38}" dt="2024-02-20T13:16:28.814" v="863" actId="2696"/>
        <pc:sldMkLst>
          <pc:docMk/>
          <pc:sldMk cId="1713197480" sldId="982"/>
        </pc:sldMkLst>
      </pc:sldChg>
      <pc:sldChg chg="del">
        <pc:chgData name="Ahmed Bentajer" userId="2f5167330709fb7d" providerId="LiveId" clId="{C50019AF-1F79-EB4E-BA12-8D7FF3BD3C38}" dt="2024-02-20T13:16:28.830" v="865" actId="2696"/>
        <pc:sldMkLst>
          <pc:docMk/>
          <pc:sldMk cId="2562797360" sldId="983"/>
        </pc:sldMkLst>
      </pc:sldChg>
      <pc:sldChg chg="del">
        <pc:chgData name="Ahmed Bentajer" userId="2f5167330709fb7d" providerId="LiveId" clId="{C50019AF-1F79-EB4E-BA12-8D7FF3BD3C38}" dt="2024-02-20T13:16:28.823" v="864" actId="2696"/>
        <pc:sldMkLst>
          <pc:docMk/>
          <pc:sldMk cId="3607242319" sldId="984"/>
        </pc:sldMkLst>
      </pc:sldChg>
      <pc:sldChg chg="del">
        <pc:chgData name="Ahmed Bentajer" userId="2f5167330709fb7d" providerId="LiveId" clId="{C50019AF-1F79-EB4E-BA12-8D7FF3BD3C38}" dt="2024-02-20T13:16:28.838" v="866" actId="2696"/>
        <pc:sldMkLst>
          <pc:docMk/>
          <pc:sldMk cId="883855285" sldId="985"/>
        </pc:sldMkLst>
      </pc:sldChg>
      <pc:sldChg chg="del">
        <pc:chgData name="Ahmed Bentajer" userId="2f5167330709fb7d" providerId="LiveId" clId="{C50019AF-1F79-EB4E-BA12-8D7FF3BD3C38}" dt="2024-02-20T13:16:28.845" v="867" actId="2696"/>
        <pc:sldMkLst>
          <pc:docMk/>
          <pc:sldMk cId="2931060680" sldId="986"/>
        </pc:sldMkLst>
      </pc:sldChg>
      <pc:sldChg chg="del">
        <pc:chgData name="Ahmed Bentajer" userId="2f5167330709fb7d" providerId="LiveId" clId="{C50019AF-1F79-EB4E-BA12-8D7FF3BD3C38}" dt="2024-02-20T13:16:28.853" v="868" actId="2696"/>
        <pc:sldMkLst>
          <pc:docMk/>
          <pc:sldMk cId="556867048" sldId="987"/>
        </pc:sldMkLst>
      </pc:sldChg>
      <pc:sldChg chg="del">
        <pc:chgData name="Ahmed Bentajer" userId="2f5167330709fb7d" providerId="LiveId" clId="{C50019AF-1F79-EB4E-BA12-8D7FF3BD3C38}" dt="2024-02-20T13:16:28.860" v="869" actId="2696"/>
        <pc:sldMkLst>
          <pc:docMk/>
          <pc:sldMk cId="3138140633" sldId="988"/>
        </pc:sldMkLst>
      </pc:sldChg>
      <pc:sldChg chg="del">
        <pc:chgData name="Ahmed Bentajer" userId="2f5167330709fb7d" providerId="LiveId" clId="{C50019AF-1F79-EB4E-BA12-8D7FF3BD3C38}" dt="2024-02-20T13:16:28.867" v="870" actId="2696"/>
        <pc:sldMkLst>
          <pc:docMk/>
          <pc:sldMk cId="145284130" sldId="989"/>
        </pc:sldMkLst>
      </pc:sldChg>
      <pc:sldChg chg="del">
        <pc:chgData name="Ahmed Bentajer" userId="2f5167330709fb7d" providerId="LiveId" clId="{C50019AF-1F79-EB4E-BA12-8D7FF3BD3C38}" dt="2024-02-20T13:16:28.876" v="871" actId="2696"/>
        <pc:sldMkLst>
          <pc:docMk/>
          <pc:sldMk cId="2577314131" sldId="990"/>
        </pc:sldMkLst>
      </pc:sldChg>
      <pc:sldChg chg="del">
        <pc:chgData name="Ahmed Bentajer" userId="2f5167330709fb7d" providerId="LiveId" clId="{C50019AF-1F79-EB4E-BA12-8D7FF3BD3C38}" dt="2024-02-20T13:16:28.890" v="873" actId="2696"/>
        <pc:sldMkLst>
          <pc:docMk/>
          <pc:sldMk cId="2309731874" sldId="991"/>
        </pc:sldMkLst>
      </pc:sldChg>
      <pc:sldChg chg="del">
        <pc:chgData name="Ahmed Bentajer" userId="2f5167330709fb7d" providerId="LiveId" clId="{C50019AF-1F79-EB4E-BA12-8D7FF3BD3C38}" dt="2024-02-20T13:16:28.896" v="874" actId="2696"/>
        <pc:sldMkLst>
          <pc:docMk/>
          <pc:sldMk cId="3282016332" sldId="992"/>
        </pc:sldMkLst>
      </pc:sldChg>
      <pc:sldChg chg="del">
        <pc:chgData name="Ahmed Bentajer" userId="2f5167330709fb7d" providerId="LiveId" clId="{C50019AF-1F79-EB4E-BA12-8D7FF3BD3C38}" dt="2024-02-20T13:16:28.902" v="875" actId="2696"/>
        <pc:sldMkLst>
          <pc:docMk/>
          <pc:sldMk cId="3290190437" sldId="993"/>
        </pc:sldMkLst>
      </pc:sldChg>
      <pc:sldChg chg="del">
        <pc:chgData name="Ahmed Bentajer" userId="2f5167330709fb7d" providerId="LiveId" clId="{C50019AF-1F79-EB4E-BA12-8D7FF3BD3C38}" dt="2024-02-20T13:16:28.883" v="872" actId="2696"/>
        <pc:sldMkLst>
          <pc:docMk/>
          <pc:sldMk cId="1176802174" sldId="994"/>
        </pc:sldMkLst>
      </pc:sldChg>
      <pc:sldChg chg="del">
        <pc:chgData name="Ahmed Bentajer" userId="2f5167330709fb7d" providerId="LiveId" clId="{C50019AF-1F79-EB4E-BA12-8D7FF3BD3C38}" dt="2024-02-20T13:16:28.909" v="876" actId="2696"/>
        <pc:sldMkLst>
          <pc:docMk/>
          <pc:sldMk cId="4242263948" sldId="995"/>
        </pc:sldMkLst>
      </pc:sldChg>
      <pc:sldChg chg="del">
        <pc:chgData name="Ahmed Bentajer" userId="2f5167330709fb7d" providerId="LiveId" clId="{C50019AF-1F79-EB4E-BA12-8D7FF3BD3C38}" dt="2024-02-20T13:16:28.924" v="877" actId="2696"/>
        <pc:sldMkLst>
          <pc:docMk/>
          <pc:sldMk cId="3126959303" sldId="996"/>
        </pc:sldMkLst>
      </pc:sldChg>
      <pc:sldChg chg="del">
        <pc:chgData name="Ahmed Bentajer" userId="2f5167330709fb7d" providerId="LiveId" clId="{C50019AF-1F79-EB4E-BA12-8D7FF3BD3C38}" dt="2024-02-20T13:16:28.930" v="878" actId="2696"/>
        <pc:sldMkLst>
          <pc:docMk/>
          <pc:sldMk cId="1447506135" sldId="997"/>
        </pc:sldMkLst>
      </pc:sldChg>
      <pc:sldChg chg="del">
        <pc:chgData name="Ahmed Bentajer" userId="2f5167330709fb7d" providerId="LiveId" clId="{C50019AF-1F79-EB4E-BA12-8D7FF3BD3C38}" dt="2024-02-20T13:16:28.936" v="879" actId="2696"/>
        <pc:sldMkLst>
          <pc:docMk/>
          <pc:sldMk cId="1039632317" sldId="998"/>
        </pc:sldMkLst>
      </pc:sldChg>
      <pc:sldChg chg="del">
        <pc:chgData name="Ahmed Bentajer" userId="2f5167330709fb7d" providerId="LiveId" clId="{C50019AF-1F79-EB4E-BA12-8D7FF3BD3C38}" dt="2024-02-20T13:16:28.942" v="880" actId="2696"/>
        <pc:sldMkLst>
          <pc:docMk/>
          <pc:sldMk cId="1366799433" sldId="999"/>
        </pc:sldMkLst>
      </pc:sldChg>
      <pc:sldChg chg="del">
        <pc:chgData name="Ahmed Bentajer" userId="2f5167330709fb7d" providerId="LiveId" clId="{C50019AF-1F79-EB4E-BA12-8D7FF3BD3C38}" dt="2024-02-20T13:16:28.948" v="881" actId="2696"/>
        <pc:sldMkLst>
          <pc:docMk/>
          <pc:sldMk cId="468887156" sldId="1000"/>
        </pc:sldMkLst>
      </pc:sldChg>
      <pc:sldChg chg="del">
        <pc:chgData name="Ahmed Bentajer" userId="2f5167330709fb7d" providerId="LiveId" clId="{C50019AF-1F79-EB4E-BA12-8D7FF3BD3C38}" dt="2024-02-20T13:16:28.954" v="882" actId="2696"/>
        <pc:sldMkLst>
          <pc:docMk/>
          <pc:sldMk cId="3467365904" sldId="1001"/>
        </pc:sldMkLst>
      </pc:sldChg>
      <pc:sldChg chg="del">
        <pc:chgData name="Ahmed Bentajer" userId="2f5167330709fb7d" providerId="LiveId" clId="{C50019AF-1F79-EB4E-BA12-8D7FF3BD3C38}" dt="2024-02-20T13:16:28.960" v="883" actId="2696"/>
        <pc:sldMkLst>
          <pc:docMk/>
          <pc:sldMk cId="956539638" sldId="1002"/>
        </pc:sldMkLst>
      </pc:sldChg>
      <pc:sldChg chg="del">
        <pc:chgData name="Ahmed Bentajer" userId="2f5167330709fb7d" providerId="LiveId" clId="{C50019AF-1F79-EB4E-BA12-8D7FF3BD3C38}" dt="2024-02-20T13:16:28.967" v="884" actId="2696"/>
        <pc:sldMkLst>
          <pc:docMk/>
          <pc:sldMk cId="879318617" sldId="1003"/>
        </pc:sldMkLst>
      </pc:sldChg>
      <pc:sldChg chg="del">
        <pc:chgData name="Ahmed Bentajer" userId="2f5167330709fb7d" providerId="LiveId" clId="{C50019AF-1F79-EB4E-BA12-8D7FF3BD3C38}" dt="2024-02-20T13:16:28.973" v="885" actId="2696"/>
        <pc:sldMkLst>
          <pc:docMk/>
          <pc:sldMk cId="1169676243" sldId="1004"/>
        </pc:sldMkLst>
      </pc:sldChg>
      <pc:sldChg chg="del">
        <pc:chgData name="Ahmed Bentajer" userId="2f5167330709fb7d" providerId="LiveId" clId="{C50019AF-1F79-EB4E-BA12-8D7FF3BD3C38}" dt="2024-02-20T13:16:28.978" v="886" actId="2696"/>
        <pc:sldMkLst>
          <pc:docMk/>
          <pc:sldMk cId="3915577559" sldId="1005"/>
        </pc:sldMkLst>
      </pc:sldChg>
      <pc:sldChg chg="del">
        <pc:chgData name="Ahmed Bentajer" userId="2f5167330709fb7d" providerId="LiveId" clId="{C50019AF-1F79-EB4E-BA12-8D7FF3BD3C38}" dt="2024-02-20T13:16:28.982" v="887" actId="2696"/>
        <pc:sldMkLst>
          <pc:docMk/>
          <pc:sldMk cId="1215264623" sldId="1006"/>
        </pc:sldMkLst>
      </pc:sldChg>
      <pc:sldChg chg="del">
        <pc:chgData name="Ahmed Bentajer" userId="2f5167330709fb7d" providerId="LiveId" clId="{C50019AF-1F79-EB4E-BA12-8D7FF3BD3C38}" dt="2024-02-20T13:16:28.986" v="888" actId="2696"/>
        <pc:sldMkLst>
          <pc:docMk/>
          <pc:sldMk cId="310325527" sldId="1007"/>
        </pc:sldMkLst>
      </pc:sldChg>
      <pc:sldChg chg="del">
        <pc:chgData name="Ahmed Bentajer" userId="2f5167330709fb7d" providerId="LiveId" clId="{C50019AF-1F79-EB4E-BA12-8D7FF3BD3C38}" dt="2024-02-20T13:16:28.992" v="889" actId="2696"/>
        <pc:sldMkLst>
          <pc:docMk/>
          <pc:sldMk cId="3232695726" sldId="1008"/>
        </pc:sldMkLst>
      </pc:sldChg>
      <pc:sldChg chg="del">
        <pc:chgData name="Ahmed Bentajer" userId="2f5167330709fb7d" providerId="LiveId" clId="{C50019AF-1F79-EB4E-BA12-8D7FF3BD3C38}" dt="2024-02-20T13:16:28.999" v="890" actId="2696"/>
        <pc:sldMkLst>
          <pc:docMk/>
          <pc:sldMk cId="1353085522" sldId="1009"/>
        </pc:sldMkLst>
      </pc:sldChg>
      <pc:sldChg chg="del">
        <pc:chgData name="Ahmed Bentajer" userId="2f5167330709fb7d" providerId="LiveId" clId="{C50019AF-1F79-EB4E-BA12-8D7FF3BD3C38}" dt="2024-02-20T13:16:29.004" v="891" actId="2696"/>
        <pc:sldMkLst>
          <pc:docMk/>
          <pc:sldMk cId="717717012" sldId="1011"/>
        </pc:sldMkLst>
      </pc:sldChg>
      <pc:sldChg chg="del">
        <pc:chgData name="Ahmed Bentajer" userId="2f5167330709fb7d" providerId="LiveId" clId="{C50019AF-1F79-EB4E-BA12-8D7FF3BD3C38}" dt="2024-02-20T13:16:29.010" v="892" actId="2696"/>
        <pc:sldMkLst>
          <pc:docMk/>
          <pc:sldMk cId="1569376087" sldId="1012"/>
        </pc:sldMkLst>
      </pc:sldChg>
      <pc:sldChg chg="del">
        <pc:chgData name="Ahmed Bentajer" userId="2f5167330709fb7d" providerId="LiveId" clId="{C50019AF-1F79-EB4E-BA12-8D7FF3BD3C38}" dt="2024-02-20T13:16:29.016" v="893" actId="2696"/>
        <pc:sldMkLst>
          <pc:docMk/>
          <pc:sldMk cId="3059811528" sldId="1013"/>
        </pc:sldMkLst>
      </pc:sldChg>
      <pc:sldChg chg="del">
        <pc:chgData name="Ahmed Bentajer" userId="2f5167330709fb7d" providerId="LiveId" clId="{C50019AF-1F79-EB4E-BA12-8D7FF3BD3C38}" dt="2024-02-20T13:16:29.021" v="894" actId="2696"/>
        <pc:sldMkLst>
          <pc:docMk/>
          <pc:sldMk cId="1535200169" sldId="1014"/>
        </pc:sldMkLst>
      </pc:sldChg>
      <pc:sldChg chg="del">
        <pc:chgData name="Ahmed Bentajer" userId="2f5167330709fb7d" providerId="LiveId" clId="{C50019AF-1F79-EB4E-BA12-8D7FF3BD3C38}" dt="2024-02-20T13:16:29.035" v="895" actId="2696"/>
        <pc:sldMkLst>
          <pc:docMk/>
          <pc:sldMk cId="1904217946" sldId="1015"/>
        </pc:sldMkLst>
      </pc:sldChg>
      <pc:sldChg chg="delSp modSp add mod">
        <pc:chgData name="Ahmed Bentajer" userId="2f5167330709fb7d" providerId="LiveId" clId="{C50019AF-1F79-EB4E-BA12-8D7FF3BD3C38}" dt="2024-03-18T21:25:59.465" v="7157"/>
        <pc:sldMkLst>
          <pc:docMk/>
          <pc:sldMk cId="2762688941" sldId="1016"/>
        </pc:sldMkLst>
      </pc:sldChg>
      <pc:sldChg chg="delSp modSp add mod">
        <pc:chgData name="Ahmed Bentajer" userId="2f5167330709fb7d" providerId="LiveId" clId="{C50019AF-1F79-EB4E-BA12-8D7FF3BD3C38}" dt="2024-03-18T21:25:59.465" v="7157"/>
        <pc:sldMkLst>
          <pc:docMk/>
          <pc:sldMk cId="1158139216" sldId="1017"/>
        </pc:sldMkLst>
      </pc:sldChg>
      <pc:sldChg chg="addSp delSp modSp add mod modAnim">
        <pc:chgData name="Ahmed Bentajer" userId="2f5167330709fb7d" providerId="LiveId" clId="{C50019AF-1F79-EB4E-BA12-8D7FF3BD3C38}" dt="2024-03-18T21:25:59.465" v="7157"/>
        <pc:sldMkLst>
          <pc:docMk/>
          <pc:sldMk cId="2769901508" sldId="1018"/>
        </pc:sldMkLst>
      </pc:sldChg>
      <pc:sldChg chg="delSp modSp add mod delAnim">
        <pc:chgData name="Ahmed Bentajer" userId="2f5167330709fb7d" providerId="LiveId" clId="{C50019AF-1F79-EB4E-BA12-8D7FF3BD3C38}" dt="2024-03-18T21:25:59.465" v="7157"/>
        <pc:sldMkLst>
          <pc:docMk/>
          <pc:sldMk cId="1146851886" sldId="1019"/>
        </pc:sldMkLst>
      </pc:sldChg>
      <pc:sldChg chg="delSp modSp add mod">
        <pc:chgData name="Ahmed Bentajer" userId="2f5167330709fb7d" providerId="LiveId" clId="{C50019AF-1F79-EB4E-BA12-8D7FF3BD3C38}" dt="2024-03-18T21:25:59.465" v="7157"/>
        <pc:sldMkLst>
          <pc:docMk/>
          <pc:sldMk cId="3431978602" sldId="1020"/>
        </pc:sldMkLst>
      </pc:sldChg>
      <pc:sldChg chg="delSp modSp add mod">
        <pc:chgData name="Ahmed Bentajer" userId="2f5167330709fb7d" providerId="LiveId" clId="{C50019AF-1F79-EB4E-BA12-8D7FF3BD3C38}" dt="2024-03-18T21:25:59.465" v="7157"/>
        <pc:sldMkLst>
          <pc:docMk/>
          <pc:sldMk cId="1833249521" sldId="1021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1273684516" sldId="1022"/>
        </pc:sldMkLst>
      </pc:sldChg>
      <pc:sldChg chg="delSp modSp add mod">
        <pc:chgData name="Ahmed Bentajer" userId="2f5167330709fb7d" providerId="LiveId" clId="{C50019AF-1F79-EB4E-BA12-8D7FF3BD3C38}" dt="2024-03-18T21:25:59.465" v="7157"/>
        <pc:sldMkLst>
          <pc:docMk/>
          <pc:sldMk cId="4251808305" sldId="1023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3312576836" sldId="1024"/>
        </pc:sldMkLst>
      </pc:sldChg>
      <pc:sldChg chg="delSp modSp add mod">
        <pc:chgData name="Ahmed Bentajer" userId="2f5167330709fb7d" providerId="LiveId" clId="{C50019AF-1F79-EB4E-BA12-8D7FF3BD3C38}" dt="2024-03-18T21:25:59.465" v="7157"/>
        <pc:sldMkLst>
          <pc:docMk/>
          <pc:sldMk cId="756475887" sldId="1025"/>
        </pc:sldMkLst>
      </pc:sldChg>
      <pc:sldChg chg="delSp modSp add mod">
        <pc:chgData name="Ahmed Bentajer" userId="2f5167330709fb7d" providerId="LiveId" clId="{C50019AF-1F79-EB4E-BA12-8D7FF3BD3C38}" dt="2024-03-18T21:25:59.465" v="7157"/>
        <pc:sldMkLst>
          <pc:docMk/>
          <pc:sldMk cId="1779490429" sldId="1026"/>
        </pc:sldMkLst>
      </pc:sldChg>
      <pc:sldChg chg="addSp modSp add mod">
        <pc:chgData name="Ahmed Bentajer" userId="2f5167330709fb7d" providerId="LiveId" clId="{C50019AF-1F79-EB4E-BA12-8D7FF3BD3C38}" dt="2024-03-01T10:38:32.119" v="3293" actId="20577"/>
        <pc:sldMkLst>
          <pc:docMk/>
          <pc:sldMk cId="1339396960" sldId="1027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4048484194" sldId="1028"/>
        </pc:sldMkLst>
      </pc:sldChg>
      <pc:sldChg chg="addSp modSp add mod">
        <pc:chgData name="Ahmed Bentajer" userId="2f5167330709fb7d" providerId="LiveId" clId="{C50019AF-1F79-EB4E-BA12-8D7FF3BD3C38}" dt="2024-03-18T21:25:59.465" v="7157"/>
        <pc:sldMkLst>
          <pc:docMk/>
          <pc:sldMk cId="44701338" sldId="1029"/>
        </pc:sldMkLst>
      </pc:sldChg>
      <pc:sldChg chg="addSp modSp add mod">
        <pc:chgData name="Ahmed Bentajer" userId="2f5167330709fb7d" providerId="LiveId" clId="{C50019AF-1F79-EB4E-BA12-8D7FF3BD3C38}" dt="2024-03-18T21:25:59.465" v="7157"/>
        <pc:sldMkLst>
          <pc:docMk/>
          <pc:sldMk cId="1806369870" sldId="1030"/>
        </pc:sldMkLst>
      </pc:sldChg>
      <pc:sldChg chg="addSp delSp modSp add mod">
        <pc:chgData name="Ahmed Bentajer" userId="2f5167330709fb7d" providerId="LiveId" clId="{C50019AF-1F79-EB4E-BA12-8D7FF3BD3C38}" dt="2024-03-03T19:57:22.608" v="3927" actId="478"/>
        <pc:sldMkLst>
          <pc:docMk/>
          <pc:sldMk cId="4292996184" sldId="1031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1242617656" sldId="1032"/>
        </pc:sldMkLst>
      </pc:sldChg>
      <pc:sldChg chg="modSp add mod">
        <pc:chgData name="Ahmed Bentajer" userId="2f5167330709fb7d" providerId="LiveId" clId="{C50019AF-1F79-EB4E-BA12-8D7FF3BD3C38}" dt="2024-03-03T20:25:10.433" v="4117" actId="20577"/>
        <pc:sldMkLst>
          <pc:docMk/>
          <pc:sldMk cId="2740489614" sldId="1033"/>
        </pc:sldMkLst>
      </pc:sldChg>
      <pc:sldChg chg="modSp add del mod">
        <pc:chgData name="Ahmed Bentajer" userId="2f5167330709fb7d" providerId="LiveId" clId="{C50019AF-1F79-EB4E-BA12-8D7FF3BD3C38}" dt="2024-03-03T20:47:24.103" v="4364" actId="2696"/>
        <pc:sldMkLst>
          <pc:docMk/>
          <pc:sldMk cId="3838583731" sldId="1034"/>
        </pc:sldMkLst>
      </pc:sldChg>
      <pc:sldChg chg="modSp new mod">
        <pc:chgData name="Ahmed Bentajer" userId="2f5167330709fb7d" providerId="LiveId" clId="{C50019AF-1F79-EB4E-BA12-8D7FF3BD3C38}" dt="2024-03-03T20:47:33.462" v="4384" actId="20577"/>
        <pc:sldMkLst>
          <pc:docMk/>
          <pc:sldMk cId="3548215651" sldId="1035"/>
        </pc:sldMkLst>
      </pc:sldChg>
      <pc:sldChg chg="modSp add mod">
        <pc:chgData name="Ahmed Bentajer" userId="2f5167330709fb7d" providerId="LiveId" clId="{C50019AF-1F79-EB4E-BA12-8D7FF3BD3C38}" dt="2024-03-03T21:11:08.567" v="4557" actId="20577"/>
        <pc:sldMkLst>
          <pc:docMk/>
          <pc:sldMk cId="1926247128" sldId="1036"/>
        </pc:sldMkLst>
      </pc:sldChg>
      <pc:sldChg chg="modSp add mod">
        <pc:chgData name="Ahmed Bentajer" userId="2f5167330709fb7d" providerId="LiveId" clId="{C50019AF-1F79-EB4E-BA12-8D7FF3BD3C38}" dt="2024-03-03T21:11:26.461" v="4577" actId="20577"/>
        <pc:sldMkLst>
          <pc:docMk/>
          <pc:sldMk cId="1669596354" sldId="1037"/>
        </pc:sldMkLst>
      </pc:sldChg>
      <pc:sldChg chg="modSp add mod">
        <pc:chgData name="Ahmed Bentajer" userId="2f5167330709fb7d" providerId="LiveId" clId="{C50019AF-1F79-EB4E-BA12-8D7FF3BD3C38}" dt="2024-03-03T21:15:31.493" v="4677" actId="20577"/>
        <pc:sldMkLst>
          <pc:docMk/>
          <pc:sldMk cId="1731693248" sldId="1038"/>
        </pc:sldMkLst>
      </pc:sldChg>
      <pc:sldChg chg="modSp add mod">
        <pc:chgData name="Ahmed Bentajer" userId="2f5167330709fb7d" providerId="LiveId" clId="{C50019AF-1F79-EB4E-BA12-8D7FF3BD3C38}" dt="2024-03-03T21:24:03.324" v="4732" actId="20577"/>
        <pc:sldMkLst>
          <pc:docMk/>
          <pc:sldMk cId="2922699652" sldId="1039"/>
        </pc:sldMkLst>
      </pc:sldChg>
      <pc:sldChg chg="addSp delSp modSp add mod">
        <pc:chgData name="Ahmed Bentajer" userId="2f5167330709fb7d" providerId="LiveId" clId="{C50019AF-1F79-EB4E-BA12-8D7FF3BD3C38}" dt="2024-03-18T21:25:59.465" v="7157"/>
        <pc:sldMkLst>
          <pc:docMk/>
          <pc:sldMk cId="1526107459" sldId="1040"/>
        </pc:sldMkLst>
      </pc:sldChg>
      <pc:sldChg chg="modSp add mod">
        <pc:chgData name="Ahmed Bentajer" userId="2f5167330709fb7d" providerId="LiveId" clId="{C50019AF-1F79-EB4E-BA12-8D7FF3BD3C38}" dt="2024-03-03T21:40:23.567" v="4913" actId="20577"/>
        <pc:sldMkLst>
          <pc:docMk/>
          <pc:sldMk cId="2822147506" sldId="1041"/>
        </pc:sldMkLst>
      </pc:sldChg>
      <pc:sldChg chg="modSp add mod">
        <pc:chgData name="Ahmed Bentajer" userId="2f5167330709fb7d" providerId="LiveId" clId="{C50019AF-1F79-EB4E-BA12-8D7FF3BD3C38}" dt="2024-03-04T08:25:06.381" v="5038" actId="27636"/>
        <pc:sldMkLst>
          <pc:docMk/>
          <pc:sldMk cId="503762779" sldId="1042"/>
        </pc:sldMkLst>
      </pc:sldChg>
      <pc:sldChg chg="modSp add mod">
        <pc:chgData name="Ahmed Bentajer" userId="2f5167330709fb7d" providerId="LiveId" clId="{C50019AF-1F79-EB4E-BA12-8D7FF3BD3C38}" dt="2024-03-04T08:25:29.166" v="5054" actId="20577"/>
        <pc:sldMkLst>
          <pc:docMk/>
          <pc:sldMk cId="486800231" sldId="1043"/>
        </pc:sldMkLst>
      </pc:sldChg>
      <pc:sldChg chg="modSp add mod">
        <pc:chgData name="Ahmed Bentajer" userId="2f5167330709fb7d" providerId="LiveId" clId="{C50019AF-1F79-EB4E-BA12-8D7FF3BD3C38}" dt="2024-03-04T11:05:04.215" v="5278" actId="20577"/>
        <pc:sldMkLst>
          <pc:docMk/>
          <pc:sldMk cId="527483450" sldId="1044"/>
        </pc:sldMkLst>
      </pc:sldChg>
      <pc:sldChg chg="modSp add mod">
        <pc:chgData name="Ahmed Bentajer" userId="2f5167330709fb7d" providerId="LiveId" clId="{C50019AF-1F79-EB4E-BA12-8D7FF3BD3C38}" dt="2024-03-04T11:29:47.426" v="5452" actId="20577"/>
        <pc:sldMkLst>
          <pc:docMk/>
          <pc:sldMk cId="458516180" sldId="1045"/>
        </pc:sldMkLst>
      </pc:sldChg>
      <pc:sldChg chg="add del">
        <pc:chgData name="Ahmed Bentajer" userId="2f5167330709fb7d" providerId="LiveId" clId="{C50019AF-1F79-EB4E-BA12-8D7FF3BD3C38}" dt="2024-03-04T11:30:08.219" v="5459"/>
        <pc:sldMkLst>
          <pc:docMk/>
          <pc:sldMk cId="2410233002" sldId="1046"/>
        </pc:sldMkLst>
      </pc:sldChg>
      <pc:sldChg chg="add del">
        <pc:chgData name="Ahmed Bentajer" userId="2f5167330709fb7d" providerId="LiveId" clId="{C50019AF-1F79-EB4E-BA12-8D7FF3BD3C38}" dt="2024-03-05T09:38:34.899" v="5765" actId="2696"/>
        <pc:sldMkLst>
          <pc:docMk/>
          <pc:sldMk cId="3033011111" sldId="1046"/>
        </pc:sldMkLst>
      </pc:sldChg>
      <pc:sldChg chg="modSp add mod">
        <pc:chgData name="Ahmed Bentajer" userId="2f5167330709fb7d" providerId="LiveId" clId="{C50019AF-1F79-EB4E-BA12-8D7FF3BD3C38}" dt="2024-03-05T09:38:47.973" v="5775" actId="20577"/>
        <pc:sldMkLst>
          <pc:docMk/>
          <pc:sldMk cId="2029065984" sldId="1047"/>
        </pc:sldMkLst>
      </pc:sldChg>
      <pc:sldChg chg="modSp add mod">
        <pc:chgData name="Ahmed Bentajer" userId="2f5167330709fb7d" providerId="LiveId" clId="{C50019AF-1F79-EB4E-BA12-8D7FF3BD3C38}" dt="2024-03-05T09:47:37.033" v="5985" actId="20577"/>
        <pc:sldMkLst>
          <pc:docMk/>
          <pc:sldMk cId="3342237114" sldId="1048"/>
        </pc:sldMkLst>
      </pc:sldChg>
      <pc:sldChg chg="modSp add mod">
        <pc:chgData name="Ahmed Bentajer" userId="2f5167330709fb7d" providerId="LiveId" clId="{C50019AF-1F79-EB4E-BA12-8D7FF3BD3C38}" dt="2024-03-05T09:57:32.572" v="6091" actId="313"/>
        <pc:sldMkLst>
          <pc:docMk/>
          <pc:sldMk cId="2838481774" sldId="1049"/>
        </pc:sldMkLst>
      </pc:sldChg>
      <pc:sldChg chg="modSp add mod">
        <pc:chgData name="Ahmed Bentajer" userId="2f5167330709fb7d" providerId="LiveId" clId="{C50019AF-1F79-EB4E-BA12-8D7FF3BD3C38}" dt="2024-03-05T10:09:05.277" v="6243" actId="20577"/>
        <pc:sldMkLst>
          <pc:docMk/>
          <pc:sldMk cId="2212946962" sldId="1050"/>
        </pc:sldMkLst>
      </pc:sldChg>
      <pc:sldChg chg="modSp add mod">
        <pc:chgData name="Ahmed Bentajer" userId="2f5167330709fb7d" providerId="LiveId" clId="{C50019AF-1F79-EB4E-BA12-8D7FF3BD3C38}" dt="2024-03-05T10:19:39.493" v="6418" actId="20577"/>
        <pc:sldMkLst>
          <pc:docMk/>
          <pc:sldMk cId="2935141000" sldId="1051"/>
        </pc:sldMkLst>
      </pc:sldChg>
      <pc:sldChg chg="modSp add mod">
        <pc:chgData name="Ahmed Bentajer" userId="2f5167330709fb7d" providerId="LiveId" clId="{C50019AF-1F79-EB4E-BA12-8D7FF3BD3C38}" dt="2024-03-05T10:20:10.166" v="6436" actId="20577"/>
        <pc:sldMkLst>
          <pc:docMk/>
          <pc:sldMk cId="2980749850" sldId="1052"/>
        </pc:sldMkLst>
      </pc:sldChg>
      <pc:sldChg chg="modSp add mod">
        <pc:chgData name="Ahmed Bentajer" userId="2f5167330709fb7d" providerId="LiveId" clId="{C50019AF-1F79-EB4E-BA12-8D7FF3BD3C38}" dt="2024-03-05T10:39:39.073" v="6527" actId="20577"/>
        <pc:sldMkLst>
          <pc:docMk/>
          <pc:sldMk cId="2477416487" sldId="1053"/>
        </pc:sldMkLst>
      </pc:sldChg>
      <pc:sldChg chg="add del">
        <pc:chgData name="Ahmed Bentajer" userId="2f5167330709fb7d" providerId="LiveId" clId="{C50019AF-1F79-EB4E-BA12-8D7FF3BD3C38}" dt="2024-03-05T10:22:02.916" v="6442"/>
        <pc:sldMkLst>
          <pc:docMk/>
          <pc:sldMk cId="3129497489" sldId="1053"/>
        </pc:sldMkLst>
      </pc:sldChg>
      <pc:sldChg chg="add del">
        <pc:chgData name="Ahmed Bentajer" userId="2f5167330709fb7d" providerId="LiveId" clId="{C50019AF-1F79-EB4E-BA12-8D7FF3BD3C38}" dt="2024-03-05T10:22:02.916" v="6442"/>
        <pc:sldMkLst>
          <pc:docMk/>
          <pc:sldMk cId="2218285602" sldId="1054"/>
        </pc:sldMkLst>
      </pc:sldChg>
      <pc:sldChg chg="modSp add mod">
        <pc:chgData name="Ahmed Bentajer" userId="2f5167330709fb7d" providerId="LiveId" clId="{C50019AF-1F79-EB4E-BA12-8D7FF3BD3C38}" dt="2024-03-05T10:51:35.346" v="6676" actId="20577"/>
        <pc:sldMkLst>
          <pc:docMk/>
          <pc:sldMk cId="3346142379" sldId="1054"/>
        </pc:sldMkLst>
      </pc:sldChg>
      <pc:sldChg chg="modSp add mod">
        <pc:chgData name="Ahmed Bentajer" userId="2f5167330709fb7d" providerId="LiveId" clId="{C50019AF-1F79-EB4E-BA12-8D7FF3BD3C38}" dt="2024-03-11T19:31:33.107" v="6818" actId="20577"/>
        <pc:sldMkLst>
          <pc:docMk/>
          <pc:sldMk cId="3914405021" sldId="1055"/>
        </pc:sldMkLst>
      </pc:sldChg>
      <pc:sldChg chg="add del">
        <pc:chgData name="Ahmed Bentajer" userId="2f5167330709fb7d" providerId="LiveId" clId="{C50019AF-1F79-EB4E-BA12-8D7FF3BD3C38}" dt="2024-03-11T19:31:47.153" v="6823"/>
        <pc:sldMkLst>
          <pc:docMk/>
          <pc:sldMk cId="453287414" sldId="1056"/>
        </pc:sldMkLst>
      </pc:sldChg>
      <pc:sldChg chg="modSp add mod">
        <pc:chgData name="Ahmed Bentajer" userId="2f5167330709fb7d" providerId="LiveId" clId="{C50019AF-1F79-EB4E-BA12-8D7FF3BD3C38}" dt="2024-03-11T19:38:12.810" v="6901" actId="20577"/>
        <pc:sldMkLst>
          <pc:docMk/>
          <pc:sldMk cId="2655497710" sldId="1056"/>
        </pc:sldMkLst>
      </pc:sldChg>
      <pc:sldChg chg="modSp add mod">
        <pc:chgData name="Ahmed Bentajer" userId="2f5167330709fb7d" providerId="LiveId" clId="{C50019AF-1F79-EB4E-BA12-8D7FF3BD3C38}" dt="2024-03-11T19:38:21.920" v="6922" actId="20577"/>
        <pc:sldMkLst>
          <pc:docMk/>
          <pc:sldMk cId="1894646318" sldId="1057"/>
        </pc:sldMkLst>
      </pc:sldChg>
      <pc:sldChg chg="modSp add mod">
        <pc:chgData name="Ahmed Bentajer" userId="2f5167330709fb7d" providerId="LiveId" clId="{C50019AF-1F79-EB4E-BA12-8D7FF3BD3C38}" dt="2024-03-11T19:42:49.618" v="6987" actId="20577"/>
        <pc:sldMkLst>
          <pc:docMk/>
          <pc:sldMk cId="646180299" sldId="1058"/>
        </pc:sldMkLst>
      </pc:sldChg>
      <pc:sldChg chg="modSp add mod">
        <pc:chgData name="Ahmed Bentajer" userId="2f5167330709fb7d" providerId="LiveId" clId="{C50019AF-1F79-EB4E-BA12-8D7FF3BD3C38}" dt="2024-03-11T19:45:16.251" v="7030" actId="20577"/>
        <pc:sldMkLst>
          <pc:docMk/>
          <pc:sldMk cId="3190911178" sldId="1059"/>
        </pc:sldMkLst>
      </pc:sldChg>
      <pc:sldChg chg="delSp modSp add mod">
        <pc:chgData name="Ahmed Bentajer" userId="2f5167330709fb7d" providerId="LiveId" clId="{C50019AF-1F79-EB4E-BA12-8D7FF3BD3C38}" dt="2024-03-18T21:25:59.465" v="7157"/>
        <pc:sldMkLst>
          <pc:docMk/>
          <pc:sldMk cId="3386698899" sldId="1060"/>
        </pc:sldMkLst>
      </pc:sldChg>
      <pc:sldMasterChg chg="delSldLayout">
        <pc:chgData name="Ahmed Bentajer" userId="2f5167330709fb7d" providerId="LiveId" clId="{C50019AF-1F79-EB4E-BA12-8D7FF3BD3C38}" dt="2024-03-03T21:40:10.332" v="4907" actId="2696"/>
        <pc:sldMasterMkLst>
          <pc:docMk/>
          <pc:sldMasterMk cId="2409754073" sldId="2147484291"/>
        </pc:sldMasterMkLst>
        <pc:sldLayoutChg chg="del">
          <pc:chgData name="Ahmed Bentajer" userId="2f5167330709fb7d" providerId="LiveId" clId="{C50019AF-1F79-EB4E-BA12-8D7FF3BD3C38}" dt="2024-03-03T21:40:10.332" v="4907" actId="2696"/>
          <pc:sldLayoutMkLst>
            <pc:docMk/>
            <pc:sldMasterMk cId="2409754073" sldId="2147484291"/>
            <pc:sldLayoutMk cId="2594019904" sldId="2147484303"/>
          </pc:sldLayoutMkLst>
        </pc:sldLayoutChg>
      </pc:sldMasterChg>
      <pc:sldMasterChg chg="modSldLayout">
        <pc:chgData name="Ahmed Bentajer" userId="2f5167330709fb7d" providerId="LiveId" clId="{C50019AF-1F79-EB4E-BA12-8D7FF3BD3C38}" dt="2024-02-27T15:40:22.225" v="3056"/>
        <pc:sldMasterMkLst>
          <pc:docMk/>
          <pc:sldMasterMk cId="1201058545" sldId="2147484304"/>
        </pc:sldMasterMkLst>
        <pc:sldLayoutChg chg="addSp delSp">
          <pc:chgData name="Ahmed Bentajer" userId="2f5167330709fb7d" providerId="LiveId" clId="{C50019AF-1F79-EB4E-BA12-8D7FF3BD3C38}" dt="2024-02-27T15:40:22.225" v="3056"/>
          <pc:sldLayoutMkLst>
            <pc:docMk/>
            <pc:sldMasterMk cId="1201058545" sldId="2147484304"/>
            <pc:sldLayoutMk cId="2286511532" sldId="214748431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0620B246-766E-40F0-9E84-BE59512084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23F76633-109E-4C65-91EC-35C0D164D1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27637ED5-CA27-4B4B-9211-666A7C6AF08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8138"/>
            <a:ext cx="297180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8AE82138-0752-4E21-851C-BDB35298587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228138"/>
            <a:ext cx="297180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2C8AA81-DC6B-4FFA-9CF5-10320BE79F59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C40283C-3C67-4442-990F-C2A8D3890E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DECB9EC-DE58-47B2-8CB4-CF253B964D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634593F-6367-4E15-A620-6051946C8B4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28663"/>
            <a:ext cx="4857750" cy="3643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9E41A483-1542-427E-A9CA-F4A36386AB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4863"/>
            <a:ext cx="5486400" cy="4371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noProof="0"/>
              <a:t>Cliquez pour modifier les styles du texte du masque</a:t>
            </a:r>
          </a:p>
          <a:p>
            <a:pPr lvl="1"/>
            <a:r>
              <a:rPr lang="fr-FR" altLang="en-US" noProof="0"/>
              <a:t>Deuxième niveau</a:t>
            </a:r>
          </a:p>
          <a:p>
            <a:pPr lvl="2"/>
            <a:r>
              <a:rPr lang="fr-FR" altLang="en-US" noProof="0"/>
              <a:t>Troisième niveau</a:t>
            </a:r>
          </a:p>
          <a:p>
            <a:pPr lvl="3"/>
            <a:r>
              <a:rPr lang="fr-FR" altLang="en-US" noProof="0"/>
              <a:t>Quatrième niveau</a:t>
            </a:r>
          </a:p>
          <a:p>
            <a:pPr lvl="4"/>
            <a:r>
              <a:rPr lang="fr-FR" altLang="en-US" noProof="0"/>
              <a:t>Cinquième niveau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C5C2355E-F64B-4B54-85CC-58B8BC30C9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8138"/>
            <a:ext cx="297180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fr-FR" altLang="en-US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DF99AB9F-0CE3-473F-A947-9F819A6BB7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28138"/>
            <a:ext cx="297180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0FDEA77-3AB3-476A-8187-C452D047E2D7}" type="slidenum">
              <a:rPr lang="fr-FR" altLang="en-US"/>
              <a:pPr>
                <a:defRPr/>
              </a:pPr>
              <a:t>‹N°›</a:t>
            </a:fld>
            <a:endParaRPr lang="fr-F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callback.asp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622C6C9-B4FC-4F18-A9BE-C47075985A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9B22D6-A239-46E7-8A82-818E7FE3D938}" type="slidenum">
              <a:rPr lang="fr-FR" altLang="en-US" sz="1200" smtClean="0"/>
              <a:pPr/>
              <a:t>1</a:t>
            </a:fld>
            <a:endParaRPr lang="fr-FR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452AEB2-397E-4D60-92E3-C0C44EA09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23F855A-E23B-4CCA-BDAA-B82E99A0E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en-US" dirty="0"/>
              <a:t>https://</a:t>
            </a:r>
            <a:r>
              <a:rPr lang="fr-FR" altLang="en-US" dirty="0" err="1"/>
              <a:t>vuetifyjs.com</a:t>
            </a:r>
            <a:r>
              <a:rPr lang="fr-FR" altLang="en-US" dirty="0"/>
              <a:t>/en/components/buttons/</a:t>
            </a:r>
          </a:p>
          <a:p>
            <a:pPr eaLnBrk="1" hangingPunct="1"/>
            <a:endParaRPr lang="fr-FR" alt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MA" b="1" i="0" dirty="0">
                <a:solidFill>
                  <a:srgbClr val="E3E3E3"/>
                </a:solidFill>
                <a:effectLst/>
                <a:latin typeface="Google Sans"/>
              </a:rPr>
              <a:t>Backend:</a:t>
            </a:r>
            <a:r>
              <a:rPr lang="fr-MA" b="0" i="0" dirty="0">
                <a:solidFill>
                  <a:srgbClr val="E3E3E3"/>
                </a:solidFill>
                <a:effectLst/>
                <a:latin typeface="Google Sans"/>
              </a:rPr>
              <a:t> API RESTful (ex: </a:t>
            </a:r>
            <a:r>
              <a:rPr lang="fr-MA" b="0" i="0" dirty="0" err="1">
                <a:solidFill>
                  <a:srgbClr val="E3E3E3"/>
                </a:solidFill>
                <a:effectLst/>
                <a:latin typeface="Google Sans"/>
              </a:rPr>
              <a:t>Spoonacular</a:t>
            </a:r>
            <a:r>
              <a:rPr lang="fr-MA" b="0" i="0" dirty="0">
                <a:solidFill>
                  <a:srgbClr val="E3E3E3"/>
                </a:solidFill>
                <a:effectLst/>
                <a:latin typeface="Google Sans"/>
              </a:rPr>
              <a:t>, </a:t>
            </a:r>
            <a:r>
              <a:rPr lang="fr-MA" b="0" i="0" dirty="0" err="1">
                <a:solidFill>
                  <a:srgbClr val="E3E3E3"/>
                </a:solidFill>
                <a:effectLst/>
                <a:latin typeface="Google Sans"/>
              </a:rPr>
              <a:t>Yummly</a:t>
            </a:r>
            <a:r>
              <a:rPr lang="fr-MA" b="0" i="0" dirty="0">
                <a:solidFill>
                  <a:srgbClr val="E3E3E3"/>
                </a:solidFill>
                <a:effectLst/>
                <a:latin typeface="Google San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MA" b="0" i="0" dirty="0">
                <a:solidFill>
                  <a:srgbClr val="E3E3E3"/>
                </a:solidFill>
                <a:effectLst/>
                <a:latin typeface="Google Sans"/>
              </a:rPr>
              <a:t>https://</a:t>
            </a:r>
            <a:r>
              <a:rPr lang="fr-MA" b="0" i="0" dirty="0" err="1">
                <a:solidFill>
                  <a:srgbClr val="E3E3E3"/>
                </a:solidFill>
                <a:effectLst/>
                <a:latin typeface="Google Sans"/>
              </a:rPr>
              <a:t>jsonplaceholder.typicode.com</a:t>
            </a:r>
            <a:r>
              <a:rPr lang="fr-MA" b="0" i="0" dirty="0">
                <a:solidFill>
                  <a:srgbClr val="E3E3E3"/>
                </a:solidFill>
                <a:effectLst/>
                <a:latin typeface="Google Sans"/>
              </a:rPr>
              <a:t>/</a:t>
            </a:r>
          </a:p>
          <a:p>
            <a:pPr eaLnBrk="1" hangingPunct="1"/>
            <a:endParaRPr lang="fr-F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>
            <a:extLst>
              <a:ext uri="{FF2B5EF4-FFF2-40B4-BE49-F238E27FC236}">
                <a16:creationId xmlns:a16="http://schemas.microsoft.com/office/drawing/2014/main" id="{82E9D2C6-AB7D-430A-9CE7-DD7EBB6137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Espace réservé des commentaires 2">
            <a:extLst>
              <a:ext uri="{FF2B5EF4-FFF2-40B4-BE49-F238E27FC236}">
                <a16:creationId xmlns:a16="http://schemas.microsoft.com/office/drawing/2014/main" id="{F1DBC29D-0FA8-46E8-8D51-32376043C9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fr-FR" dirty="0"/>
              <a:t>UI : </a:t>
            </a:r>
            <a:r>
              <a:rPr lang="fr-FR" altLang="fr-FR"/>
              <a:t>User Interface</a:t>
            </a:r>
          </a:p>
        </p:txBody>
      </p:sp>
      <p:sp>
        <p:nvSpPr>
          <p:cNvPr id="18435" name="Espace réservé du numéro de diapositive 3">
            <a:extLst>
              <a:ext uri="{FF2B5EF4-FFF2-40B4-BE49-F238E27FC236}">
                <a16:creationId xmlns:a16="http://schemas.microsoft.com/office/drawing/2014/main" id="{6B301F97-EE29-40C2-8CAC-D43E46F9D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FBB782-C38A-4CC2-B901-64D56CDA5EFB}" type="slidenum">
              <a:rPr lang="fr-FR" altLang="fr-FR">
                <a:latin typeface="Calibri" panose="020F0502020204030204" pitchFamily="34" charset="0"/>
              </a:rPr>
              <a:pPr eaLnBrk="1" hangingPunct="1"/>
              <a:t>11</a:t>
            </a:fld>
            <a:endParaRPr lang="fr-FR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11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>
            <a:extLst>
              <a:ext uri="{FF2B5EF4-FFF2-40B4-BE49-F238E27FC236}">
                <a16:creationId xmlns:a16="http://schemas.microsoft.com/office/drawing/2014/main" id="{82E9D2C6-AB7D-430A-9CE7-DD7EBB6137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Espace réservé des commentaires 2">
            <a:extLst>
              <a:ext uri="{FF2B5EF4-FFF2-40B4-BE49-F238E27FC236}">
                <a16:creationId xmlns:a16="http://schemas.microsoft.com/office/drawing/2014/main" id="{F1DBC29D-0FA8-46E8-8D51-32376043C9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fr-FR" dirty="0"/>
              <a:t>UI : </a:t>
            </a:r>
            <a:r>
              <a:rPr lang="fr-FR" altLang="fr-FR"/>
              <a:t>User Interface</a:t>
            </a:r>
          </a:p>
        </p:txBody>
      </p:sp>
      <p:sp>
        <p:nvSpPr>
          <p:cNvPr id="18435" name="Espace réservé du numéro de diapositive 3">
            <a:extLst>
              <a:ext uri="{FF2B5EF4-FFF2-40B4-BE49-F238E27FC236}">
                <a16:creationId xmlns:a16="http://schemas.microsoft.com/office/drawing/2014/main" id="{6B301F97-EE29-40C2-8CAC-D43E46F9D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FBB782-C38A-4CC2-B901-64D56CDA5EFB}" type="slidenum">
              <a:rPr lang="fr-FR" altLang="fr-FR">
                <a:latin typeface="Calibri" panose="020F0502020204030204" pitchFamily="34" charset="0"/>
              </a:rPr>
              <a:pPr eaLnBrk="1" hangingPunct="1"/>
              <a:t>12</a:t>
            </a:fld>
            <a:endParaRPr lang="fr-FR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053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>
            <a:extLst>
              <a:ext uri="{FF2B5EF4-FFF2-40B4-BE49-F238E27FC236}">
                <a16:creationId xmlns:a16="http://schemas.microsoft.com/office/drawing/2014/main" id="{82E9D2C6-AB7D-430A-9CE7-DD7EBB6137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Espace réservé des commentaires 2">
            <a:extLst>
              <a:ext uri="{FF2B5EF4-FFF2-40B4-BE49-F238E27FC236}">
                <a16:creationId xmlns:a16="http://schemas.microsoft.com/office/drawing/2014/main" id="{F1DBC29D-0FA8-46E8-8D51-32376043C9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fr-FR" dirty="0"/>
              <a:t>UI : </a:t>
            </a:r>
            <a:r>
              <a:rPr lang="fr-FR" altLang="fr-FR"/>
              <a:t>User Interface</a:t>
            </a:r>
          </a:p>
        </p:txBody>
      </p:sp>
      <p:sp>
        <p:nvSpPr>
          <p:cNvPr id="18435" name="Espace réservé du numéro de diapositive 3">
            <a:extLst>
              <a:ext uri="{FF2B5EF4-FFF2-40B4-BE49-F238E27FC236}">
                <a16:creationId xmlns:a16="http://schemas.microsoft.com/office/drawing/2014/main" id="{6B301F97-EE29-40C2-8CAC-D43E46F9D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FBB782-C38A-4CC2-B901-64D56CDA5EFB}" type="slidenum">
              <a:rPr lang="fr-FR" altLang="fr-FR">
                <a:latin typeface="Calibri" panose="020F0502020204030204" pitchFamily="34" charset="0"/>
              </a:rPr>
              <a:pPr eaLnBrk="1" hangingPunct="1"/>
              <a:t>13</a:t>
            </a:fld>
            <a:endParaRPr lang="fr-FR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319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>
            <a:extLst>
              <a:ext uri="{FF2B5EF4-FFF2-40B4-BE49-F238E27FC236}">
                <a16:creationId xmlns:a16="http://schemas.microsoft.com/office/drawing/2014/main" id="{82E9D2C6-AB7D-430A-9CE7-DD7EBB6137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Espace réservé des commentaires 2">
            <a:extLst>
              <a:ext uri="{FF2B5EF4-FFF2-40B4-BE49-F238E27FC236}">
                <a16:creationId xmlns:a16="http://schemas.microsoft.com/office/drawing/2014/main" id="{F1DBC29D-0FA8-46E8-8D51-32376043C9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fr-FR" dirty="0"/>
              <a:t>UI : </a:t>
            </a:r>
            <a:r>
              <a:rPr lang="fr-FR" altLang="fr-FR"/>
              <a:t>User Interface</a:t>
            </a:r>
          </a:p>
        </p:txBody>
      </p:sp>
      <p:sp>
        <p:nvSpPr>
          <p:cNvPr id="18435" name="Espace réservé du numéro de diapositive 3">
            <a:extLst>
              <a:ext uri="{FF2B5EF4-FFF2-40B4-BE49-F238E27FC236}">
                <a16:creationId xmlns:a16="http://schemas.microsoft.com/office/drawing/2014/main" id="{6B301F97-EE29-40C2-8CAC-D43E46F9D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FBB782-C38A-4CC2-B901-64D56CDA5EFB}" type="slidenum">
              <a:rPr lang="fr-FR" altLang="fr-FR">
                <a:latin typeface="Calibri" panose="020F0502020204030204" pitchFamily="34" charset="0"/>
              </a:rPr>
              <a:pPr eaLnBrk="1" hangingPunct="1"/>
              <a:t>14</a:t>
            </a:fld>
            <a:endParaRPr lang="fr-FR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2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MA" sz="1400" b="1" spc="-8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lang="fr-MA" sz="1400" b="1" spc="26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MA"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MA" sz="1400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MA" sz="1400" spc="-4" dirty="0">
                <a:solidFill>
                  <a:srgbClr val="555555"/>
                </a:solidFill>
                <a:latin typeface="Calibri"/>
                <a:cs typeface="Calibri"/>
              </a:rPr>
              <a:t>[</a:t>
            </a:r>
            <a:r>
              <a:rPr lang="fr-MA" sz="800" spc="-4" dirty="0">
                <a:solidFill>
                  <a:srgbClr val="555555"/>
                </a:solidFill>
                <a:latin typeface="Calibri"/>
                <a:cs typeface="Calibri"/>
              </a:rPr>
              <a:t>https://</a:t>
            </a:r>
            <a:r>
              <a:rPr lang="fr-MA" sz="800" spc="-4" dirty="0">
                <a:solidFill>
                  <a:srgbClr val="555555"/>
                </a:solidFill>
                <a:latin typeface="Calibri"/>
                <a:cs typeface="Calibri"/>
                <a:hlinkClick r:id="rId3"/>
              </a:rPr>
              <a:t>www.w3schools.com/js/js_callback.asp</a:t>
            </a:r>
            <a:r>
              <a:rPr lang="fr-MA" sz="1400" spc="-4" dirty="0">
                <a:solidFill>
                  <a:srgbClr val="555555"/>
                </a:solidFill>
                <a:latin typeface="Calibri"/>
                <a:cs typeface="Calibri"/>
              </a:rPr>
              <a:t>]</a:t>
            </a:r>
            <a:endParaRPr lang="fr-MA" sz="1400" dirty="0">
              <a:latin typeface="Calibri"/>
              <a:cs typeface="Calibri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FDEA77-3AB3-476A-8187-C452D047E2D7}" type="slidenum">
              <a:rPr lang="fr-FR" altLang="en-US" smtClean="0"/>
              <a:pPr>
                <a:defRPr/>
              </a:pPr>
              <a:t>57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92653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FDEA77-3AB3-476A-8187-C452D047E2D7}" type="slidenum">
              <a:rPr lang="fr-FR" altLang="en-US" smtClean="0"/>
              <a:pPr>
                <a:defRPr/>
              </a:pPr>
              <a:t>104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675532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622C6C9-B4FC-4F18-A9BE-C47075985A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9B22D6-A239-46E7-8A82-818E7FE3D938}" type="slidenum">
              <a:rPr lang="fr-FR" altLang="en-US" sz="1200" smtClean="0"/>
              <a:pPr/>
              <a:t>2</a:t>
            </a:fld>
            <a:endParaRPr lang="fr-FR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452AEB2-397E-4D60-92E3-C0C44EA09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23F855A-E23B-4CCA-BDAA-B82E99A0E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fr-FR" altLang="en-US" dirty="0"/>
              <a:t>https://</a:t>
            </a:r>
            <a:r>
              <a:rPr lang="fr-FR" altLang="en-US" dirty="0" err="1"/>
              <a:t>vuetifyjs.com</a:t>
            </a:r>
            <a:r>
              <a:rPr lang="fr-FR" altLang="en-US" dirty="0"/>
              <a:t>/en/components/buttons/</a:t>
            </a:r>
          </a:p>
          <a:p>
            <a:pPr eaLnBrk="1" hangingPunct="1"/>
            <a:endParaRPr lang="fr-FR" alt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MA" b="1" i="0" dirty="0">
                <a:solidFill>
                  <a:srgbClr val="E3E3E3"/>
                </a:solidFill>
                <a:effectLst/>
                <a:latin typeface="Google Sans"/>
              </a:rPr>
              <a:t>Backend:</a:t>
            </a:r>
            <a:r>
              <a:rPr lang="fr-MA" b="0" i="0" dirty="0">
                <a:solidFill>
                  <a:srgbClr val="E3E3E3"/>
                </a:solidFill>
                <a:effectLst/>
                <a:latin typeface="Google Sans"/>
              </a:rPr>
              <a:t> API RESTful (ex: </a:t>
            </a:r>
            <a:r>
              <a:rPr lang="fr-MA" b="0" i="0" dirty="0" err="1">
                <a:solidFill>
                  <a:srgbClr val="E3E3E3"/>
                </a:solidFill>
                <a:effectLst/>
                <a:latin typeface="Google Sans"/>
              </a:rPr>
              <a:t>Spoonacular</a:t>
            </a:r>
            <a:r>
              <a:rPr lang="fr-MA" b="0" i="0" dirty="0">
                <a:solidFill>
                  <a:srgbClr val="E3E3E3"/>
                </a:solidFill>
                <a:effectLst/>
                <a:latin typeface="Google Sans"/>
              </a:rPr>
              <a:t>, </a:t>
            </a:r>
            <a:r>
              <a:rPr lang="fr-MA" b="0" i="0" dirty="0" err="1">
                <a:solidFill>
                  <a:srgbClr val="E3E3E3"/>
                </a:solidFill>
                <a:effectLst/>
                <a:latin typeface="Google Sans"/>
              </a:rPr>
              <a:t>Yummly</a:t>
            </a:r>
            <a:r>
              <a:rPr lang="fr-MA" b="0" i="0" dirty="0">
                <a:solidFill>
                  <a:srgbClr val="E3E3E3"/>
                </a:solidFill>
                <a:effectLst/>
                <a:latin typeface="Google San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MA" b="0" i="0" dirty="0">
                <a:solidFill>
                  <a:srgbClr val="E3E3E3"/>
                </a:solidFill>
                <a:effectLst/>
                <a:latin typeface="Google Sans"/>
              </a:rPr>
              <a:t>https://</a:t>
            </a:r>
            <a:r>
              <a:rPr lang="fr-MA" b="0" i="0" dirty="0" err="1">
                <a:solidFill>
                  <a:srgbClr val="E3E3E3"/>
                </a:solidFill>
                <a:effectLst/>
                <a:latin typeface="Google Sans"/>
              </a:rPr>
              <a:t>jsonplaceholder.typicode.com</a:t>
            </a:r>
            <a:r>
              <a:rPr lang="fr-MA" b="0" i="0">
                <a:solidFill>
                  <a:srgbClr val="E3E3E3"/>
                </a:solidFill>
                <a:effectLst/>
                <a:latin typeface="Google Sans"/>
              </a:rPr>
              <a:t>/</a:t>
            </a:r>
          </a:p>
          <a:p>
            <a:pPr eaLnBrk="1" hangingPunct="1"/>
            <a:endParaRPr lang="fr-FR" altLang="en-US" dirty="0"/>
          </a:p>
        </p:txBody>
      </p:sp>
    </p:spTree>
    <p:extLst>
      <p:ext uri="{BB962C8B-B14F-4D97-AF65-F5344CB8AC3E}">
        <p14:creationId xmlns:p14="http://schemas.microsoft.com/office/powerpoint/2010/main" val="389506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>
            <a:extLst>
              <a:ext uri="{FF2B5EF4-FFF2-40B4-BE49-F238E27FC236}">
                <a16:creationId xmlns:a16="http://schemas.microsoft.com/office/drawing/2014/main" id="{82E9D2C6-AB7D-430A-9CE7-DD7EBB6137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Espace réservé des commentaires 2">
            <a:extLst>
              <a:ext uri="{FF2B5EF4-FFF2-40B4-BE49-F238E27FC236}">
                <a16:creationId xmlns:a16="http://schemas.microsoft.com/office/drawing/2014/main" id="{F1DBC29D-0FA8-46E8-8D51-32376043C9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fr-FR" dirty="0"/>
              <a:t>UI : </a:t>
            </a:r>
            <a:r>
              <a:rPr lang="fr-FR" altLang="fr-FR"/>
              <a:t>User Interface</a:t>
            </a:r>
          </a:p>
        </p:txBody>
      </p:sp>
      <p:sp>
        <p:nvSpPr>
          <p:cNvPr id="18435" name="Espace réservé du numéro de diapositive 3">
            <a:extLst>
              <a:ext uri="{FF2B5EF4-FFF2-40B4-BE49-F238E27FC236}">
                <a16:creationId xmlns:a16="http://schemas.microsoft.com/office/drawing/2014/main" id="{6B301F97-EE29-40C2-8CAC-D43E46F9D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FBB782-C38A-4CC2-B901-64D56CDA5EFB}" type="slidenum">
              <a:rPr lang="fr-FR" altLang="fr-FR">
                <a:latin typeface="Calibri" panose="020F0502020204030204" pitchFamily="34" charset="0"/>
              </a:rPr>
              <a:pPr eaLnBrk="1" hangingPunct="1"/>
              <a:t>4</a:t>
            </a:fld>
            <a:endParaRPr lang="fr-FR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6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>
            <a:extLst>
              <a:ext uri="{FF2B5EF4-FFF2-40B4-BE49-F238E27FC236}">
                <a16:creationId xmlns:a16="http://schemas.microsoft.com/office/drawing/2014/main" id="{82E9D2C6-AB7D-430A-9CE7-DD7EBB6137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Espace réservé des commentaires 2">
            <a:extLst>
              <a:ext uri="{FF2B5EF4-FFF2-40B4-BE49-F238E27FC236}">
                <a16:creationId xmlns:a16="http://schemas.microsoft.com/office/drawing/2014/main" id="{F1DBC29D-0FA8-46E8-8D51-32376043C9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fr-FR" dirty="0"/>
              <a:t>UI : </a:t>
            </a:r>
            <a:r>
              <a:rPr lang="fr-FR" altLang="fr-FR"/>
              <a:t>User Interface</a:t>
            </a:r>
          </a:p>
        </p:txBody>
      </p:sp>
      <p:sp>
        <p:nvSpPr>
          <p:cNvPr id="18435" name="Espace réservé du numéro de diapositive 3">
            <a:extLst>
              <a:ext uri="{FF2B5EF4-FFF2-40B4-BE49-F238E27FC236}">
                <a16:creationId xmlns:a16="http://schemas.microsoft.com/office/drawing/2014/main" id="{6B301F97-EE29-40C2-8CAC-D43E46F9D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FBB782-C38A-4CC2-B901-64D56CDA5EFB}" type="slidenum">
              <a:rPr lang="fr-FR" altLang="fr-FR">
                <a:latin typeface="Calibri" panose="020F0502020204030204" pitchFamily="34" charset="0"/>
              </a:rPr>
              <a:pPr eaLnBrk="1" hangingPunct="1"/>
              <a:t>5</a:t>
            </a:fld>
            <a:endParaRPr lang="fr-FR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3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>
            <a:extLst>
              <a:ext uri="{FF2B5EF4-FFF2-40B4-BE49-F238E27FC236}">
                <a16:creationId xmlns:a16="http://schemas.microsoft.com/office/drawing/2014/main" id="{82E9D2C6-AB7D-430A-9CE7-DD7EBB6137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Espace réservé des commentaires 2">
            <a:extLst>
              <a:ext uri="{FF2B5EF4-FFF2-40B4-BE49-F238E27FC236}">
                <a16:creationId xmlns:a16="http://schemas.microsoft.com/office/drawing/2014/main" id="{F1DBC29D-0FA8-46E8-8D51-32376043C9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fr-FR" dirty="0"/>
              <a:t>UI : </a:t>
            </a:r>
            <a:r>
              <a:rPr lang="fr-FR" altLang="fr-FR"/>
              <a:t>User Interface</a:t>
            </a:r>
          </a:p>
        </p:txBody>
      </p:sp>
      <p:sp>
        <p:nvSpPr>
          <p:cNvPr id="18435" name="Espace réservé du numéro de diapositive 3">
            <a:extLst>
              <a:ext uri="{FF2B5EF4-FFF2-40B4-BE49-F238E27FC236}">
                <a16:creationId xmlns:a16="http://schemas.microsoft.com/office/drawing/2014/main" id="{6B301F97-EE29-40C2-8CAC-D43E46F9D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FBB782-C38A-4CC2-B901-64D56CDA5EFB}" type="slidenum">
              <a:rPr lang="fr-FR" altLang="fr-FR">
                <a:latin typeface="Calibri" panose="020F0502020204030204" pitchFamily="34" charset="0"/>
              </a:rPr>
              <a:pPr eaLnBrk="1" hangingPunct="1"/>
              <a:t>6</a:t>
            </a:fld>
            <a:endParaRPr lang="fr-FR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69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>
            <a:extLst>
              <a:ext uri="{FF2B5EF4-FFF2-40B4-BE49-F238E27FC236}">
                <a16:creationId xmlns:a16="http://schemas.microsoft.com/office/drawing/2014/main" id="{82E9D2C6-AB7D-430A-9CE7-DD7EBB6137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Espace réservé des commentaires 2">
            <a:extLst>
              <a:ext uri="{FF2B5EF4-FFF2-40B4-BE49-F238E27FC236}">
                <a16:creationId xmlns:a16="http://schemas.microsoft.com/office/drawing/2014/main" id="{F1DBC29D-0FA8-46E8-8D51-32376043C9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fr-FR" dirty="0"/>
              <a:t>UI : </a:t>
            </a:r>
            <a:r>
              <a:rPr lang="fr-FR" altLang="fr-FR"/>
              <a:t>User Interface</a:t>
            </a:r>
          </a:p>
        </p:txBody>
      </p:sp>
      <p:sp>
        <p:nvSpPr>
          <p:cNvPr id="18435" name="Espace réservé du numéro de diapositive 3">
            <a:extLst>
              <a:ext uri="{FF2B5EF4-FFF2-40B4-BE49-F238E27FC236}">
                <a16:creationId xmlns:a16="http://schemas.microsoft.com/office/drawing/2014/main" id="{6B301F97-EE29-40C2-8CAC-D43E46F9D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FBB782-C38A-4CC2-B901-64D56CDA5EFB}" type="slidenum">
              <a:rPr lang="fr-FR" altLang="fr-FR">
                <a:latin typeface="Calibri" panose="020F0502020204030204" pitchFamily="34" charset="0"/>
              </a:rPr>
              <a:pPr eaLnBrk="1" hangingPunct="1"/>
              <a:t>7</a:t>
            </a:fld>
            <a:endParaRPr lang="fr-FR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2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>
            <a:extLst>
              <a:ext uri="{FF2B5EF4-FFF2-40B4-BE49-F238E27FC236}">
                <a16:creationId xmlns:a16="http://schemas.microsoft.com/office/drawing/2014/main" id="{82E9D2C6-AB7D-430A-9CE7-DD7EBB6137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Espace réservé des commentaires 2">
            <a:extLst>
              <a:ext uri="{FF2B5EF4-FFF2-40B4-BE49-F238E27FC236}">
                <a16:creationId xmlns:a16="http://schemas.microsoft.com/office/drawing/2014/main" id="{F1DBC29D-0FA8-46E8-8D51-32376043C9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fr-FR" dirty="0"/>
              <a:t>UI : </a:t>
            </a:r>
            <a:r>
              <a:rPr lang="fr-FR" altLang="fr-FR"/>
              <a:t>User Interface</a:t>
            </a:r>
          </a:p>
        </p:txBody>
      </p:sp>
      <p:sp>
        <p:nvSpPr>
          <p:cNvPr id="18435" name="Espace réservé du numéro de diapositive 3">
            <a:extLst>
              <a:ext uri="{FF2B5EF4-FFF2-40B4-BE49-F238E27FC236}">
                <a16:creationId xmlns:a16="http://schemas.microsoft.com/office/drawing/2014/main" id="{6B301F97-EE29-40C2-8CAC-D43E46F9D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FBB782-C38A-4CC2-B901-64D56CDA5EFB}" type="slidenum">
              <a:rPr lang="fr-FR" altLang="fr-FR">
                <a:latin typeface="Calibri" panose="020F0502020204030204" pitchFamily="34" charset="0"/>
              </a:rPr>
              <a:pPr eaLnBrk="1" hangingPunct="1"/>
              <a:t>8</a:t>
            </a:fld>
            <a:endParaRPr lang="fr-FR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83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>
            <a:extLst>
              <a:ext uri="{FF2B5EF4-FFF2-40B4-BE49-F238E27FC236}">
                <a16:creationId xmlns:a16="http://schemas.microsoft.com/office/drawing/2014/main" id="{82E9D2C6-AB7D-430A-9CE7-DD7EBB6137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Espace réservé des commentaires 2">
            <a:extLst>
              <a:ext uri="{FF2B5EF4-FFF2-40B4-BE49-F238E27FC236}">
                <a16:creationId xmlns:a16="http://schemas.microsoft.com/office/drawing/2014/main" id="{F1DBC29D-0FA8-46E8-8D51-32376043C9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fr-FR" dirty="0"/>
              <a:t>UI : </a:t>
            </a:r>
            <a:r>
              <a:rPr lang="fr-FR" altLang="fr-FR"/>
              <a:t>User Interface</a:t>
            </a:r>
          </a:p>
        </p:txBody>
      </p:sp>
      <p:sp>
        <p:nvSpPr>
          <p:cNvPr id="18435" name="Espace réservé du numéro de diapositive 3">
            <a:extLst>
              <a:ext uri="{FF2B5EF4-FFF2-40B4-BE49-F238E27FC236}">
                <a16:creationId xmlns:a16="http://schemas.microsoft.com/office/drawing/2014/main" id="{6B301F97-EE29-40C2-8CAC-D43E46F9D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FBB782-C38A-4CC2-B901-64D56CDA5EFB}" type="slidenum">
              <a:rPr lang="fr-FR" altLang="fr-FR">
                <a:latin typeface="Calibri" panose="020F0502020204030204" pitchFamily="34" charset="0"/>
              </a:rPr>
              <a:pPr eaLnBrk="1" hangingPunct="1"/>
              <a:t>9</a:t>
            </a:fld>
            <a:endParaRPr lang="fr-FR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993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>
            <a:extLst>
              <a:ext uri="{FF2B5EF4-FFF2-40B4-BE49-F238E27FC236}">
                <a16:creationId xmlns:a16="http://schemas.microsoft.com/office/drawing/2014/main" id="{82E9D2C6-AB7D-430A-9CE7-DD7EBB6137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Espace réservé des commentaires 2">
            <a:extLst>
              <a:ext uri="{FF2B5EF4-FFF2-40B4-BE49-F238E27FC236}">
                <a16:creationId xmlns:a16="http://schemas.microsoft.com/office/drawing/2014/main" id="{F1DBC29D-0FA8-46E8-8D51-32376043C9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fr-FR" altLang="fr-FR" dirty="0"/>
              <a:t>UI : </a:t>
            </a:r>
            <a:r>
              <a:rPr lang="fr-FR" altLang="fr-FR"/>
              <a:t>User Interface</a:t>
            </a:r>
          </a:p>
        </p:txBody>
      </p:sp>
      <p:sp>
        <p:nvSpPr>
          <p:cNvPr id="18435" name="Espace réservé du numéro de diapositive 3">
            <a:extLst>
              <a:ext uri="{FF2B5EF4-FFF2-40B4-BE49-F238E27FC236}">
                <a16:creationId xmlns:a16="http://schemas.microsoft.com/office/drawing/2014/main" id="{6B301F97-EE29-40C2-8CAC-D43E46F9D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FBB782-C38A-4CC2-B901-64D56CDA5EFB}" type="slidenum">
              <a:rPr lang="fr-FR" altLang="fr-FR">
                <a:latin typeface="Calibri" panose="020F0502020204030204" pitchFamily="34" charset="0"/>
              </a:rPr>
              <a:pPr eaLnBrk="1" hangingPunct="1"/>
              <a:t>10</a:t>
            </a:fld>
            <a:endParaRPr lang="fr-FR" altLang="fr-FR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5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1F7542-4296-924F-9FED-811845B01C7B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Ahmed Bentajer – UM6P-CC - SPD-1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E951E-6FDE-49E6-98B4-10B374E2B306}" type="slidenum">
              <a:rPr lang="fr-FR" altLang="en-US" smtClean="0"/>
              <a:pPr>
                <a:defRPr/>
              </a:pPr>
              <a:t>‹N°›</a:t>
            </a:fld>
            <a:endParaRPr lang="fr-F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37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394BE5-DF48-A143-A878-5073DE297831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Ahmed Bentajer – UM6P-CC - SPD-1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4A414-FB44-4425-9CAF-97C018EEFC56}" type="slidenum">
              <a:rPr lang="fr-FR" altLang="en-US" smtClean="0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91669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938A54-69C7-2E46-8277-3C86717B122E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Ahmed Bentajer – UM6P-CC - SPD-1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B1B1E-3230-4659-B3BB-9B7C3FF72C8C}" type="slidenum">
              <a:rPr lang="fr-FR" altLang="en-US" smtClean="0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74999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8F3606-BB86-6443-A540-76E7AE886949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Ahmed Bentajer – UM6P-CC - SPD-1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91026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0A5F92-63B3-FC48-8BA8-31564E948C20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Ahmed Bentajer – UM6P-CC - SPD-1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ACF66-AC70-4C57-85C9-E92725527251}" type="slidenum">
              <a:rPr lang="fr-FR" altLang="en-US" smtClean="0"/>
              <a:pPr>
                <a:defRPr/>
              </a:pPr>
              <a:t>‹N°›</a:t>
            </a:fld>
            <a:endParaRPr lang="fr-F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2EFE2E-7F21-BA47-9AB6-EF71A96F9C79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Ahmed Bentajer – UM6P-CC - SPD-1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1030C-37EB-47F2-8A3F-86667500B79D}" type="slidenum">
              <a:rPr lang="fr-FR" altLang="en-US" smtClean="0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1851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60719F-34DB-FF4C-872A-2E5D3B0F4254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Ahmed Bentajer – UM6P-CC - SPD-1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0BF02-1588-43D3-A920-CEF34763E30F}" type="slidenum">
              <a:rPr lang="fr-FR" altLang="en-US" smtClean="0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11834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E1718F-01C7-7648-B002-CE936E8C1DE1}" type="datetime5">
              <a:rPr lang="fr-MA" altLang="en-US" smtClean="0"/>
              <a:t>3-fév.-25</a:t>
            </a:fld>
            <a:endParaRPr lang="fr-F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Ahmed Bentajer – UM6P-CC - SPD-1</a:t>
            </a:r>
            <a:endParaRPr lang="fr-F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71894-0006-455F-B181-41BEF53E5C1E}" type="slidenum">
              <a:rPr lang="fr-FR" altLang="en-US" smtClean="0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56061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A09B85-5C2C-6346-9310-482ACBAED4CC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 altLang="en-US"/>
              <a:t>Ahmed Bentajer – UM6P-CC - SPD-1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26464-D285-47B0-90EB-93EDDAAD85AB}" type="slidenum">
              <a:rPr lang="fr-FR" altLang="en-US" smtClean="0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57434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3116C2-7DA9-DE4B-9804-0898AE99DEE0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altLang="en-US"/>
              <a:t>Ahmed Bentajer – UM6P-CC - SPD-1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8684A18-819E-4935-9100-1E07DBB5550D}" type="slidenum">
              <a:rPr lang="fr-FR" altLang="en-US" smtClean="0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03495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6C35E8-D7F7-9745-B3ED-7BA8AF65EEA7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en-US"/>
              <a:t>Ahmed Bentajer – UM6P-CC - SPD-1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DFD82-2F24-4092-8A0E-17E5A2ACCF22}" type="slidenum">
              <a:rPr lang="fr-FR" altLang="en-US" smtClean="0"/>
              <a:pPr>
                <a:defRPr/>
              </a:pPr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67679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6166CEE-B99E-A24C-AFF3-56FACCD6FA4A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 altLang="en-US"/>
              <a:t>Ahmed Bentajer – UM6P-CC - SPD-1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1205E3F-A73C-4E05-8373-7D5C988091F2}" type="slidenum">
              <a:rPr lang="fr-FR" altLang="en-US" smtClean="0"/>
              <a:pPr>
                <a:defRPr/>
              </a:pPr>
              <a:t>‹N°›</a:t>
            </a:fld>
            <a:endParaRPr lang="fr-F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75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2" r:id="rId1"/>
    <p:sldLayoutId id="2147484293" r:id="rId2"/>
    <p:sldLayoutId id="2147484294" r:id="rId3"/>
    <p:sldLayoutId id="2147484295" r:id="rId4"/>
    <p:sldLayoutId id="2147484296" r:id="rId5"/>
    <p:sldLayoutId id="2147484297" r:id="rId6"/>
    <p:sldLayoutId id="2147484298" r:id="rId7"/>
    <p:sldLayoutId id="2147484299" r:id="rId8"/>
    <p:sldLayoutId id="2147484300" r:id="rId9"/>
    <p:sldLayoutId id="2147484301" r:id="rId10"/>
    <p:sldLayoutId id="2147484302" r:id="rId11"/>
  </p:sldLayoutIdLst>
  <p:hf hdr="0" ft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hmed.bentajer@um6p.m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.com/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te.com/" TargetMode="Externa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rem.ipsum/" TargetMode="External"/><Relationship Id="rId2" Type="http://schemas.openxmlformats.org/officeDocument/2006/relationships/hyperlink" Target="http://www.ofppt.ma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A6D73F1F-8BF5-42D1-9171-1E89AE04D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1107" y="2282095"/>
            <a:ext cx="6821785" cy="105345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2400" b="1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UM6P-CS</a:t>
            </a:r>
            <a:br>
              <a:rPr lang="en-US" sz="2400" dirty="0">
                <a:solidFill>
                  <a:srgbClr val="00B0F0"/>
                </a:solidFill>
              </a:rPr>
            </a:br>
            <a:r>
              <a:rPr lang="en-US" sz="2400" b="1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COLLEGE OF COMPUTING</a:t>
            </a:r>
            <a:endParaRPr lang="fr-FR" altLang="en-US" sz="24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BA970B-D387-31E2-B7E5-83593BE8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8EF3FF-325F-6A48-9201-DAC76F845515}" type="datetime5">
              <a:rPr lang="fr-MA" altLang="en-US" smtClean="0"/>
              <a:t>3-fév.-25</a:t>
            </a:fld>
            <a:endParaRPr lang="fr-FR" alt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5B4B80-74D4-3BE0-A8BA-0A43CC23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71894-0006-455F-B181-41BEF53E5C1E}" type="slidenum">
              <a:rPr lang="fr-FR" altLang="en-US" smtClean="0"/>
              <a:pPr>
                <a:defRPr/>
              </a:pPr>
              <a:t>1</a:t>
            </a:fld>
            <a:endParaRPr lang="fr-FR" altLang="en-US"/>
          </a:p>
        </p:txBody>
      </p:sp>
      <p:sp>
        <p:nvSpPr>
          <p:cNvPr id="10" name="Sous-titre 4">
            <a:extLst>
              <a:ext uri="{FF2B5EF4-FFF2-40B4-BE49-F238E27FC236}">
                <a16:creationId xmlns:a16="http://schemas.microsoft.com/office/drawing/2014/main" id="{426F0EE2-E725-4D50-ADB9-9AF738775195}"/>
              </a:ext>
            </a:extLst>
          </p:cNvPr>
          <p:cNvSpPr txBox="1">
            <a:spLocks/>
          </p:cNvSpPr>
          <p:nvPr/>
        </p:nvSpPr>
        <p:spPr>
          <a:xfrm>
            <a:off x="2247438" y="4578440"/>
            <a:ext cx="4752528" cy="757238"/>
          </a:xfrm>
          <a:prstGeom prst="rect">
            <a:avLst/>
          </a:prstGeom>
        </p:spPr>
        <p:txBody>
          <a:bodyPr/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Pr. Ahmed BENTAJER</a:t>
            </a:r>
          </a:p>
          <a:p>
            <a:pPr algn="ctr"/>
            <a:r>
              <a:rPr lang="fr-FR" sz="1400" dirty="0">
                <a:latin typeface="Times New Roman" pitchFamily="18" charset="0"/>
                <a:cs typeface="Times New Roman" pitchFamily="18" charset="0"/>
                <a:hlinkClick r:id="rId3"/>
              </a:rPr>
              <a:t>Ahmed.bentajer@um6p.ma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itre 3">
            <a:extLst>
              <a:ext uri="{FF2B5EF4-FFF2-40B4-BE49-F238E27FC236}">
                <a16:creationId xmlns:a16="http://schemas.microsoft.com/office/drawing/2014/main" id="{A677187B-8D5A-44BE-A2AF-CA60EFE5A5AF}"/>
              </a:ext>
            </a:extLst>
          </p:cNvPr>
          <p:cNvSpPr txBox="1">
            <a:spLocks/>
          </p:cNvSpPr>
          <p:nvPr/>
        </p:nvSpPr>
        <p:spPr>
          <a:xfrm>
            <a:off x="251520" y="2978298"/>
            <a:ext cx="8640960" cy="1256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MA" sz="2800" dirty="0" err="1">
                <a:latin typeface="+mn-lt"/>
              </a:rPr>
              <a:t>Specialized</a:t>
            </a:r>
            <a:r>
              <a:rPr lang="fr-MA" sz="2800" dirty="0">
                <a:latin typeface="+mn-lt"/>
              </a:rPr>
              <a:t> Platform </a:t>
            </a:r>
            <a:r>
              <a:rPr lang="fr-MA" sz="2800" dirty="0" err="1">
                <a:latin typeface="+mn-lt"/>
              </a:rPr>
              <a:t>Development</a:t>
            </a:r>
            <a:r>
              <a:rPr lang="fr-MA" sz="2800" dirty="0">
                <a:latin typeface="+mn-lt"/>
              </a:rPr>
              <a:t> 1</a:t>
            </a:r>
          </a:p>
          <a:p>
            <a:pPr algn="ctr"/>
            <a:r>
              <a:rPr lang="fr-MA" sz="2800" dirty="0">
                <a:latin typeface="+mn-lt"/>
              </a:rPr>
              <a:t>Part 1 - JavaScript</a:t>
            </a:r>
            <a:endParaRPr lang="fr-FR" sz="2800" dirty="0">
              <a:latin typeface="+mn-lt"/>
            </a:endParaRP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AE422A53-1979-7BFC-29AB-5EBC704B3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52" y="414951"/>
            <a:ext cx="600710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re 1">
            <a:extLst>
              <a:ext uri="{FF2B5EF4-FFF2-40B4-BE49-F238E27FC236}">
                <a16:creationId xmlns:a16="http://schemas.microsoft.com/office/drawing/2014/main" id="{EE16D453-B521-4A56-B684-40865502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03" y="625385"/>
            <a:ext cx="7171897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HTTP : </a:t>
            </a:r>
            <a:r>
              <a:rPr lang="fr-FR" altLang="fr-FR" sz="24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méthodes</a:t>
            </a:r>
          </a:p>
        </p:txBody>
      </p:sp>
      <p:sp>
        <p:nvSpPr>
          <p:cNvPr id="1028" name="Espace réservé du contenu 2">
            <a:extLst>
              <a:ext uri="{FF2B5EF4-FFF2-40B4-BE49-F238E27FC236}">
                <a16:creationId xmlns:a16="http://schemas.microsoft.com/office/drawing/2014/main" id="{3403C464-4A26-4361-8CED-46D19D17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67" y="1903571"/>
            <a:ext cx="8153400" cy="4329044"/>
          </a:xfrm>
        </p:spPr>
        <p:txBody>
          <a:bodyPr>
            <a:normAutofit/>
          </a:bodyPr>
          <a:lstStyle/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Les navigateurs web communiquent avec les serveurs web via le protocole HTTP (</a:t>
            </a:r>
            <a:r>
              <a:rPr lang="fr-MA" sz="1600" dirty="0" err="1"/>
              <a:t>Hypertext</a:t>
            </a:r>
            <a:r>
              <a:rPr lang="fr-MA" sz="1600" dirty="0"/>
              <a:t> Transfer Protocol). 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HTTP est un protocole de requête-réponse, 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Les clients HTTP utilisent généralement des connexions TCP pour communiquer avec les serveurs.</a:t>
            </a:r>
          </a:p>
          <a:p>
            <a:pPr marL="12700" algn="just">
              <a:lnSpc>
                <a:spcPct val="150000"/>
              </a:lnSpc>
              <a:spcBef>
                <a:spcPts val="770"/>
              </a:spcBef>
            </a:pPr>
            <a:r>
              <a:rPr lang="fr-MA" sz="1600" dirty="0"/>
              <a:t>Une requête HTTP inclut :</a:t>
            </a:r>
          </a:p>
          <a:p>
            <a:pPr marL="182880" indent="-170815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600" dirty="0"/>
              <a:t>Une URL pointant sur la cible et la ressource,</a:t>
            </a:r>
          </a:p>
          <a:p>
            <a:pPr marL="182880" indent="-170815">
              <a:lnSpc>
                <a:spcPct val="150000"/>
              </a:lnSpc>
              <a:spcBef>
                <a:spcPts val="74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600" dirty="0"/>
              <a:t>Une méthode de requête spécifique afin d'effectuer diverses tâches (exemple récupération de données, mise à jour des données, …).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C9718C-5516-2081-C695-71802F25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35E705-132E-0143-B2FD-250EE3E0BF6F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B33A5C-743A-48F5-9EE2-031334CB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44DAE2C-0DA9-452A-8420-79BC0DB9A7BD}" type="slidenum">
              <a:rPr lang="fr-FR" altLang="fr-FR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10</a:t>
            </a:fld>
            <a:endParaRPr lang="fr-FR" altLang="fr-FR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786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367" y="5795717"/>
            <a:ext cx="5649163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childNodes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comprend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'#text'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'element'.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367" y="3400846"/>
            <a:ext cx="4411980" cy="1965442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8104">
              <a:spcBef>
                <a:spcPts val="206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1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050" spc="-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href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#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lien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>
              <a:spcBef>
                <a:spcPts val="4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>
              <a:latin typeface="Consolas"/>
              <a:cs typeface="Consolas"/>
            </a:endParaRPr>
          </a:p>
          <a:p>
            <a:pPr marL="214313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3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spc="3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509111" marR="130969" indent="-148590"/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for</a:t>
            </a:r>
            <a:r>
              <a:rPr sz="1050" spc="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childNodes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length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++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childNodes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360521">
              <a:spcBef>
                <a:spcPts val="4"/>
              </a:spcBef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214313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5292" y="3363319"/>
            <a:ext cx="2457450" cy="1993392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100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434946" y="1875116"/>
            <a:ext cx="7787796" cy="134379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sz="14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l’arborescence</a:t>
            </a:r>
            <a:r>
              <a:rPr sz="1400" b="1" spc="-30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400" b="1" spc="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(Exemples)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788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childNodes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7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childNodes</a:t>
            </a:r>
            <a:r>
              <a:rPr sz="1400" b="1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enfants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d’un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donné.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indices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enfants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59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7AD0B09E-D7B9-8DA4-ED39-F08D6AF0DDA2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Navigation dans le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FDF3D7-3461-785E-3F4D-5A8C4EF5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80C0B0-CA62-B843-A0F0-419908DE8505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165" y="3600797"/>
            <a:ext cx="4398645" cy="2288608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8104">
              <a:spcBef>
                <a:spcPts val="206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>
              <a:spcBef>
                <a:spcPts val="4"/>
              </a:spcBef>
            </a:pP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050" spc="-1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href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#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lien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>
              <a:latin typeface="Consolas"/>
              <a:cs typeface="Consolas"/>
            </a:endParaRPr>
          </a:p>
          <a:p>
            <a:pPr marL="68104"/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214313" marR="633889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for</a:t>
            </a:r>
            <a:r>
              <a:rPr sz="1050" spc="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&lt;</a:t>
            </a:r>
            <a:r>
              <a:rPr sz="105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children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length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++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140970">
              <a:spcBef>
                <a:spcPts val="4"/>
              </a:spcBef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68104" marR="337185" indent="441008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children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1050" spc="2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-</a:t>
            </a:r>
            <a:r>
              <a:rPr sz="1050" spc="8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"+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children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textContent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R="3598069" algn="ctr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R="3593306" algn="ctr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5100" y="4300041"/>
            <a:ext cx="1899666" cy="770382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101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59880" y="1913407"/>
            <a:ext cx="7849483" cy="134379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sz="14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l’arborescence</a:t>
            </a:r>
            <a:r>
              <a:rPr sz="1400" b="1" spc="-30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400" b="1" spc="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(Exemples)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825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7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children,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appelée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d’obtenir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uniquement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59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01D9983E-E8BE-7E9F-E3D7-A6B8A82C7E9D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Navigation dans le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1F1621-FEC1-2334-A883-7542F544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A8A430-9348-B344-9401-BBAAC7E759FA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165" y="3440430"/>
            <a:ext cx="3998595" cy="212750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8104">
              <a:spcBef>
                <a:spcPts val="210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1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spc="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050" spc="-1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href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#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 lien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4"/>
              </a:spcBef>
            </a:pPr>
            <a:endParaRPr sz="1050">
              <a:latin typeface="Consolas"/>
              <a:cs typeface="Consolas"/>
            </a:endParaRPr>
          </a:p>
          <a:p>
            <a:pPr marL="68104"/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 marR="309086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spc="2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6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parentNode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élément</a:t>
            </a:r>
            <a:r>
              <a:rPr sz="1050" spc="15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spc="15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:</a:t>
            </a:r>
            <a:r>
              <a:rPr sz="1050" spc="1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endParaRPr sz="1050">
              <a:latin typeface="Consolas"/>
              <a:cs typeface="Consolas"/>
            </a:endParaRPr>
          </a:p>
          <a:p>
            <a:pPr marL="360521" marR="2154555" indent="-292894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104">
              <a:spcBef>
                <a:spcPts val="4"/>
              </a:spcBef>
            </a:pP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8600" y="3953256"/>
            <a:ext cx="2873502" cy="550926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102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40637" y="1854632"/>
            <a:ext cx="7868725" cy="134379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sz="14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l’arborescence</a:t>
            </a:r>
            <a:r>
              <a:rPr sz="1400" b="1" spc="-30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400" b="1" spc="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(Exemples)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788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parentNode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7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parentNode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appelant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1400" b="1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(si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n'existe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pas).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59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6C1DD2F-B30B-B833-2188-88D795A2C0AD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Navigation dans le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9096A9-8D71-AB82-1F87-53EDB7BD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4FF193-7D8D-4847-A1C2-21B69FFBDF3C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638" y="3273325"/>
            <a:ext cx="4972050" cy="2450671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8104">
              <a:spcBef>
                <a:spcPts val="210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1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360521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spc="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360521">
              <a:spcBef>
                <a:spcPts val="4"/>
              </a:spcBef>
            </a:pP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360521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050" spc="-1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href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#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 lien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 dirty="0">
              <a:latin typeface="Consolas"/>
              <a:cs typeface="Consolas"/>
            </a:endParaRPr>
          </a:p>
          <a:p>
            <a:pPr marL="214313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360521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 marL="360521" marR="839629">
              <a:spcBef>
                <a:spcPts val="4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parentElement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Elément</a:t>
            </a:r>
            <a:r>
              <a:rPr sz="1050" spc="23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spc="4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-</a:t>
            </a:r>
            <a:r>
              <a:rPr sz="1050" spc="1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 marL="360521" marR="101918"/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parentNode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vs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parentElement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parentNode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4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4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document </a:t>
            </a:r>
            <a:r>
              <a:rPr sz="1050" i="1" spc="-56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parentElement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4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4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null</a:t>
            </a:r>
            <a:endParaRPr sz="1050" dirty="0">
              <a:latin typeface="Consolas"/>
              <a:cs typeface="Consolas"/>
            </a:endParaRPr>
          </a:p>
          <a:p>
            <a:pPr marL="214313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lang="fr-FR" sz="1050" dirty="0">
              <a:solidFill>
                <a:srgbClr val="91B3DF"/>
              </a:solidFill>
              <a:latin typeface="Consolas"/>
              <a:cs typeface="Consolas"/>
            </a:endParaRPr>
          </a:p>
          <a:p>
            <a:pPr marL="214313"/>
            <a:endParaRPr sz="1050" dirty="0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2055" y="3953585"/>
            <a:ext cx="2350008" cy="806958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103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40638" y="1910934"/>
            <a:ext cx="7207091" cy="105140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sz="14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l’arborescence</a:t>
            </a:r>
            <a:r>
              <a:rPr sz="1400" b="1" spc="-30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400" b="1" spc="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(Exemples)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788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parentElement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7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parentElement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l'élément.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différence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parentNode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parentElement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montrée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l’exemple</a:t>
            </a:r>
            <a:r>
              <a:rPr sz="14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D81077CF-04F8-C660-DBB6-E1FA5A90225F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Navigation dans le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A7AD4E-CF9B-34E7-E3A4-ED541053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34D790-AABA-0F48-8805-91044999DD05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2575" y="3648614"/>
            <a:ext cx="4446270" cy="180434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8104">
              <a:spcBef>
                <a:spcPts val="210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1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spc="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1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050" spc="-1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href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#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 lien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4"/>
              </a:spcBef>
            </a:pPr>
            <a:endParaRPr sz="1050">
              <a:latin typeface="Consolas"/>
              <a:cs typeface="Consolas"/>
            </a:endParaRPr>
          </a:p>
          <a:p>
            <a:pPr marL="68104"/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214313" marR="903446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next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nextSibling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214313" marR="91916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"Élément</a:t>
            </a:r>
            <a:r>
              <a:rPr sz="105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frère</a:t>
            </a:r>
            <a:r>
              <a:rPr sz="105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suivant</a:t>
            </a:r>
            <a:r>
              <a:rPr sz="1050" spc="3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-</a:t>
            </a:r>
            <a:r>
              <a:rPr sz="1050" spc="23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105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next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next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9042" y="4300467"/>
            <a:ext cx="3072383" cy="500634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104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12575" y="1865590"/>
            <a:ext cx="7808464" cy="134379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sz="14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l’arborescence</a:t>
            </a:r>
            <a:r>
              <a:rPr sz="1400" b="1" spc="-30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400" b="1" spc="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(Exemples)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788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nextSibling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7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nextSibling</a:t>
            </a:r>
            <a:r>
              <a:rPr sz="1400" b="1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d’accéder</a:t>
            </a:r>
            <a:r>
              <a:rPr sz="14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l’élément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frère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élément.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L’élément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retourné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n’est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nécessairement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nœud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d'élément.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59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74EFF8CD-2FD0-3320-B5F9-E500FA4E66D9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Navigation dans le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DB64AA-5B62-F972-4D21-3F9F66A2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F02CC2-DDC8-D748-A711-B710F8B4D705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165" y="3846195"/>
            <a:ext cx="4677251" cy="1964961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68104">
              <a:spcBef>
                <a:spcPts val="203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spc="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050" spc="-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href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#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lien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>
              <a:spcBef>
                <a:spcPts val="4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214313" marR="1134428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EltSuiv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nextElementSibling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214313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Elément</a:t>
            </a:r>
            <a:r>
              <a:rPr sz="1050" spc="19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frère</a:t>
            </a:r>
            <a:r>
              <a:rPr sz="1050" spc="23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suivant</a:t>
            </a:r>
            <a:r>
              <a:rPr sz="1050" spc="30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-</a:t>
            </a:r>
            <a:r>
              <a:rPr sz="1050" spc="19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EltSuiv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214313">
              <a:spcBef>
                <a:spcPts val="4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EltSuiv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8789" y="4405234"/>
            <a:ext cx="2464308" cy="564642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105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48158" y="1839296"/>
            <a:ext cx="7961205" cy="134379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sz="14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l’arborescence</a:t>
            </a:r>
            <a:r>
              <a:rPr sz="1400" b="1" spc="-30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400" b="1" spc="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(Exemples)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788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nextElementSibling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7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nextElementSibling</a:t>
            </a:r>
            <a:r>
              <a:rPr sz="1400" b="1" spc="6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d’obtenir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d'élément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immédiatement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appelant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59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86879208-F274-896C-22E1-6668436AD611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Navigation dans le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4DC9E9B-41C2-D281-6D31-1DAB63F0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14440A-0817-4049-93E4-EDB03F2E6B60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638" y="3465575"/>
            <a:ext cx="4789170" cy="1965442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8104">
              <a:spcBef>
                <a:spcPts val="206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spc="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050" spc="-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href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#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lien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>
              <a:spcBef>
                <a:spcPts val="4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>
              <a:latin typeface="Consolas"/>
              <a:cs typeface="Consolas"/>
            </a:endParaRPr>
          </a:p>
          <a:p>
            <a:pPr marL="68104"/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214313" marR="1246346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eltPrec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previousSibling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214313" marR="64294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Element</a:t>
            </a:r>
            <a:r>
              <a:rPr sz="1050" spc="26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frère</a:t>
            </a:r>
            <a:r>
              <a:rPr sz="1050" spc="23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précédant</a:t>
            </a:r>
            <a:r>
              <a:rPr sz="1050" spc="34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-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eltPrec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eltPrec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104">
              <a:spcBef>
                <a:spcPts val="4"/>
              </a:spcBef>
            </a:pP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4140" y="4005409"/>
            <a:ext cx="2919222" cy="541782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106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40638" y="1915693"/>
            <a:ext cx="7868725" cy="112835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sz="14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l’arborescence</a:t>
            </a:r>
            <a:r>
              <a:rPr sz="1400" b="1" spc="-30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400" b="1" spc="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(Exemples)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788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previousSibling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7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previousSibling</a:t>
            </a:r>
            <a:r>
              <a:rPr sz="1400" b="1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appelée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élément,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d’obtenir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précédent.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59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8EA4B734-9091-DABD-C95A-3381194257D8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Navigation dans le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4D8C0C-469C-4373-89F6-AA5C857F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1B2D1E-BEC5-7148-836E-A5A0FEA7F742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107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40638" y="1917979"/>
            <a:ext cx="7764399" cy="134379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sz="14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l’arborescence</a:t>
            </a:r>
            <a:r>
              <a:rPr sz="1400" b="1" spc="-30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400" b="1" spc="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(Exemples)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788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previousElementSibling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7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previousElementSibling</a:t>
            </a:r>
            <a:r>
              <a:rPr sz="1400" b="1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appelée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d’obtenir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précédent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élément).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59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239" y="3833453"/>
            <a:ext cx="4819174" cy="180337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68104">
              <a:spcBef>
                <a:spcPts val="203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1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spc="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>
              <a:spcBef>
                <a:spcPts val="4"/>
              </a:spcBef>
            </a:pP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spc="-8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id2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050" spc="-1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href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#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 lien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214313" marR="1276350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id2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eltPrec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previousElementSibling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214313" marR="94298">
              <a:spcBef>
                <a:spcPts val="4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Element</a:t>
            </a:r>
            <a:r>
              <a:rPr sz="1050" spc="26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frère</a:t>
            </a:r>
            <a:r>
              <a:rPr sz="1050" spc="23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précédant</a:t>
            </a:r>
            <a:r>
              <a:rPr sz="1050" spc="34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-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eltPrec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eltPrec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3278" y="4449392"/>
            <a:ext cx="2651759" cy="571500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D79C77B4-E37E-3202-5C1B-4AB826CB927C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Navigation dans le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A93B98-06FC-1332-7841-2DF17C87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83182B-260B-554F-A679-480D2D41CAB7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SELECTEURS</a:t>
            </a:r>
          </a:p>
        </p:txBody>
      </p:sp>
    </p:spTree>
    <p:extLst>
      <p:ext uri="{BB962C8B-B14F-4D97-AF65-F5344CB8AC3E}">
        <p14:creationId xmlns:p14="http://schemas.microsoft.com/office/powerpoint/2010/main" val="202906598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5" y="2056352"/>
            <a:ext cx="7810127" cy="199012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Sélecteurs</a:t>
            </a:r>
            <a:r>
              <a:rPr sz="1400" b="1" spc="-60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javaScript,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chercher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sélecteur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578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méthode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querySelector()</a:t>
            </a:r>
            <a:r>
              <a:rPr sz="1400" b="1" spc="-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</a:t>
            </a:r>
            <a:r>
              <a:rPr sz="14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sélecteurs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spécifiés.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559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méthode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querySelectorAll()</a:t>
            </a:r>
            <a:r>
              <a:rPr sz="14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correspondants.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8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b="1" spc="-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109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053113" y="4385047"/>
            <a:ext cx="4572000" cy="35009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8104">
              <a:spcBef>
                <a:spcPts val="210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querySelector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sélecteur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93D9D"/>
                </a:solidFill>
                <a:latin typeface="Consolas"/>
                <a:cs typeface="Consolas"/>
              </a:rPr>
              <a:t>CSS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querySelectorAll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sélecteur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93D9D"/>
                </a:solidFill>
                <a:latin typeface="Consolas"/>
                <a:cs typeface="Consolas"/>
              </a:rPr>
              <a:t>CSS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06BC03F2-EB5C-61A1-D539-15274844131C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Sélecteurs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Simples et multiples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51EC00-5AE3-6D89-E235-75B9AD97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743FD8-5C7F-D049-A301-90D984D77DF6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re 1">
            <a:extLst>
              <a:ext uri="{FF2B5EF4-FFF2-40B4-BE49-F238E27FC236}">
                <a16:creationId xmlns:a16="http://schemas.microsoft.com/office/drawing/2014/main" id="{EE16D453-B521-4A56-B684-40865502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03" y="625385"/>
            <a:ext cx="7171897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HTTP : </a:t>
            </a:r>
            <a:r>
              <a:rPr lang="fr-FR" altLang="fr-FR" sz="24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méthodes de requête</a:t>
            </a:r>
          </a:p>
        </p:txBody>
      </p:sp>
      <p:sp>
        <p:nvSpPr>
          <p:cNvPr id="1028" name="Espace réservé du contenu 2">
            <a:extLst>
              <a:ext uri="{FF2B5EF4-FFF2-40B4-BE49-F238E27FC236}">
                <a16:creationId xmlns:a16="http://schemas.microsoft.com/office/drawing/2014/main" id="{3403C464-4A26-4361-8CED-46D19D17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67" y="1903571"/>
            <a:ext cx="8153400" cy="4329044"/>
          </a:xfrm>
        </p:spPr>
        <p:txBody>
          <a:bodyPr>
            <a:normAutofit/>
          </a:bodyPr>
          <a:lstStyle/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Les méthodes HTTP : 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b="1" dirty="0"/>
              <a:t>GET</a:t>
            </a:r>
            <a:r>
              <a:rPr lang="fr-MA" sz="1600" dirty="0"/>
              <a:t> : Permet de récupérer une ressource depuis le serveur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b="1" dirty="0"/>
              <a:t>POST</a:t>
            </a:r>
            <a:r>
              <a:rPr lang="fr-MA" sz="1600" dirty="0"/>
              <a:t> : Permet la création d’une nouvelle ressource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b="1" dirty="0"/>
              <a:t>PUT</a:t>
            </a:r>
            <a:r>
              <a:rPr lang="fr-MA" sz="1600" dirty="0"/>
              <a:t> : màj où crée une ressource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b="1" dirty="0"/>
              <a:t>DELETE</a:t>
            </a:r>
            <a:r>
              <a:rPr lang="fr-MA" sz="1600" dirty="0"/>
              <a:t> : Permet de supprimer une ressource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b="1" dirty="0"/>
              <a:t>HEAD</a:t>
            </a:r>
            <a:r>
              <a:rPr lang="fr-MA" sz="1600" dirty="0"/>
              <a:t> : Permet la récupérer </a:t>
            </a:r>
            <a:r>
              <a:rPr lang="fr-MA" sz="1600" i="1" dirty="0" err="1"/>
              <a:t>metadata</a:t>
            </a:r>
            <a:r>
              <a:rPr lang="fr-MA" sz="1600" i="1" dirty="0"/>
              <a:t> </a:t>
            </a:r>
            <a:r>
              <a:rPr lang="fr-MA" sz="1600" dirty="0"/>
              <a:t>d’une ressource sans le body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Autres méthodes :  CONNECT, OPTIONS, TRACE, PATCH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C9718C-5516-2081-C695-71802F25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6757D7-CBFE-544C-AAD5-A54143D94EAF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B33A5C-743A-48F5-9EE2-031334CB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44DAE2C-0DA9-452A-8420-79BC0DB9A7BD}" type="slidenum">
              <a:rPr lang="fr-FR" altLang="fr-FR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11</a:t>
            </a:fld>
            <a:endParaRPr lang="fr-FR" altLang="fr-FR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24952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5" y="2056352"/>
            <a:ext cx="7810127" cy="353760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b="1" spc="-53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querySelector()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Exemples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 marR="1592104" indent="-343376">
              <a:lnSpc>
                <a:spcPct val="151700"/>
              </a:lnSpc>
              <a:spcBef>
                <a:spcPts val="23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//Obtenir</a:t>
            </a:r>
            <a:r>
              <a:rPr sz="1400" spc="1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</a:t>
            </a:r>
            <a:r>
              <a:rPr sz="1400" spc="23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 dans</a:t>
            </a:r>
            <a:r>
              <a:rPr sz="1400" spc="1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sz="14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400" spc="-19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b="1" spc="-4" dirty="0">
                <a:solidFill>
                  <a:srgbClr val="AA37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sz="14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4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//Obtenir</a:t>
            </a:r>
            <a:r>
              <a:rPr sz="1400" spc="19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</a:t>
            </a:r>
            <a:r>
              <a:rPr sz="1400" spc="23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 &lt;p&gt;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spc="11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class="par":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spcBef>
                <a:spcPts val="578"/>
              </a:spcBef>
            </a:pP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b="1" spc="-4" dirty="0">
                <a:solidFill>
                  <a:srgbClr val="AA37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sz="14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p.par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59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//Modifier</a:t>
            </a:r>
            <a:r>
              <a:rPr sz="1400" spc="3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</a:t>
            </a:r>
            <a:r>
              <a:rPr sz="1400" spc="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1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l’élément</a:t>
            </a:r>
            <a:r>
              <a:rPr sz="1400" spc="26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dont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l’attribut</a:t>
            </a:r>
            <a:r>
              <a:rPr sz="1400" spc="11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id="id1":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spcBef>
                <a:spcPts val="578"/>
              </a:spcBef>
            </a:pP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b="1" spc="-4" dirty="0">
                <a:solidFill>
                  <a:srgbClr val="AA37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sz="14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#id1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sz="1400" spc="-15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spc="-8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Bonjour!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//Obtenir</a:t>
            </a:r>
            <a:r>
              <a:rPr sz="1400" spc="19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</a:t>
            </a:r>
            <a:r>
              <a:rPr sz="1400" spc="23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4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 dans</a:t>
            </a:r>
            <a:r>
              <a:rPr sz="1400" spc="19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où</a:t>
            </a:r>
            <a:r>
              <a:rPr sz="1400" spc="23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sz="1400" spc="1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 &lt;div&gt; </a:t>
            </a:r>
            <a:r>
              <a:rPr sz="14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spcBef>
                <a:spcPts val="555"/>
              </a:spcBef>
            </a:pP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b="1" spc="-4" dirty="0">
                <a:solidFill>
                  <a:srgbClr val="AA37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sz="14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sz="1400" spc="-26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400" spc="-19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81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//Obtenir</a:t>
            </a:r>
            <a:r>
              <a:rPr sz="1400" spc="19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</a:t>
            </a:r>
            <a:r>
              <a:rPr sz="1400" spc="23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 &lt;a&gt;</a:t>
            </a:r>
            <a:r>
              <a:rPr sz="14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19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11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11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</a:t>
            </a:r>
            <a:r>
              <a:rPr sz="14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"target":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spcBef>
                <a:spcPts val="574"/>
              </a:spcBef>
            </a:pP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b="1" spc="-4" dirty="0">
                <a:solidFill>
                  <a:srgbClr val="AA37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sz="14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a[target]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110</a:t>
            </a:fld>
            <a:endParaRPr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DB4A95C4-A8CB-6E53-A88B-8506C9A651DF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Sélecteurs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Simple et multiple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C2E914-E5A8-EE75-80F9-94EA78BC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0ABB96-7C05-994B-BED1-98980F34E7D3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876" y="1796823"/>
            <a:ext cx="8854124" cy="445670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200" b="1" spc="-60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querySelectorAll()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Exemples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11004" indent="-342900">
              <a:lnSpc>
                <a:spcPct val="151700"/>
              </a:lnSpc>
              <a:spcBef>
                <a:spcPts val="23"/>
              </a:spcBef>
              <a:buFont typeface="Arial MT"/>
              <a:buChar char="•"/>
              <a:tabLst>
                <a:tab pos="479425" algn="l"/>
              </a:tabLst>
            </a:pP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//Obtenir</a:t>
            </a:r>
            <a:r>
              <a:rPr sz="1200" spc="23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sz="12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23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200" spc="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sz="12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200" spc="19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200" spc="-1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définir</a:t>
            </a:r>
            <a:r>
              <a:rPr sz="1200" spc="23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couleur</a:t>
            </a:r>
            <a:r>
              <a:rPr sz="1200" spc="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d'arrière-plan</a:t>
            </a:r>
            <a:r>
              <a:rPr sz="1200" spc="4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premier</a:t>
            </a:r>
            <a:r>
              <a:rPr sz="1200" spc="26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sz="1200" spc="1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(index</a:t>
            </a:r>
            <a:r>
              <a:rPr sz="1200" spc="19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sz="1200" spc="11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200" spc="-19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200" spc="-195" dirty="0">
              <a:solidFill>
                <a:srgbClr val="AEABA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11004">
              <a:lnSpc>
                <a:spcPct val="151700"/>
              </a:lnSpc>
              <a:spcBef>
                <a:spcPts val="23"/>
              </a:spcBef>
              <a:tabLst>
                <a:tab pos="479425" algn="l"/>
              </a:tabLst>
            </a:pPr>
            <a:r>
              <a:rPr lang="fr-MA" sz="1200" spc="-19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2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sz="12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200" spc="19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200" b="1" spc="-4" dirty="0">
                <a:solidFill>
                  <a:srgbClr val="AA37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querySelectorAll</a:t>
            </a:r>
            <a:r>
              <a:rPr sz="12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2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2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11004">
              <a:lnSpc>
                <a:spcPct val="151700"/>
              </a:lnSpc>
              <a:spcBef>
                <a:spcPts val="23"/>
              </a:spcBef>
              <a:tabLst>
                <a:tab pos="479425" algn="l"/>
              </a:tabLst>
            </a:pPr>
            <a:r>
              <a:rPr lang="fr-MA" sz="12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2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2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200" spc="-8" dirty="0">
                <a:solidFill>
                  <a:srgbClr val="9C5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2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2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200" spc="-8" dirty="0">
                <a:solidFill>
                  <a:srgbClr val="9C5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sz="12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2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backgroundColor</a:t>
            </a:r>
            <a:r>
              <a:rPr sz="1200" spc="3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2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200" spc="-8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sz="12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810" indent="-342900">
              <a:lnSpc>
                <a:spcPct val="151700"/>
              </a:lnSpc>
              <a:spcBef>
                <a:spcPts val="19"/>
              </a:spcBef>
              <a:buFont typeface="Arial MT"/>
              <a:buChar char="•"/>
            </a:pP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//Obtenir</a:t>
            </a:r>
            <a:r>
              <a:rPr sz="1200" spc="23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sz="1200" spc="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23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200" spc="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sz="12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200" spc="19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</a:t>
            </a:r>
            <a:r>
              <a:rPr sz="12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l’attribut</a:t>
            </a:r>
            <a:r>
              <a:rPr sz="1200" spc="19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class="par",</a:t>
            </a:r>
            <a:r>
              <a:rPr sz="1200" spc="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200" spc="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définir</a:t>
            </a:r>
            <a:r>
              <a:rPr sz="1200" spc="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l'arrière-plan</a:t>
            </a:r>
            <a:r>
              <a:rPr sz="1200" spc="4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</a:t>
            </a:r>
            <a:r>
              <a:rPr sz="1200" spc="3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sz="12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sz="1200" spc="-19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200" spc="-195" dirty="0">
              <a:solidFill>
                <a:srgbClr val="AEABA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810">
              <a:lnSpc>
                <a:spcPct val="151700"/>
              </a:lnSpc>
              <a:spcBef>
                <a:spcPts val="19"/>
              </a:spcBef>
            </a:pPr>
            <a:r>
              <a:rPr lang="fr-MA" sz="1200" spc="-19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2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sz="12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200" spc="19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200" b="1" spc="-4" dirty="0">
                <a:solidFill>
                  <a:srgbClr val="AA37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querySelectorAll</a:t>
            </a:r>
            <a:r>
              <a:rPr sz="12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200" spc="-4" dirty="0" err="1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p.par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2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810">
              <a:lnSpc>
                <a:spcPct val="151700"/>
              </a:lnSpc>
              <a:spcBef>
                <a:spcPts val="19"/>
              </a:spcBef>
            </a:pPr>
            <a:r>
              <a:rPr lang="fr-MA" sz="12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2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2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1200" spc="-8" dirty="0">
                <a:solidFill>
                  <a:srgbClr val="9C5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12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12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2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sz="12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2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backgroundColor</a:t>
            </a:r>
            <a:r>
              <a:rPr sz="1200" spc="3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2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200" spc="-8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sz="12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spcBef>
                <a:spcPts val="578"/>
              </a:spcBef>
              <a:buFont typeface="Arial MT"/>
              <a:buChar char="•"/>
            </a:pP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200" spc="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Calculer</a:t>
            </a:r>
            <a:r>
              <a:rPr sz="1200" spc="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19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sz="1200" spc="3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d'éléments</a:t>
            </a:r>
            <a:r>
              <a:rPr sz="1200" spc="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</a:t>
            </a:r>
            <a:r>
              <a:rPr sz="12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l’attribut</a:t>
            </a:r>
            <a:r>
              <a:rPr sz="1200" spc="3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class="par" (en</a:t>
            </a:r>
            <a:r>
              <a:rPr sz="1200" spc="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utilisant</a:t>
            </a:r>
            <a:r>
              <a:rPr sz="1200" spc="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200" spc="6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sz="1200" spc="1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l'objet</a:t>
            </a:r>
            <a:r>
              <a:rPr sz="1200" spc="26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NodeList)</a:t>
            </a:r>
            <a:r>
              <a:rPr sz="1200" spc="3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spcBef>
                <a:spcPts val="559"/>
              </a:spcBef>
            </a:pPr>
            <a:r>
              <a:rPr sz="12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sz="1200" spc="-19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200" spc="11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200" spc="-1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200" b="1" spc="-4" dirty="0">
                <a:solidFill>
                  <a:srgbClr val="AA37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querySelectorAll</a:t>
            </a:r>
            <a:r>
              <a:rPr sz="12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2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2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200" spc="-4" dirty="0">
                <a:solidFill>
                  <a:srgbClr val="9C5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55600">
              <a:spcBef>
                <a:spcPts val="127"/>
              </a:spcBef>
              <a:buFont typeface="Arial" panose="020B0604020202020204" pitchFamily="34" charset="0"/>
              <a:buChar char="•"/>
            </a:pP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200" spc="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Définir</a:t>
            </a:r>
            <a:r>
              <a:rPr sz="1200" spc="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couleur</a:t>
            </a:r>
            <a:r>
              <a:rPr sz="1200" spc="23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d'arrière-plan</a:t>
            </a:r>
            <a:r>
              <a:rPr sz="1200" spc="23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sz="1200" spc="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23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200" spc="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200" spc="1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</a:t>
            </a:r>
            <a:r>
              <a:rPr sz="12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l’attribut</a:t>
            </a:r>
            <a:r>
              <a:rPr sz="1200" spc="1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class="par":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spcBef>
                <a:spcPts val="578"/>
              </a:spcBef>
            </a:pPr>
            <a:r>
              <a:rPr sz="12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12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200" spc="15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200" spc="-1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200" b="1" spc="-4" dirty="0">
                <a:solidFill>
                  <a:srgbClr val="AA37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querySelectorAll</a:t>
            </a:r>
            <a:r>
              <a:rPr sz="12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2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2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FR" sz="1200" spc="-4" dirty="0">
              <a:solidFill>
                <a:srgbClr val="7777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spcBef>
                <a:spcPts val="578"/>
              </a:spcBef>
            </a:pPr>
            <a:r>
              <a:rPr lang="fr-MA" sz="1200" spc="-11" dirty="0">
                <a:solidFill>
                  <a:srgbClr val="4A69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fr-MA" sz="1200" spc="4" dirty="0">
                <a:solidFill>
                  <a:srgbClr val="4A69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(let</a:t>
            </a:r>
            <a:r>
              <a:rPr lang="fr-MA" sz="1200" spc="19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MA" sz="1200" spc="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MA"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4" dirty="0">
                <a:solidFill>
                  <a:srgbClr val="9C5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MA"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fr-MA" sz="1200" spc="26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MA" sz="1200" spc="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MA" sz="12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4" dirty="0" err="1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MA" sz="1200" spc="-4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MA" sz="1200" spc="-4" dirty="0" err="1">
                <a:solidFill>
                  <a:srgbClr val="9C5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fr-MA"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fr-MA" sz="1200" spc="-1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MA"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fr-MA" sz="12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MA" sz="1200" spc="3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 </a:t>
            </a:r>
            <a:r>
              <a:rPr lang="fr-MA" sz="12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MA" sz="12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MA" sz="12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MA" sz="12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fr-MA" sz="12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MA" sz="1200" spc="-8" dirty="0" err="1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fr-MA" sz="1200" spc="-8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MA" sz="1200" spc="-8" dirty="0" err="1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backgroundColor</a:t>
            </a:r>
            <a:r>
              <a:rPr lang="fr-MA" sz="1200" spc="3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MA"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MA" sz="1200" spc="-8" dirty="0" err="1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fr-MA" sz="12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   }</a:t>
            </a:r>
            <a:endParaRPr lang="fr-M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6075">
              <a:spcBef>
                <a:spcPts val="578"/>
              </a:spcBef>
              <a:buFont typeface="Arial MT"/>
              <a:buChar char="•"/>
            </a:pPr>
            <a:r>
              <a:rPr lang="fr-MA"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//Définir</a:t>
            </a:r>
            <a:r>
              <a:rPr lang="fr-MA" sz="1200" spc="19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fr-MA"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15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bordure</a:t>
            </a:r>
            <a:r>
              <a:rPr lang="fr-MA" sz="1200" spc="53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fr-MA" sz="12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lang="fr-MA" sz="12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fr-MA" sz="1200" spc="23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lang="fr-MA" sz="1200" spc="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&lt;a&gt; du</a:t>
            </a:r>
            <a:r>
              <a:rPr lang="fr-MA" sz="1200" spc="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fr-MA" sz="1200" spc="19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lang="fr-MA" sz="1200" spc="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</a:t>
            </a:r>
            <a:r>
              <a:rPr lang="fr-MA"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</a:t>
            </a:r>
            <a:r>
              <a:rPr lang="fr-MA" sz="120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</a:t>
            </a:r>
            <a:r>
              <a:rPr lang="fr-MA" sz="12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MA" sz="1200" spc="-4" dirty="0" err="1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fr-MA" sz="1200" spc="-4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</a:t>
            </a:r>
            <a:endParaRPr lang="fr-M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lang="fr-MA" sz="12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let</a:t>
            </a:r>
            <a:r>
              <a:rPr lang="fr-MA" sz="1200" spc="-11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MA" sz="1200" spc="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MA" sz="1200" spc="-15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4" dirty="0" err="1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fr-MA" sz="1200" spc="-4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MA" sz="1200" b="1" spc="-4" dirty="0" err="1">
                <a:solidFill>
                  <a:srgbClr val="AA37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querySelectorAll</a:t>
            </a:r>
            <a:r>
              <a:rPr lang="fr-MA" sz="12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MA"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MA" sz="12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fr-MA" sz="1200" spc="-4" dirty="0" err="1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fr-MA" sz="12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fr-MA"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MA" sz="12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MA"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52425">
              <a:spcBef>
                <a:spcPts val="578"/>
              </a:spcBef>
            </a:pPr>
            <a:r>
              <a:rPr lang="fr-MA" sz="1200" spc="-11" dirty="0">
                <a:solidFill>
                  <a:srgbClr val="4A69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fr-MA" sz="1200" spc="4" dirty="0">
                <a:solidFill>
                  <a:srgbClr val="4A69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(let</a:t>
            </a:r>
            <a:r>
              <a:rPr lang="fr-MA" sz="1200" spc="23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MA" sz="1200" spc="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fr-MA" sz="1200" spc="-4" dirty="0">
                <a:solidFill>
                  <a:srgbClr val="9C5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MA"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fr-MA" sz="1200" spc="26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MA" sz="1200" spc="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fr-MA" sz="1200" spc="-4" dirty="0" err="1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MA" sz="1200" spc="-4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MA" sz="1200" spc="-4" dirty="0" err="1">
                <a:solidFill>
                  <a:srgbClr val="9C5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fr-MA"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fr-MA" sz="1200" spc="-15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MA"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fr-MA" sz="12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MA" sz="1200" spc="3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fr-MA" sz="12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fr-MA" sz="12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MA" sz="12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fr-MA" sz="12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fr-MA" sz="12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MA" sz="1200" spc="-8" dirty="0" err="1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fr-MA" sz="1200" spc="-8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MA" sz="1200" spc="-8" dirty="0" err="1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fr-MA" sz="12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MA"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1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MA" sz="1200" spc="-11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fr-MA" sz="1200" spc="30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8" dirty="0" err="1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fr-MA" sz="1200" spc="8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200" spc="-8" dirty="0" err="1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fr-MA" sz="12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}</a:t>
            </a:r>
            <a:endParaRPr lang="fr-M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spcBef>
                <a:spcPts val="578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111</a:t>
            </a:fld>
            <a:endParaRPr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E9480108-029F-60CE-A16D-0A09E14448D1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Sélecteurs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Simple et multiple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82BB876-37E7-33CB-290D-27CFC806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4E7F8D-FA21-AC4A-B89C-A6DD7680AA36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005" y="2056351"/>
            <a:ext cx="9036996" cy="389334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b="1" spc="-60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querySelectorAll()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Exemples: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 marR="1338263" indent="-343376">
              <a:lnSpc>
                <a:spcPct val="151700"/>
              </a:lnSpc>
              <a:spcBef>
                <a:spcPts val="23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//Sélectionner</a:t>
            </a:r>
            <a:r>
              <a:rPr sz="1400" spc="45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</a:t>
            </a:r>
            <a:r>
              <a:rPr sz="1400" spc="1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paragraphe</a:t>
            </a:r>
            <a:r>
              <a:rPr sz="1400" spc="15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spc="19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sz="1400" spc="26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1400" spc="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</a:t>
            </a:r>
            <a:r>
              <a:rPr sz="1400" spc="15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sz="1400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3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3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textContent </a:t>
            </a:r>
            <a:r>
              <a:rPr sz="1400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 </a:t>
            </a:r>
            <a:r>
              <a:rPr sz="1400" spc="-195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400" spc="-195" dirty="0">
              <a:solidFill>
                <a:srgbClr val="AAAA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949" marR="1338263">
              <a:lnSpc>
                <a:spcPct val="151700"/>
              </a:lnSpc>
              <a:spcBef>
                <a:spcPts val="23"/>
              </a:spcBef>
              <a:tabLst>
                <a:tab pos="480536" algn="l"/>
              </a:tabLst>
            </a:pPr>
            <a:r>
              <a:rPr sz="1400" spc="-4" dirty="0" err="1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spc="-4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b="1" spc="-4" dirty="0" err="1">
                <a:solidFill>
                  <a:srgbClr val="AA37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sz="14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14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14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sz="1400" spc="-3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sz="14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1er</a:t>
            </a:r>
            <a:r>
              <a:rPr sz="1400" spc="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paragraphe</a:t>
            </a:r>
            <a:r>
              <a:rPr sz="1400" spc="11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11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949" marR="1338263">
              <a:lnSpc>
                <a:spcPct val="151700"/>
              </a:lnSpc>
              <a:spcBef>
                <a:spcPts val="23"/>
              </a:spcBef>
              <a:tabLst>
                <a:tab pos="480536" algn="l"/>
              </a:tabLst>
            </a:pP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documentDiv</a:t>
            </a:r>
            <a:r>
              <a:rPr sz="1400" spc="23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b="1" spc="-4" dirty="0">
                <a:solidFill>
                  <a:srgbClr val="AA37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sz="14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14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14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400" spc="-1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//1er</a:t>
            </a:r>
            <a:r>
              <a:rPr sz="1400" i="1" spc="1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sz="1400" i="1" spc="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document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 marR="2144554" indent="-343376">
              <a:lnSpc>
                <a:spcPct val="151700"/>
              </a:lnSpc>
              <a:spcBef>
                <a:spcPts val="19"/>
              </a:spcBef>
              <a:buFont typeface="Arial MT"/>
              <a:buChar char="•"/>
            </a:pPr>
            <a:r>
              <a:rPr sz="1400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//Sélectionner</a:t>
            </a:r>
            <a:r>
              <a:rPr sz="1400" spc="45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</a:t>
            </a:r>
            <a:r>
              <a:rPr sz="1400" spc="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paragraphe</a:t>
            </a:r>
            <a:r>
              <a:rPr sz="1400" spc="15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premier</a:t>
            </a:r>
            <a:r>
              <a:rPr sz="1400" spc="26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sz="1400" spc="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spc="19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fr-FR" sz="1400" spc="-15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sz="1400" spc="45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1400" spc="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 err="1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</a:t>
            </a:r>
            <a:r>
              <a:rPr sz="1400" spc="-1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9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400" spc="-191" dirty="0">
              <a:solidFill>
                <a:srgbClr val="AAAA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949" marR="2144554">
              <a:lnSpc>
                <a:spcPct val="151700"/>
              </a:lnSpc>
              <a:spcBef>
                <a:spcPts val="19"/>
              </a:spcBef>
              <a:tabLst>
                <a:tab pos="480536" algn="l"/>
              </a:tabLst>
            </a:pPr>
            <a:r>
              <a:rPr sz="1400" spc="-8" dirty="0" err="1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documentDiv</a:t>
            </a:r>
            <a:r>
              <a:rPr sz="1400" spc="-8" dirty="0" err="1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b="1" spc="-8" dirty="0" err="1">
                <a:solidFill>
                  <a:srgbClr val="AA37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sz="14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1400" spc="-8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14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sz="1400" spc="-49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15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14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1er</a:t>
            </a:r>
            <a:r>
              <a:rPr sz="1400" spc="8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paragraphe</a:t>
            </a:r>
            <a:r>
              <a:rPr sz="1400" spc="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8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</a:t>
            </a:r>
            <a:r>
              <a:rPr sz="1400" spc="8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//Sélectionner</a:t>
            </a:r>
            <a:r>
              <a:rPr sz="1400" i="1" spc="-23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i="1" spc="15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</a:t>
            </a:r>
            <a:r>
              <a:rPr sz="1400" i="1" spc="19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paragraphe</a:t>
            </a:r>
            <a:r>
              <a:rPr sz="1400" i="1" spc="-56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document</a:t>
            </a:r>
            <a:r>
              <a:rPr sz="1400" i="1" spc="-19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sz="1400" i="1" spc="-3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i="1" spc="-15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</a:t>
            </a:r>
            <a:r>
              <a:rPr sz="1400" i="1" spc="-19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class='bleu' 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i="1" spc="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changer</a:t>
            </a:r>
            <a:r>
              <a:rPr sz="1400" i="1" spc="-4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couleur</a:t>
            </a:r>
            <a:r>
              <a:rPr sz="1400" i="1" spc="-23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i="1" spc="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bleu</a:t>
            </a:r>
            <a:r>
              <a:rPr sz="1400" i="1" spc="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i="1" spc="23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i="1" spc="-19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1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sz="1400" i="1" spc="3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spcBef>
                <a:spcPts val="578"/>
              </a:spcBef>
            </a:pP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b="1" spc="-4" dirty="0">
                <a:solidFill>
                  <a:srgbClr val="AA37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sz="14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14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p.bleu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14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sz="1400" spc="-23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sz="1400" spc="-8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59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i="1" spc="-1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400" i="1" spc="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sz="1400" i="1" spc="-1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</a:t>
            </a:r>
            <a:r>
              <a:rPr sz="1400" i="1" spc="-1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i="1" spc="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nne</a:t>
            </a:r>
            <a:r>
              <a:rPr sz="1400" i="1" spc="-23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15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i="1" spc="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z="1400" i="1" spc="-15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1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sz="1400" i="1" spc="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sz="14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sz="14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aphes</a:t>
            </a:r>
            <a:r>
              <a:rPr sz="1400" i="1" spc="-53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i="1" spc="-23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4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i="1" spc="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400" i="1" spc="-1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z="1400" i="1" spc="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i="1" spc="-1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5325">
              <a:spcBef>
                <a:spcPts val="578"/>
              </a:spcBef>
            </a:pP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1400" spc="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divParas</a:t>
            </a:r>
            <a:r>
              <a:rPr sz="1400" spc="26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documentDiv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b="1" spc="-8" dirty="0">
                <a:solidFill>
                  <a:srgbClr val="AA37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querySelectorAll</a:t>
            </a:r>
            <a:r>
              <a:rPr sz="14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1400" spc="-8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14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112</a:t>
            </a:fld>
            <a:endParaRPr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37D71C79-6099-4297-9C59-061DBF3876D8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Sélecteurs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Simple et multiple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6A5ADB-E5C5-C822-310A-7EB89C3D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2CA001-FF02-A840-9978-7668058BF076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Modes d’accès aux éléments</a:t>
            </a:r>
          </a:p>
        </p:txBody>
      </p:sp>
    </p:spTree>
    <p:extLst>
      <p:ext uri="{BB962C8B-B14F-4D97-AF65-F5344CB8AC3E}">
        <p14:creationId xmlns:p14="http://schemas.microsoft.com/office/powerpoint/2010/main" val="334223711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035" y="1890935"/>
            <a:ext cx="7810127" cy="284420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Accéder</a:t>
            </a:r>
            <a:r>
              <a:rPr sz="1400" b="1" spc="-23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b="1" spc="-23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400" b="1" spc="-4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Chercher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directement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document.getElementsByTagName()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59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document.getElementsByClassName</a:t>
            </a:r>
            <a:r>
              <a:rPr sz="1400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sz="1400" spc="-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document.getElementsByName</a:t>
            </a:r>
            <a:r>
              <a:rPr sz="1400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Arial MT"/>
              <a:buChar char="•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934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utilisant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sélecteur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associé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.querySelector()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55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querySelectorAll()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114</a:t>
            </a:fld>
            <a:endParaRPr dirty="0"/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B1A76B30-C7FF-FEA3-5157-FF9095188A4E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Sélecteurs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Modes d’accès aux éléments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FE52C8-C432-6A8C-3C1A-8EB84914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116478-8A76-E641-AD90-59EB0A13841E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6" y="2056352"/>
            <a:ext cx="7810127" cy="66668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Accéder</a:t>
            </a:r>
            <a:r>
              <a:rPr sz="12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b="1" spc="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b="1" spc="-4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200" b="1" spc="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b="1" spc="-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2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12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</a:t>
            </a:r>
            <a:r>
              <a:rPr sz="1200" b="1" spc="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788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méthode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getElementById()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l’élément</a:t>
            </a:r>
            <a:r>
              <a:rPr sz="12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l’attribut</a:t>
            </a:r>
            <a:r>
              <a:rPr sz="12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spécifiée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115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9237" y="3260745"/>
            <a:ext cx="7810126" cy="717184"/>
          </a:xfrm>
          <a:prstGeom prst="rect">
            <a:avLst/>
          </a:prstGeom>
        </p:spPr>
        <p:txBody>
          <a:bodyPr vert="horz" wrap="square" lIns="0" tIns="98108" rIns="0" bIns="0" rtlCol="0">
            <a:spAutoFit/>
          </a:bodyPr>
          <a:lstStyle/>
          <a:p>
            <a:pPr marL="9525">
              <a:spcBef>
                <a:spcPts val="773"/>
              </a:spcBef>
            </a:pP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Accéder</a:t>
            </a:r>
            <a:r>
              <a:rPr sz="12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b="1" spc="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b="1" spc="-4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200" b="1" spc="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2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12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</a:t>
            </a:r>
            <a:r>
              <a:rPr sz="1200" b="1" spc="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518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méthode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getElementsByClassName()</a:t>
            </a:r>
            <a:r>
              <a:rPr sz="1200" b="1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  <a:r>
              <a:rPr sz="12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possédant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spécifiée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418" y="4781494"/>
            <a:ext cx="7935163" cy="532036"/>
          </a:xfrm>
          <a:prstGeom prst="rect">
            <a:avLst/>
          </a:prstGeom>
        </p:spPr>
        <p:txBody>
          <a:bodyPr vert="horz" wrap="square" lIns="0" tIns="97631" rIns="0" bIns="0" rtlCol="0">
            <a:spAutoFit/>
          </a:bodyPr>
          <a:lstStyle/>
          <a:p>
            <a:pPr marL="9525">
              <a:spcBef>
                <a:spcPts val="769"/>
              </a:spcBef>
            </a:pP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Accéder</a:t>
            </a:r>
            <a:r>
              <a:rPr sz="12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b="1" spc="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b="1" spc="-4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200" b="1" spc="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1200" b="1" spc="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identité</a:t>
            </a:r>
            <a:r>
              <a:rPr sz="12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(Nom</a:t>
            </a:r>
            <a:r>
              <a:rPr sz="1200" b="1" spc="-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b="1" spc="-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balise)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518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méthode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getElementsByTagName()</a:t>
            </a:r>
            <a:r>
              <a:rPr sz="1200" b="1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sélectionner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leur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165" y="2800081"/>
            <a:ext cx="7562374" cy="350576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68580">
              <a:spcBef>
                <a:spcPts val="214"/>
              </a:spcBef>
            </a:pP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//Sélectionner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l'élément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avec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un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id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=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'p1'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et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modifie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couleur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du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texte</a:t>
            </a:r>
            <a:endParaRPr sz="1050">
              <a:latin typeface="Consolas"/>
              <a:cs typeface="Consolas"/>
            </a:endParaRPr>
          </a:p>
          <a:p>
            <a:pPr marL="68580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style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color</a:t>
            </a:r>
            <a:r>
              <a:rPr sz="1050" spc="3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blue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3165" y="4105074"/>
            <a:ext cx="7562374" cy="512159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68580">
              <a:spcBef>
                <a:spcPts val="214"/>
              </a:spcBef>
            </a:pP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//Sélectionner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les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éléments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avec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une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class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=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'bleu'</a:t>
            </a:r>
            <a:endParaRPr sz="1050" dirty="0">
              <a:latin typeface="Consolas"/>
              <a:cs typeface="Consolas"/>
            </a:endParaRPr>
          </a:p>
          <a:p>
            <a:pPr marL="68580" marR="3216593">
              <a:spcBef>
                <a:spcPts val="4"/>
              </a:spcBef>
              <a:tabLst>
                <a:tab pos="2126456" algn="l"/>
              </a:tabLst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 bleu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getElementsByClassName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bleu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’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for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valeur</a:t>
            </a:r>
            <a:r>
              <a:rPr sz="1050" spc="3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of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bleu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{	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valeur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style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color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blue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’;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3165" y="5474899"/>
            <a:ext cx="7562374" cy="512159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68580">
              <a:spcBef>
                <a:spcPts val="214"/>
              </a:spcBef>
            </a:pP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//Sélectionner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tous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les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éléments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p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du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document</a:t>
            </a:r>
            <a:endParaRPr sz="1050">
              <a:latin typeface="Consolas"/>
              <a:cs typeface="Consolas"/>
            </a:endParaRPr>
          </a:p>
          <a:p>
            <a:pPr marL="68580">
              <a:spcBef>
                <a:spcPts val="4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paras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getElementsByTagName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’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580">
              <a:tabLst>
                <a:tab pos="2418874" algn="l"/>
              </a:tabLst>
            </a:pP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for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valeur</a:t>
            </a:r>
            <a:r>
              <a:rPr sz="1050" spc="3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of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paras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{	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valeur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style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color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blue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’;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1D4571F9-98B9-D1FE-23C3-4766BEC3F67A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Sélecteurs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Simple et multiple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92A9B0-4059-62E1-873B-2433C1B1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CD61F1-9ECC-8448-B83A-751E5759C61C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116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9236" y="2056351"/>
            <a:ext cx="8437760" cy="29827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Accéder</a:t>
            </a:r>
            <a:r>
              <a:rPr sz="12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directement</a:t>
            </a:r>
            <a:r>
              <a:rPr sz="1200" b="1" spc="-4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2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200" b="1" spc="-30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particuliers</a:t>
            </a:r>
            <a:r>
              <a:rPr sz="12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sz="12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b="1" spc="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sz="1200" b="1" spc="-30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b="1" spc="-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200" spc="-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L’API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fournit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également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sz="12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permettant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d’accéder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directement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certains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Parmi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trouve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propriété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représentant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l’élément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59"/>
              </a:spcBef>
              <a:buFont typeface="Arial MT"/>
              <a:buChar char="•"/>
              <a:tabLst>
                <a:tab pos="4805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propriété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représentant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l’élément</a:t>
            </a:r>
            <a:r>
              <a:rPr sz="12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2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sz="1200" b="1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possédant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sz="1200" b="1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titre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contenu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l’élément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title)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59"/>
              </a:spcBef>
              <a:buFont typeface="Arial MT"/>
              <a:buChar char="•"/>
              <a:tabLst>
                <a:tab pos="4805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sz="12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l’URL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caractères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2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scripts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4"/>
              </a:spcBef>
              <a:buFont typeface="Arial MT"/>
              <a:buChar char="•"/>
              <a:tabLst>
                <a:tab pos="4805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2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</a:t>
            </a:r>
            <a:r>
              <a:rPr sz="12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r>
              <a:rPr sz="12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associés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</a:t>
            </a:r>
            <a:r>
              <a:rPr sz="12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caractères.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938"/>
              </a:spcBef>
            </a:pP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2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3748" y="5298802"/>
            <a:ext cx="6316504" cy="834844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6675">
              <a:spcBef>
                <a:spcPts val="210"/>
              </a:spcBef>
            </a:pP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//Sélectionner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l'élément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body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et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 appliquer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une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couleur bleu</a:t>
            </a:r>
            <a:endParaRPr sz="1050">
              <a:latin typeface="Consolas"/>
              <a:cs typeface="Consolas"/>
            </a:endParaRPr>
          </a:p>
          <a:p>
            <a:pPr marL="66675">
              <a:spcBef>
                <a:spcPts val="4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body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style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color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blue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>
              <a:latin typeface="Consolas"/>
              <a:cs typeface="Consolas"/>
            </a:endParaRPr>
          </a:p>
          <a:p>
            <a:pPr marL="66675"/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//Modifier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le</a:t>
            </a:r>
            <a:r>
              <a:rPr sz="1050" i="1" spc="-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texte</a:t>
            </a:r>
            <a:r>
              <a:rPr sz="1050" i="1" spc="-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de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l'élément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title</a:t>
            </a:r>
            <a:endParaRPr sz="1050">
              <a:latin typeface="Consolas"/>
              <a:cs typeface="Consolas"/>
            </a:endParaRPr>
          </a:p>
          <a:p>
            <a:pPr marL="66675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title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Le</a:t>
            </a:r>
            <a:r>
              <a:rPr sz="1050" spc="-19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DOM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36374122-3DF0-0A98-1A30-138DE703FD3C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Sélecteurs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Simple et multiple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515DDF-965F-2ADB-684F-9695CBED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48CCE4-5159-2441-87DE-2EB29EFC5C0E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manipulation DES ÉLÉMENTS html</a:t>
            </a:r>
          </a:p>
        </p:txBody>
      </p:sp>
    </p:spTree>
    <p:extLst>
      <p:ext uri="{BB962C8B-B14F-4D97-AF65-F5344CB8AC3E}">
        <p14:creationId xmlns:p14="http://schemas.microsoft.com/office/powerpoint/2010/main" val="283848177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118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9236" y="3808286"/>
            <a:ext cx="1040967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Exemples</a:t>
            </a:r>
            <a:r>
              <a:rPr sz="1400" b="1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0203" y="4520819"/>
            <a:ext cx="5861685" cy="1481175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7628">
              <a:spcBef>
                <a:spcPts val="210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element1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createElement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7628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element1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&lt;p&gt;&lt;/p&gt;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>
              <a:latin typeface="Consolas"/>
              <a:cs typeface="Consolas"/>
            </a:endParaRPr>
          </a:p>
          <a:p>
            <a:pPr marL="67628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element2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createElement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div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7628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element2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&lt;div&gt;&lt;/div&gt;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4"/>
              </a:spcBef>
            </a:pPr>
            <a:endParaRPr sz="1050">
              <a:latin typeface="Consolas"/>
              <a:cs typeface="Consolas"/>
            </a:endParaRPr>
          </a:p>
          <a:p>
            <a:pPr marL="67628" marR="848678"/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méthode</a:t>
            </a:r>
            <a:r>
              <a:rPr sz="1050" i="1" spc="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createElement</a:t>
            </a:r>
            <a:r>
              <a:rPr sz="1050" i="1" spc="3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convertit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le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 nom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de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 l’élément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en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minuscule </a:t>
            </a:r>
            <a:r>
              <a:rPr sz="1050" i="1" spc="-56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6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element3</a:t>
            </a:r>
            <a:r>
              <a:rPr sz="1050" spc="6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7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createElement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DIV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element3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&lt;div&gt;&lt;/div&gt;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3601" y="1862494"/>
            <a:ext cx="7545762" cy="177648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</a:t>
            </a:r>
            <a:r>
              <a:rPr sz="1400" b="1" spc="-26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élément</a:t>
            </a:r>
            <a:r>
              <a:rPr sz="1400" b="1" spc="-53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b="1" spc="-23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935831">
              <a:lnSpc>
                <a:spcPct val="153500"/>
              </a:lnSpc>
              <a:spcBef>
                <a:spcPts val="210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nouveaux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 </a:t>
            </a:r>
            <a:r>
              <a:rPr sz="1400" spc="-19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fr-FR"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référence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4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-127000">
              <a:tabLst>
                <a:tab pos="466725" algn="l"/>
              </a:tabLst>
            </a:pPr>
            <a:r>
              <a:rPr sz="1400" b="1" spc="-11" dirty="0">
                <a:solidFill>
                  <a:srgbClr val="0157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-127000">
              <a:spcBef>
                <a:spcPts val="38"/>
              </a:spcBef>
              <a:tabLst>
                <a:tab pos="466725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-127000">
              <a:buFont typeface="Arial MT"/>
              <a:buChar char="•"/>
              <a:tabLst>
                <a:tab pos="466725" algn="l"/>
              </a:tabLst>
            </a:pPr>
            <a:r>
              <a:rPr sz="1400" b="1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</a:t>
            </a:r>
            <a:r>
              <a:rPr sz="1400" b="1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b="1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b="1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b="1" spc="19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createElement()</a:t>
            </a:r>
            <a:r>
              <a:rPr sz="1400" b="1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s'attache</a:t>
            </a:r>
            <a:r>
              <a:rPr sz="1400" b="1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automatiquement</a:t>
            </a:r>
            <a:r>
              <a:rPr sz="14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400" b="1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DC165A9E-267E-9C14-FAFE-F443D2598662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Manipulation HTML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322679-FB38-8FB2-8029-9BF5F288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EEB3BC-598F-944A-8244-5DF2C4CE0E2F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119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9237" y="2056352"/>
            <a:ext cx="7810126" cy="156103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Ajouter</a:t>
            </a:r>
            <a:r>
              <a:rPr sz="1400" b="1" spc="-26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élément</a:t>
            </a:r>
            <a:r>
              <a:rPr sz="1400" b="1" spc="-4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b="1" spc="-23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lnSpc>
                <a:spcPct val="153500"/>
              </a:lnSpc>
              <a:spcBef>
                <a:spcPts val="210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ajouter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à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l’arborescence</a:t>
            </a:r>
            <a:r>
              <a:rPr sz="14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(après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l’avoir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crée),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l’attacher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parent. </a:t>
            </a:r>
            <a:r>
              <a:rPr sz="1400" spc="-19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append()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insère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dernier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</a:t>
            </a: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4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3145" y="4199431"/>
            <a:ext cx="7279005" cy="672300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509588" marR="638651">
              <a:spcBef>
                <a:spcPts val="203"/>
              </a:spcBef>
            </a:pP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sélectionner</a:t>
            </a:r>
            <a:r>
              <a:rPr sz="1050" i="1" spc="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un</a:t>
            </a:r>
            <a:r>
              <a:rPr sz="1050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élément</a:t>
            </a:r>
            <a:r>
              <a:rPr sz="1050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parent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 enfant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createElement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 Créer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un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élément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enfant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enfant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innerHTML</a:t>
            </a:r>
            <a:r>
              <a:rPr sz="1050" spc="2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C’est</a:t>
            </a:r>
            <a:r>
              <a:rPr sz="1050" spc="19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un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 nouveau</a:t>
            </a:r>
            <a:r>
              <a:rPr sz="1050" spc="23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élément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r>
              <a:rPr sz="105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Ajouter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un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texte</a:t>
            </a:r>
            <a:r>
              <a:rPr sz="1050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à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 l’élément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crée </a:t>
            </a:r>
            <a:r>
              <a:rPr sz="1050" i="1" spc="-56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append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enfant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Attacher l’enfant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à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l’élément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parent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A9AE7892-EA7E-B6E4-7549-8D776307275F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Manipulation HTML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3C7E42-8511-71D1-9AF9-74264BCA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E31506-D423-4A47-AF94-D0A4D6E917DF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re 1">
            <a:extLst>
              <a:ext uri="{FF2B5EF4-FFF2-40B4-BE49-F238E27FC236}">
                <a16:creationId xmlns:a16="http://schemas.microsoft.com/office/drawing/2014/main" id="{EE16D453-B521-4A56-B684-40865502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03" y="625385"/>
            <a:ext cx="7171897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HTTP : </a:t>
            </a:r>
            <a:r>
              <a:rPr lang="fr-FR" altLang="fr-FR" sz="24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méthodes de requête</a:t>
            </a:r>
          </a:p>
        </p:txBody>
      </p:sp>
      <p:sp>
        <p:nvSpPr>
          <p:cNvPr id="1028" name="Espace réservé du contenu 2">
            <a:extLst>
              <a:ext uri="{FF2B5EF4-FFF2-40B4-BE49-F238E27FC236}">
                <a16:creationId xmlns:a16="http://schemas.microsoft.com/office/drawing/2014/main" id="{3403C464-4A26-4361-8CED-46D19D17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1269" y="1704791"/>
            <a:ext cx="4346714" cy="4762272"/>
          </a:xfrm>
        </p:spPr>
        <p:txBody>
          <a:bodyPr>
            <a:normAutofit fontScale="92500" lnSpcReduction="20000"/>
          </a:bodyPr>
          <a:lstStyle/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Exemple des composants d’une requêtes POST : 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b="1" dirty="0"/>
              <a:t>POST /api/</a:t>
            </a:r>
            <a:r>
              <a:rPr lang="fr-MA" sz="1600" b="1" dirty="0" err="1"/>
              <a:t>users</a:t>
            </a:r>
            <a:r>
              <a:rPr lang="fr-MA" sz="1600" b="1" dirty="0"/>
              <a:t> </a:t>
            </a:r>
            <a:r>
              <a:rPr lang="fr-MA" sz="1600" dirty="0"/>
              <a:t>: indique le type de la requête et l’URI demandé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b="1" dirty="0"/>
              <a:t>HTTP/1.1 </a:t>
            </a:r>
            <a:r>
              <a:rPr lang="fr-MA" sz="1600" dirty="0"/>
              <a:t>: Indique la version du protocole HTTP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b="1" dirty="0"/>
              <a:t>HOST</a:t>
            </a:r>
            <a:r>
              <a:rPr lang="fr-MA" sz="1600" dirty="0"/>
              <a:t> : Spécifie le domaine du serveur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b="1" dirty="0"/>
              <a:t>Content-Type</a:t>
            </a:r>
            <a:r>
              <a:rPr lang="fr-MA" sz="1600" dirty="0"/>
              <a:t> : Indique que le corps de la requête est de type JSON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b="1" dirty="0" err="1"/>
              <a:t>Authorization</a:t>
            </a:r>
            <a:r>
              <a:rPr lang="fr-MA" sz="1600" dirty="0"/>
              <a:t> : Contient un </a:t>
            </a:r>
            <a:r>
              <a:rPr lang="fr-MA" sz="1600" dirty="0" err="1"/>
              <a:t>Token</a:t>
            </a:r>
            <a:r>
              <a:rPr lang="fr-MA" sz="1600" dirty="0"/>
              <a:t> d’accès pour les authentifications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b="1" dirty="0"/>
              <a:t>User-Agent</a:t>
            </a:r>
            <a:r>
              <a:rPr lang="fr-MA" sz="1600" dirty="0"/>
              <a:t> : Identifie le client ayant lancé la requête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b="1" dirty="0"/>
              <a:t>Content-</a:t>
            </a:r>
            <a:r>
              <a:rPr lang="fr-MA" sz="1600" b="1" dirty="0" err="1"/>
              <a:t>Length</a:t>
            </a:r>
            <a:r>
              <a:rPr lang="fr-MA" sz="1600" dirty="0"/>
              <a:t> : Indique la taille des données dans le corps (exprimée en byte)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C9718C-5516-2081-C695-71802F25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F85F28-DA7C-B243-BBEA-0CEF6F7F3628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B33A5C-743A-48F5-9EE2-031334CB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44DAE2C-0DA9-452A-8420-79BC0DB9A7BD}" type="slidenum">
              <a:rPr lang="fr-FR" altLang="fr-FR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12</a:t>
            </a:fld>
            <a:endParaRPr lang="fr-FR" altLang="fr-FR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D8FA32-0D66-EB7F-A853-714E5CFC3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2182143"/>
            <a:ext cx="45593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8451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120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9236" y="2056351"/>
            <a:ext cx="7942898" cy="92829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Supprimer</a:t>
            </a:r>
            <a:r>
              <a:rPr sz="1200" b="1" spc="-4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b="1" spc="-4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b="1" spc="-23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2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200" spc="14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removeChild()</a:t>
            </a:r>
            <a:r>
              <a:rPr sz="1200" b="1" spc="127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supprime</a:t>
            </a:r>
            <a:r>
              <a:rPr sz="1200" spc="127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13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spc="127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4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3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sz="1200" spc="14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13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DOM.</a:t>
            </a:r>
            <a:r>
              <a:rPr sz="1200" spc="127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12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200" spc="13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14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supprimer</a:t>
            </a:r>
            <a:r>
              <a:rPr sz="1200" spc="11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spc="14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passé</a:t>
            </a:r>
            <a:r>
              <a:rPr sz="1200" spc="127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spc="13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sz="1200" spc="12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14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3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méthode.</a:t>
            </a:r>
            <a:r>
              <a:rPr sz="1200" spc="127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200" spc="14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référence</a:t>
            </a:r>
            <a:r>
              <a:rPr sz="1200" spc="13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</a:t>
            </a:r>
            <a:r>
              <a:rPr sz="1200" spc="13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14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supprimé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retournée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59"/>
              </a:spcBef>
            </a:pP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2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236" y="3755203"/>
            <a:ext cx="7810127" cy="974947"/>
          </a:xfrm>
          <a:prstGeom prst="rect">
            <a:avLst/>
          </a:prstGeom>
        </p:spPr>
        <p:txBody>
          <a:bodyPr vert="horz" wrap="square" lIns="0" tIns="94298" rIns="0" bIns="0" rtlCol="0">
            <a:spAutoFit/>
          </a:bodyPr>
          <a:lstStyle/>
          <a:p>
            <a:pPr marL="9525">
              <a:spcBef>
                <a:spcPts val="743"/>
              </a:spcBef>
            </a:pP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sz="12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b="1" spc="-3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b="1" spc="-23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499"/>
              </a:spcBef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replaceChild()</a:t>
            </a:r>
            <a:r>
              <a:rPr sz="1200" b="1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remplace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autre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DOM.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référence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remplacé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retournée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2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b="1" spc="-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2897" y="5195115"/>
            <a:ext cx="48053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b="1" spc="-8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900" b="1" spc="-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0732" y="3121566"/>
            <a:ext cx="6839903" cy="511198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7628" marR="714851">
              <a:spcBef>
                <a:spcPts val="206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1050" spc="3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sélectionner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un</a:t>
            </a:r>
            <a:r>
              <a:rPr sz="1050" i="1" spc="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élément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parent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enfant</a:t>
            </a:r>
            <a:r>
              <a:rPr sz="1050" spc="3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eltSupp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Sélectionner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un</a:t>
            </a:r>
            <a:r>
              <a:rPr sz="1050" i="1" spc="3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élément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enfant </a:t>
            </a:r>
            <a:r>
              <a:rPr sz="1050" i="1" spc="-56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removeChild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enfant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7475" y="4779216"/>
            <a:ext cx="5646419" cy="189956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28099" rIns="0" bIns="0" rtlCol="0">
            <a:spAutoFit/>
          </a:bodyPr>
          <a:lstStyle/>
          <a:p>
            <a:pPr marL="68104">
              <a:spcBef>
                <a:spcPts val="221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replaceChild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nouveauElement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3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ancienElement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1283" y="5446577"/>
            <a:ext cx="7498080" cy="835806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67628">
              <a:spcBef>
                <a:spcPts val="217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1050" spc="4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sélectionner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un</a:t>
            </a:r>
            <a:r>
              <a:rPr sz="1050" i="1" spc="3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élément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parent</a:t>
            </a:r>
            <a:endParaRPr sz="1050">
              <a:latin typeface="Consolas"/>
              <a:cs typeface="Consolas"/>
            </a:endParaRPr>
          </a:p>
          <a:p>
            <a:pPr marL="67628">
              <a:spcBef>
                <a:spcPts val="4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AncienElement</a:t>
            </a:r>
            <a:r>
              <a:rPr sz="1050" spc="3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id1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sélectionner</a:t>
            </a:r>
            <a:r>
              <a:rPr sz="1050" i="1" spc="3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l’ancien</a:t>
            </a:r>
            <a:r>
              <a:rPr sz="1050" i="1" spc="3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élément</a:t>
            </a:r>
            <a:endParaRPr sz="1050">
              <a:latin typeface="Consolas"/>
              <a:cs typeface="Consolas"/>
            </a:endParaRPr>
          </a:p>
          <a:p>
            <a:pPr marL="67628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nouvElement</a:t>
            </a:r>
            <a:r>
              <a:rPr sz="1050" spc="3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createElement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h2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Créer</a:t>
            </a:r>
            <a:r>
              <a:rPr sz="1050" i="1" spc="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un</a:t>
            </a:r>
            <a:r>
              <a:rPr sz="1050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nouveau</a:t>
            </a:r>
            <a:r>
              <a:rPr sz="1050" i="1" spc="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élément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de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type</a:t>
            </a:r>
            <a:r>
              <a:rPr sz="1050" i="1" spc="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&lt;h2&gt;</a:t>
            </a:r>
            <a:endParaRPr sz="1050">
              <a:latin typeface="Consolas"/>
              <a:cs typeface="Consolas"/>
            </a:endParaRPr>
          </a:p>
          <a:p>
            <a:pPr marL="213836" marR="3514725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nouvElement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innerHTML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C’est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le</a:t>
            </a:r>
            <a:r>
              <a:rPr sz="1050" spc="23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nouveau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élément.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replaceChild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nouvElement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AncienElement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97E3AA6C-A23F-9101-6B11-BF9E6F68957F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Manipulation HTML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F90AC42-4BAA-10D1-41A4-E26C20E3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4B4FE2-7FA9-4544-8810-7DF8BBB0F78E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Mise à jour des styles, attributs et class</a:t>
            </a:r>
          </a:p>
        </p:txBody>
      </p:sp>
    </p:spTree>
    <p:extLst>
      <p:ext uri="{BB962C8B-B14F-4D97-AF65-F5344CB8AC3E}">
        <p14:creationId xmlns:p14="http://schemas.microsoft.com/office/powerpoint/2010/main" val="221294696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122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9237" y="1925523"/>
            <a:ext cx="7810126" cy="118990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Mettre</a:t>
            </a:r>
            <a:r>
              <a:rPr sz="1400" b="1" spc="-4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 le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.style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appliquées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permettent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9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7463" y="3600882"/>
            <a:ext cx="6533674" cy="1804821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68104">
              <a:spcBef>
                <a:spcPts val="214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998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div&gt;</a:t>
            </a:r>
            <a:endParaRPr sz="1050">
              <a:latin typeface="Consolas"/>
              <a:cs typeface="Consolas"/>
            </a:endParaRPr>
          </a:p>
          <a:p>
            <a:pPr marL="658177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label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555555"/>
                </a:solidFill>
                <a:latin typeface="Consolas"/>
                <a:cs typeface="Consolas"/>
              </a:rPr>
              <a:t>Nom</a:t>
            </a:r>
            <a:r>
              <a:rPr sz="1050" spc="-8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Consolas"/>
                <a:cs typeface="Consolas"/>
              </a:rPr>
              <a:t>:</a:t>
            </a:r>
            <a:r>
              <a:rPr sz="1050" spc="-23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label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br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58177">
              <a:spcBef>
                <a:spcPts val="4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input</a:t>
            </a:r>
            <a:r>
              <a:rPr sz="1050" spc="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type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text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class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style1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998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Modifier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le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style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de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l’élément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qui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a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l’attribut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class=style1</a:t>
            </a:r>
            <a:endParaRPr sz="1050">
              <a:latin typeface="Consolas"/>
              <a:cs typeface="Consolas"/>
            </a:endParaRPr>
          </a:p>
          <a:p>
            <a:pPr marL="360998"/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spc="4" dirty="0">
                <a:solidFill>
                  <a:srgbClr val="AA3730"/>
                </a:solidFill>
                <a:latin typeface="Consolas"/>
                <a:cs typeface="Consolas"/>
              </a:rPr>
              <a:t>getElementsByClassName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style1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style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borderColor</a:t>
            </a:r>
            <a:r>
              <a:rPr sz="1050" spc="-4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3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red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1050">
              <a:latin typeface="Consolas"/>
              <a:cs typeface="Consolas"/>
            </a:endParaRPr>
          </a:p>
          <a:p>
            <a:pPr marL="68104">
              <a:spcBef>
                <a:spcPts val="4"/>
              </a:spcBef>
            </a:pP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1D83F4F6-5F41-5A45-1CA8-C4317E0EF2AC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Manipulation HTML : </a:t>
            </a:r>
            <a:r>
              <a:rPr lang="fr-FR" altLang="fr-FR" sz="2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màj des éléments, attributs et class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0C5F46-6AEC-E455-B1F7-1BD2115D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3E742B-8128-AE49-B526-65C380D6A216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123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9237" y="2056351"/>
            <a:ext cx="7943374" cy="75902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Définir le</a:t>
            </a:r>
            <a:r>
              <a:rPr sz="1400" b="1" spc="-23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sz="14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l’aide</a:t>
            </a:r>
            <a:r>
              <a:rPr sz="1400" b="1" spc="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element.className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element.className</a:t>
            </a:r>
            <a:r>
              <a:rPr sz="1400" b="1" spc="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spc="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changer</a:t>
            </a:r>
            <a:r>
              <a:rPr sz="14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paramètres</a:t>
            </a:r>
            <a:r>
              <a:rPr sz="1400" spc="6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7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sz="1400" spc="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400" spc="6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400" spc="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14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sz="1400" spc="6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attribuant</a:t>
            </a:r>
            <a:r>
              <a:rPr sz="1400" spc="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nouvelle</a:t>
            </a:r>
            <a:r>
              <a:rPr sz="1400" spc="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sz="1400" spc="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dont</a:t>
            </a:r>
            <a:r>
              <a:rPr sz="1400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  <a:r>
              <a:rPr sz="1400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passé</a:t>
            </a:r>
            <a:r>
              <a:rPr sz="14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l’élément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sélectionné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237" y="3568319"/>
            <a:ext cx="7943850" cy="2427588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6199">
              <a:spcBef>
                <a:spcPts val="210"/>
              </a:spcBef>
            </a:pPr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359093"/>
            <a:r>
              <a:rPr sz="120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spc="4" dirty="0">
                <a:solidFill>
                  <a:srgbClr val="4A69C5"/>
                </a:solidFill>
                <a:latin typeface="Consolas"/>
                <a:cs typeface="Consolas"/>
              </a:rPr>
              <a:t>div&gt;</a:t>
            </a:r>
            <a:endParaRPr sz="1200" dirty="0">
              <a:latin typeface="Consolas"/>
              <a:cs typeface="Consolas"/>
            </a:endParaRPr>
          </a:p>
          <a:p>
            <a:pPr marL="656273"/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label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200" dirty="0">
                <a:solidFill>
                  <a:srgbClr val="555555"/>
                </a:solidFill>
                <a:latin typeface="Consolas"/>
                <a:cs typeface="Consolas"/>
              </a:rPr>
              <a:t>Nom</a:t>
            </a:r>
            <a:r>
              <a:rPr sz="1200" spc="4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Consolas"/>
                <a:cs typeface="Consolas"/>
              </a:rPr>
              <a:t>: 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label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&gt;&lt;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br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656273"/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input</a:t>
            </a:r>
            <a:r>
              <a:rPr sz="1200" spc="1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type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text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class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style1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b1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359093">
              <a:spcBef>
                <a:spcPts val="4"/>
              </a:spcBef>
            </a:pP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66199"/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20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200" dirty="0">
              <a:latin typeface="Consolas"/>
              <a:cs typeface="Consolas"/>
            </a:endParaRPr>
          </a:p>
          <a:p>
            <a:pPr marL="66199"/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66199"/>
            <a:r>
              <a:rPr sz="1200" i="1" spc="-4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1200" i="1" dirty="0">
                <a:solidFill>
                  <a:srgbClr val="AAAAAA"/>
                </a:solidFill>
                <a:latin typeface="Consolas"/>
                <a:cs typeface="Consolas"/>
              </a:rPr>
              <a:t>Modifier</a:t>
            </a:r>
            <a:r>
              <a:rPr sz="120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200" i="1" spc="-4" dirty="0">
                <a:solidFill>
                  <a:srgbClr val="AAAAAA"/>
                </a:solidFill>
                <a:latin typeface="Consolas"/>
                <a:cs typeface="Consolas"/>
              </a:rPr>
              <a:t>le</a:t>
            </a:r>
            <a:r>
              <a:rPr sz="120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AAAAAA"/>
                </a:solidFill>
                <a:latin typeface="Consolas"/>
                <a:cs typeface="Consolas"/>
              </a:rPr>
              <a:t>style </a:t>
            </a:r>
            <a:r>
              <a:rPr sz="1200" i="1" spc="4" dirty="0">
                <a:solidFill>
                  <a:srgbClr val="AAAAAA"/>
                </a:solidFill>
                <a:latin typeface="Consolas"/>
                <a:cs typeface="Consolas"/>
              </a:rPr>
              <a:t>de</a:t>
            </a:r>
            <a:r>
              <a:rPr sz="1200" i="1" dirty="0">
                <a:solidFill>
                  <a:srgbClr val="AAAAAA"/>
                </a:solidFill>
                <a:latin typeface="Consolas"/>
                <a:cs typeface="Consolas"/>
              </a:rPr>
              <a:t> l’élément qui</a:t>
            </a:r>
            <a:r>
              <a:rPr sz="1200" i="1" spc="-4" dirty="0">
                <a:solidFill>
                  <a:srgbClr val="AAAAAA"/>
                </a:solidFill>
                <a:latin typeface="Consolas"/>
                <a:cs typeface="Consolas"/>
              </a:rPr>
              <a:t> a</a:t>
            </a:r>
            <a:r>
              <a:rPr sz="120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200" i="1" spc="-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20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AAAAAA"/>
                </a:solidFill>
                <a:latin typeface="Consolas"/>
                <a:cs typeface="Consolas"/>
              </a:rPr>
              <a:t>l’attribut</a:t>
            </a:r>
            <a:r>
              <a:rPr sz="120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AAAAAA"/>
                </a:solidFill>
                <a:latin typeface="Consolas"/>
                <a:cs typeface="Consolas"/>
              </a:rPr>
              <a:t>class=style1</a:t>
            </a:r>
            <a:r>
              <a:rPr sz="120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200" i="1" spc="-4" dirty="0">
                <a:solidFill>
                  <a:srgbClr val="AAAAAA"/>
                </a:solidFill>
                <a:latin typeface="Consolas"/>
                <a:cs typeface="Consolas"/>
              </a:rPr>
              <a:t>en</a:t>
            </a:r>
            <a:r>
              <a:rPr sz="120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200" i="1" spc="-4" dirty="0">
                <a:solidFill>
                  <a:srgbClr val="AAAAAA"/>
                </a:solidFill>
                <a:latin typeface="Consolas"/>
                <a:cs typeface="Consolas"/>
              </a:rPr>
              <a:t>lui</a:t>
            </a:r>
            <a:r>
              <a:rPr sz="120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AAAAAA"/>
                </a:solidFill>
                <a:latin typeface="Consolas"/>
                <a:cs typeface="Consolas"/>
              </a:rPr>
              <a:t>associant</a:t>
            </a:r>
            <a:r>
              <a:rPr sz="120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200" i="1" spc="-4" dirty="0">
                <a:solidFill>
                  <a:srgbClr val="AAAAAA"/>
                </a:solidFill>
                <a:latin typeface="Consolas"/>
                <a:cs typeface="Consolas"/>
              </a:rPr>
              <a:t>une</a:t>
            </a:r>
            <a:r>
              <a:rPr sz="120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AAAAAA"/>
                </a:solidFill>
                <a:latin typeface="Consolas"/>
                <a:cs typeface="Consolas"/>
              </a:rPr>
              <a:t>classe </a:t>
            </a:r>
            <a:r>
              <a:rPr sz="1200" i="1" spc="-4" dirty="0">
                <a:solidFill>
                  <a:srgbClr val="AAAAAA"/>
                </a:solidFill>
                <a:latin typeface="Consolas"/>
                <a:cs typeface="Consolas"/>
              </a:rPr>
              <a:t>nommée</a:t>
            </a:r>
            <a:endParaRPr sz="1200" dirty="0">
              <a:latin typeface="Consolas"/>
              <a:cs typeface="Consolas"/>
            </a:endParaRPr>
          </a:p>
          <a:p>
            <a:pPr marL="66199"/>
            <a:r>
              <a:rPr sz="1200" i="1" dirty="0">
                <a:solidFill>
                  <a:srgbClr val="AAAAAA"/>
                </a:solidFill>
                <a:latin typeface="Consolas"/>
                <a:cs typeface="Consolas"/>
              </a:rPr>
              <a:t>styleErreur</a:t>
            </a:r>
            <a:endParaRPr sz="1200" dirty="0">
              <a:latin typeface="Consolas"/>
              <a:cs typeface="Consolas"/>
            </a:endParaRPr>
          </a:p>
          <a:p>
            <a:pPr marL="359093"/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getElementsByClassName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style1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className</a:t>
            </a:r>
            <a:r>
              <a:rPr sz="1200" spc="7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200" spc="5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styleErreur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1200" dirty="0">
              <a:latin typeface="Consolas"/>
              <a:cs typeface="Consolas"/>
            </a:endParaRPr>
          </a:p>
          <a:p>
            <a:pPr marL="66199">
              <a:spcBef>
                <a:spcPts val="4"/>
              </a:spcBef>
            </a:pP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33BA9AA4-09FF-7BCE-792C-2C500F264828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Manipulation HTML : </a:t>
            </a:r>
            <a:r>
              <a:rPr lang="fr-FR" altLang="fr-FR" sz="2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màj des éléments, attributs et class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E6E871-EE22-E9BF-BEA2-283E743F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9D1A12-17C9-5641-86F8-BAB9D40B7EB2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124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9236" y="1870938"/>
            <a:ext cx="7810126" cy="105140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</a:t>
            </a:r>
            <a:r>
              <a:rPr sz="1400" b="1" spc="-3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</a:t>
            </a:r>
            <a:r>
              <a:rPr sz="1400" b="1" spc="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</a:t>
            </a:r>
            <a:r>
              <a:rPr sz="14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sz="1400" b="1" spc="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setAttribute()</a:t>
            </a:r>
            <a:r>
              <a:rPr sz="1400" b="1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utilisée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à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spécifié.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l'attribut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déjà,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jour.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Sinon,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nouvel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ajouté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spécifiés.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248" y="4249044"/>
            <a:ext cx="3602831" cy="1719702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8104">
              <a:spcBef>
                <a:spcPts val="210"/>
              </a:spcBef>
            </a:pPr>
            <a:r>
              <a:rPr sz="11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100" spc="-4" dirty="0">
                <a:solidFill>
                  <a:srgbClr val="4A69C5"/>
                </a:solidFill>
                <a:latin typeface="Consolas"/>
                <a:cs typeface="Consolas"/>
              </a:rPr>
              <a:t>button</a:t>
            </a:r>
            <a:r>
              <a:rPr sz="1100" spc="30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81909F"/>
                </a:solidFill>
                <a:latin typeface="Consolas"/>
                <a:cs typeface="Consolas"/>
              </a:rPr>
              <a:t>type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button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Btn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Click</a:t>
            </a:r>
            <a:r>
              <a:rPr sz="11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100" dirty="0">
                <a:solidFill>
                  <a:srgbClr val="4A69C5"/>
                </a:solidFill>
                <a:latin typeface="Consolas"/>
                <a:cs typeface="Consolas"/>
              </a:rPr>
              <a:t>button</a:t>
            </a:r>
            <a:r>
              <a:rPr sz="11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100" dirty="0">
              <a:latin typeface="Consolas"/>
              <a:cs typeface="Consolas"/>
            </a:endParaRPr>
          </a:p>
          <a:p>
            <a:pPr marL="68104"/>
            <a:r>
              <a:rPr sz="110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10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1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360521">
              <a:spcBef>
                <a:spcPts val="4"/>
              </a:spcBef>
            </a:pPr>
            <a:r>
              <a:rPr sz="110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100" i="1" spc="-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AAAAAA"/>
                </a:solidFill>
                <a:latin typeface="Consolas"/>
                <a:cs typeface="Consolas"/>
              </a:rPr>
              <a:t>sélectionner</a:t>
            </a:r>
            <a:r>
              <a:rPr sz="1100" i="1" spc="-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AAAAAA"/>
                </a:solidFill>
                <a:latin typeface="Consolas"/>
                <a:cs typeface="Consolas"/>
              </a:rPr>
              <a:t>l’élément</a:t>
            </a:r>
            <a:endParaRPr sz="1100" dirty="0">
              <a:latin typeface="Consolas"/>
              <a:cs typeface="Consolas"/>
            </a:endParaRPr>
          </a:p>
          <a:p>
            <a:pPr marL="360521"/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100" spc="2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93D9D"/>
                </a:solidFill>
                <a:latin typeface="Consolas"/>
                <a:cs typeface="Consolas"/>
              </a:rPr>
              <a:t>btn</a:t>
            </a:r>
            <a:r>
              <a:rPr sz="110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10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Btn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10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100" dirty="0">
              <a:latin typeface="Consolas"/>
              <a:cs typeface="Consolas"/>
            </a:endParaRPr>
          </a:p>
          <a:p>
            <a:pPr marL="360521" marR="577215"/>
            <a:r>
              <a:rPr sz="110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10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AAAAAA"/>
                </a:solidFill>
                <a:latin typeface="Consolas"/>
                <a:cs typeface="Consolas"/>
              </a:rPr>
              <a:t>Ajouter</a:t>
            </a:r>
            <a:r>
              <a:rPr sz="110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spc="-4" dirty="0">
                <a:solidFill>
                  <a:srgbClr val="AAAAAA"/>
                </a:solidFill>
                <a:latin typeface="Consolas"/>
                <a:cs typeface="Consolas"/>
              </a:rPr>
              <a:t>les</a:t>
            </a:r>
            <a:r>
              <a:rPr sz="110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AAAAAA"/>
                </a:solidFill>
                <a:latin typeface="Consolas"/>
                <a:cs typeface="Consolas"/>
              </a:rPr>
              <a:t>attributs </a:t>
            </a:r>
            <a:r>
              <a:rPr sz="110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btn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setAttribute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class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","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style1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"; </a:t>
            </a:r>
            <a:r>
              <a:rPr sz="110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4" dirty="0">
                <a:solidFill>
                  <a:srgbClr val="793D9D"/>
                </a:solidFill>
                <a:latin typeface="Consolas"/>
                <a:cs typeface="Consolas"/>
              </a:rPr>
              <a:t>btn</a:t>
            </a:r>
            <a:r>
              <a:rPr sz="1100" spc="4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b="1" spc="4" dirty="0">
                <a:solidFill>
                  <a:srgbClr val="AA3730"/>
                </a:solidFill>
                <a:latin typeface="Consolas"/>
                <a:cs typeface="Consolas"/>
              </a:rPr>
              <a:t>setAttribute</a:t>
            </a:r>
            <a:r>
              <a:rPr sz="1100" spc="4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100" spc="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spc="4" dirty="0">
                <a:solidFill>
                  <a:srgbClr val="448B27"/>
                </a:solidFill>
                <a:latin typeface="Consolas"/>
                <a:cs typeface="Consolas"/>
              </a:rPr>
              <a:t>disabled</a:t>
            </a:r>
            <a:r>
              <a:rPr sz="1100" spc="4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""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100" dirty="0">
              <a:latin typeface="Consolas"/>
              <a:cs typeface="Consolas"/>
            </a:endParaRPr>
          </a:p>
          <a:p>
            <a:pPr marL="68104">
              <a:spcBef>
                <a:spcPts val="4"/>
              </a:spcBef>
            </a:pPr>
            <a:r>
              <a:rPr sz="11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10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1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" y="3945373"/>
            <a:ext cx="4056572" cy="178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1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1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1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Ajouter</a:t>
            </a:r>
            <a:r>
              <a:rPr sz="11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1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attributs</a:t>
            </a:r>
            <a:r>
              <a:rPr sz="11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11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11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  <a:r>
              <a:rPr sz="1100" b="1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1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&lt;button&gt;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1410" y="4249044"/>
            <a:ext cx="4238625" cy="1719221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7628">
              <a:spcBef>
                <a:spcPts val="206"/>
              </a:spcBef>
            </a:pPr>
            <a:r>
              <a:rPr sz="11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100" spc="-4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100" spc="-8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81909F"/>
                </a:solidFill>
                <a:latin typeface="Consolas"/>
                <a:cs typeface="Consolas"/>
              </a:rPr>
              <a:t>href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#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lien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lang="fr-FR" sz="1100" dirty="0" err="1">
                <a:solidFill>
                  <a:srgbClr val="333333"/>
                </a:solidFill>
                <a:latin typeface="Consolas"/>
                <a:cs typeface="Consolas"/>
              </a:rPr>
              <a:t>siteweb</a:t>
            </a:r>
            <a:r>
              <a:rPr sz="11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100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>
              <a:spcBef>
                <a:spcPts val="34"/>
              </a:spcBef>
            </a:pPr>
            <a:endParaRPr sz="1100" dirty="0">
              <a:latin typeface="Consolas"/>
              <a:cs typeface="Consolas"/>
            </a:endParaRPr>
          </a:p>
          <a:p>
            <a:pPr marL="67628"/>
            <a:r>
              <a:rPr sz="110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10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1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  <a:p>
            <a:pPr marL="360521"/>
            <a:r>
              <a:rPr sz="110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100" i="1" spc="-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AAAAAA"/>
                </a:solidFill>
                <a:latin typeface="Consolas"/>
                <a:cs typeface="Consolas"/>
              </a:rPr>
              <a:t>sélectionner</a:t>
            </a:r>
            <a:r>
              <a:rPr sz="1100" i="1" spc="-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AAAAAA"/>
                </a:solidFill>
                <a:latin typeface="Consolas"/>
                <a:cs typeface="Consolas"/>
              </a:rPr>
              <a:t>l’élément</a:t>
            </a:r>
            <a:endParaRPr sz="1100" dirty="0">
              <a:latin typeface="Consolas"/>
              <a:cs typeface="Consolas"/>
            </a:endParaRPr>
          </a:p>
          <a:p>
            <a:pPr marL="360521"/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10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lien</a:t>
            </a:r>
            <a:r>
              <a:rPr sz="110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10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lien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10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100" dirty="0">
              <a:latin typeface="Consolas"/>
              <a:cs typeface="Consolas"/>
            </a:endParaRPr>
          </a:p>
          <a:p>
            <a:pPr marL="360521"/>
            <a:r>
              <a:rPr sz="110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100" i="1" spc="-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AAAAAA"/>
                </a:solidFill>
                <a:latin typeface="Consolas"/>
                <a:cs typeface="Consolas"/>
              </a:rPr>
              <a:t>Modifier</a:t>
            </a:r>
            <a:r>
              <a:rPr sz="110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spc="-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10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spc="-4" dirty="0">
                <a:solidFill>
                  <a:srgbClr val="AAAAAA"/>
                </a:solidFill>
                <a:latin typeface="Consolas"/>
                <a:cs typeface="Consolas"/>
              </a:rPr>
              <a:t>valeur</a:t>
            </a:r>
            <a:r>
              <a:rPr sz="110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spc="-4" dirty="0">
                <a:solidFill>
                  <a:srgbClr val="AAAAAA"/>
                </a:solidFill>
                <a:latin typeface="Consolas"/>
                <a:cs typeface="Consolas"/>
              </a:rPr>
              <a:t>de</a:t>
            </a:r>
            <a:r>
              <a:rPr sz="110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AAAAAA"/>
                </a:solidFill>
                <a:latin typeface="Consolas"/>
                <a:cs typeface="Consolas"/>
              </a:rPr>
              <a:t>l’attribut</a:t>
            </a:r>
            <a:r>
              <a:rPr sz="110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AAAAAA"/>
                </a:solidFill>
                <a:latin typeface="Consolas"/>
                <a:cs typeface="Consolas"/>
              </a:rPr>
              <a:t>href</a:t>
            </a:r>
            <a:endParaRPr sz="1100" dirty="0">
              <a:latin typeface="Consolas"/>
              <a:cs typeface="Consolas"/>
            </a:endParaRPr>
          </a:p>
          <a:p>
            <a:pPr marL="360521"/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lien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setAttribute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href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1100" spc="5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https://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  <a:hlinkClick r:id="rId2"/>
              </a:rPr>
              <a:t>www.</a:t>
            </a:r>
            <a:r>
              <a:rPr lang="fr-FR" sz="1100" dirty="0">
                <a:solidFill>
                  <a:srgbClr val="448B27"/>
                </a:solidFill>
                <a:latin typeface="Consolas"/>
                <a:cs typeface="Consolas"/>
                <a:hlinkClick r:id="rId2"/>
              </a:rPr>
              <a:t>site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  <a:hlinkClick r:id="rId2"/>
              </a:rPr>
              <a:t>.</a:t>
            </a:r>
            <a:r>
              <a:rPr lang="fr-FR" sz="1100" dirty="0">
                <a:solidFill>
                  <a:srgbClr val="448B27"/>
                </a:solidFill>
                <a:latin typeface="Consolas"/>
                <a:cs typeface="Consolas"/>
              </a:rPr>
              <a:t>com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100" dirty="0">
              <a:latin typeface="Consolas"/>
              <a:cs typeface="Consolas"/>
            </a:endParaRPr>
          </a:p>
          <a:p>
            <a:pPr>
              <a:spcBef>
                <a:spcPts val="34"/>
              </a:spcBef>
            </a:pPr>
            <a:endParaRPr sz="1100" dirty="0">
              <a:latin typeface="Consolas"/>
              <a:cs typeface="Consolas"/>
            </a:endParaRPr>
          </a:p>
          <a:p>
            <a:pPr marL="67628"/>
            <a:r>
              <a:rPr sz="11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10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1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04299" y="3945373"/>
            <a:ext cx="4056572" cy="178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1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1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Mettre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à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</a:t>
            </a:r>
            <a:r>
              <a:rPr sz="11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1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1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l'attribut</a:t>
            </a:r>
            <a:r>
              <a:rPr sz="11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sz="11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l’élément</a:t>
            </a:r>
            <a:r>
              <a:rPr sz="11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&lt;a&gt;.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3F4123A2-592B-792C-BE5B-E2BDB2D58D4C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Manipulation HTML : </a:t>
            </a:r>
            <a:r>
              <a:rPr lang="fr-FR" altLang="fr-FR" sz="2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màj des éléments, attributs et class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3AE6B7-EB23-E9D7-1887-D2AD90A2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5E76E6-4996-214F-A3FD-85D95060FD1B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125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9237" y="2056352"/>
            <a:ext cx="7810126" cy="103602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Suppression</a:t>
            </a:r>
            <a:r>
              <a:rPr sz="1200" b="1" spc="-56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d'attributs</a:t>
            </a:r>
            <a:r>
              <a:rPr sz="12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d'éléments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removeAttribute()</a:t>
            </a:r>
            <a:r>
              <a:rPr sz="1200" b="1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supprimer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</a:t>
            </a:r>
            <a:r>
              <a:rPr sz="12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spécifié.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9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Supprimer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l'attribut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sz="12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lien.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60300" y="3649599"/>
            <a:ext cx="6065044" cy="1874552"/>
          </a:xfrm>
          <a:prstGeom prst="rect">
            <a:avLst/>
          </a:prstGeom>
          <a:ln w="9525">
            <a:solidFill>
              <a:srgbClr val="006FC0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66675">
              <a:spcBef>
                <a:spcPts val="217"/>
              </a:spcBef>
            </a:pPr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spc="-4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200" spc="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href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https://</a:t>
            </a:r>
            <a:r>
              <a:rPr lang="fr-MA" sz="1200" dirty="0">
                <a:solidFill>
                  <a:srgbClr val="448B27"/>
                </a:solidFill>
                <a:latin typeface="Consolas"/>
                <a:cs typeface="Consolas"/>
                <a:hlinkClick r:id="rId2"/>
              </a:rPr>
              <a:t>http://www.site.com/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lien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lang="fr-FR" sz="1200" dirty="0" err="1">
                <a:solidFill>
                  <a:srgbClr val="333333"/>
                </a:solidFill>
                <a:latin typeface="Consolas"/>
                <a:cs typeface="Consolas"/>
              </a:rPr>
              <a:t>Website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200" dirty="0">
              <a:latin typeface="Consolas"/>
              <a:cs typeface="Consolas"/>
            </a:endParaRPr>
          </a:p>
          <a:p>
            <a:pPr marL="66675"/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spc="-4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359569"/>
            <a:r>
              <a:rPr sz="120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200" i="1" spc="-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AAAAAA"/>
                </a:solidFill>
                <a:latin typeface="Consolas"/>
                <a:cs typeface="Consolas"/>
              </a:rPr>
              <a:t>sélectionner</a:t>
            </a:r>
            <a:r>
              <a:rPr sz="1200" i="1" spc="-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AAAAAA"/>
                </a:solidFill>
                <a:latin typeface="Consolas"/>
                <a:cs typeface="Consolas"/>
              </a:rPr>
              <a:t>l’élément</a:t>
            </a:r>
            <a:endParaRPr sz="1200" dirty="0">
              <a:latin typeface="Consolas"/>
              <a:cs typeface="Consolas"/>
            </a:endParaRPr>
          </a:p>
          <a:p>
            <a:pPr marL="359569">
              <a:spcBef>
                <a:spcPts val="4"/>
              </a:spcBef>
            </a:pP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20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lien</a:t>
            </a:r>
            <a:r>
              <a:rPr sz="120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20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lien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200" dirty="0">
              <a:latin typeface="Consolas"/>
              <a:cs typeface="Consolas"/>
            </a:endParaRPr>
          </a:p>
          <a:p>
            <a:pPr marL="359569"/>
            <a:r>
              <a:rPr sz="120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20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AAAAAA"/>
                </a:solidFill>
                <a:latin typeface="Consolas"/>
                <a:cs typeface="Consolas"/>
              </a:rPr>
              <a:t>Supprimer</a:t>
            </a:r>
            <a:r>
              <a:rPr sz="120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200" i="1" spc="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200" i="1" dirty="0">
                <a:solidFill>
                  <a:srgbClr val="AAAAAA"/>
                </a:solidFill>
                <a:latin typeface="Consolas"/>
                <a:cs typeface="Consolas"/>
              </a:rPr>
              <a:t> valeur</a:t>
            </a:r>
            <a:r>
              <a:rPr sz="1200" i="1" spc="-4" dirty="0">
                <a:solidFill>
                  <a:srgbClr val="AAAAAA"/>
                </a:solidFill>
                <a:latin typeface="Consolas"/>
                <a:cs typeface="Consolas"/>
              </a:rPr>
              <a:t> de</a:t>
            </a:r>
            <a:r>
              <a:rPr sz="120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AAAAAA"/>
                </a:solidFill>
                <a:latin typeface="Consolas"/>
                <a:cs typeface="Consolas"/>
              </a:rPr>
              <a:t>l’attribut href</a:t>
            </a:r>
            <a:endParaRPr sz="1200" dirty="0">
              <a:latin typeface="Consolas"/>
              <a:cs typeface="Consolas"/>
            </a:endParaRPr>
          </a:p>
          <a:p>
            <a:pPr marL="359569"/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lien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removeAttribute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href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200" dirty="0">
              <a:latin typeface="Consolas"/>
              <a:cs typeface="Consolas"/>
            </a:endParaRPr>
          </a:p>
          <a:p>
            <a:pPr marL="66675">
              <a:spcBef>
                <a:spcPts val="4"/>
              </a:spcBef>
            </a:pP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130504BD-8F62-3406-90DC-CFAE70CED5C3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Manipulation HTML : </a:t>
            </a:r>
            <a:r>
              <a:rPr lang="fr-FR" altLang="fr-FR" sz="2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màj des éléments, attributs et class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B279D2-FDCF-7FBA-B0DF-38DE8211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3F6139-D233-6B4F-9B1C-CABF84EF84BD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B84F-536E-4384-A6D5-CDCD92BF7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357313"/>
            <a:ext cx="7772400" cy="1828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dirty="0"/>
              <a:t>Gestion des </a:t>
            </a:r>
            <a:r>
              <a:rPr lang="fr-FR" dirty="0" err="1"/>
              <a:t>events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51410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Events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074985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128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884239" y="2045945"/>
            <a:ext cx="7525124" cy="420868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b="1" spc="-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én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b="1" spc="-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</a:t>
            </a:r>
            <a:r>
              <a:rPr sz="1400" spc="-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effectuée</a:t>
            </a:r>
            <a:r>
              <a:rPr sz="1400" spc="-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soit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l'utilisateur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navigateur.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d’événements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</a:t>
            </a:r>
            <a:r>
              <a:rPr sz="1400" spc="-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souris,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clavier,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document,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4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"/>
              </a:spcBef>
            </a:pPr>
            <a:r>
              <a:rPr sz="1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Exemples</a:t>
            </a:r>
            <a:r>
              <a:rPr sz="1400" b="1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d'événements</a:t>
            </a:r>
            <a:r>
              <a:rPr sz="1400" b="1"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 </a:t>
            </a:r>
            <a:r>
              <a:rPr sz="14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1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-88900">
              <a:buFont typeface="Arial MT"/>
              <a:buChar char="•"/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l'utilisateur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-88900">
              <a:spcBef>
                <a:spcPts val="75"/>
              </a:spcBef>
              <a:buFont typeface="Arial MT"/>
              <a:buChar char="•"/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Déplacement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-88900">
              <a:spcBef>
                <a:spcPts val="71"/>
              </a:spcBef>
              <a:buFont typeface="Arial MT"/>
              <a:buChar char="•"/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Chargement</a:t>
            </a:r>
            <a:r>
              <a:rPr sz="1400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sz="1400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-88900">
              <a:spcBef>
                <a:spcPts val="71"/>
              </a:spcBef>
              <a:buFont typeface="Arial MT"/>
              <a:buChar char="•"/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touche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clavier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-88900">
              <a:spcBef>
                <a:spcPts val="75"/>
              </a:spcBef>
              <a:buFont typeface="Arial MT"/>
              <a:buChar char="•"/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Soumissions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formulaire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-88900">
              <a:spcBef>
                <a:spcPts val="71"/>
              </a:spcBef>
              <a:buFont typeface="Arial MT"/>
              <a:buChar char="•"/>
            </a:pP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8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4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offre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mécanismes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réaction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59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événements</a:t>
            </a:r>
            <a:r>
              <a:rPr sz="1400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généralement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traités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fonction,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s'exécute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après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l'événement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produit.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7A47495D-E420-8976-F4C0-EF1A7514B209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Event: </a:t>
            </a:r>
            <a:r>
              <a:rPr lang="fr-FR" altLang="fr-FR" sz="2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04DFEB-50EF-7CC0-A61F-EE5E8C5F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7000AD-6BCB-7B40-AD98-4ECCBE13D11E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5937" y="1903952"/>
            <a:ext cx="7810126" cy="54357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</a:t>
            </a:r>
            <a:r>
              <a:rPr sz="1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b="1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événements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1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existe</a:t>
            </a:r>
            <a:r>
              <a:rPr sz="14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deux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  <a:r>
              <a:rPr sz="1400" spc="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lorsque</a:t>
            </a:r>
            <a:r>
              <a:rPr sz="14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rencontrons</a:t>
            </a:r>
            <a:r>
              <a:rPr sz="1400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événements</a:t>
            </a:r>
            <a:r>
              <a:rPr sz="1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sz="1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129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865937" y="2598113"/>
            <a:ext cx="7543426" cy="356507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360"/>
              </a:spcBef>
            </a:pPr>
            <a:r>
              <a:rPr sz="12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Écouteur</a:t>
            </a:r>
            <a:r>
              <a:rPr sz="12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d'événement</a:t>
            </a:r>
            <a:r>
              <a:rPr sz="1200" b="1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(Event</a:t>
            </a:r>
            <a:r>
              <a:rPr sz="1200" b="1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Listener)</a:t>
            </a:r>
            <a:r>
              <a:rPr sz="1200" b="1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288"/>
              </a:spcBef>
            </a:pP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L'écouteur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d'événement</a:t>
            </a:r>
            <a:r>
              <a:rPr sz="12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 </a:t>
            </a:r>
            <a:r>
              <a:rPr sz="1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qu’un</a:t>
            </a:r>
            <a:r>
              <a:rPr sz="12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événement</a:t>
            </a:r>
            <a:r>
              <a:rPr sz="1200" spc="-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produise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clic,</a:t>
            </a:r>
            <a:r>
              <a:rPr sz="12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mouvement</a:t>
            </a:r>
            <a:r>
              <a:rPr sz="12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souris,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etc.).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41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sz="12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Gestionnaire</a:t>
            </a:r>
            <a:r>
              <a:rPr sz="1200" b="1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d'événements</a:t>
            </a:r>
            <a:r>
              <a:rPr sz="1200" b="1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293"/>
              </a:spcBef>
            </a:pP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gestionnaire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d'événements</a:t>
            </a:r>
            <a:r>
              <a:rPr sz="1200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</a:t>
            </a:r>
            <a:r>
              <a:rPr sz="12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généralement </a:t>
            </a:r>
            <a:r>
              <a:rPr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2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appelée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suite</a:t>
            </a:r>
            <a:r>
              <a:rPr sz="12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sz="1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l’événement</a:t>
            </a:r>
            <a:r>
              <a:rPr sz="1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61"/>
              </a:spcBef>
            </a:pP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distingue</a:t>
            </a:r>
            <a:r>
              <a:rPr sz="12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deux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méthodes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événements</a:t>
            </a:r>
            <a:r>
              <a:rPr sz="1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</a:t>
            </a:r>
            <a:r>
              <a:rPr sz="12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80060" indent="-128111">
              <a:spcBef>
                <a:spcPts val="559"/>
              </a:spcBef>
              <a:buFont typeface="Arial MT"/>
              <a:buChar char="•"/>
              <a:tabLst>
                <a:tab pos="480536" algn="l"/>
              </a:tabLst>
            </a:pPr>
            <a:r>
              <a:rPr sz="12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</a:t>
            </a:r>
            <a:r>
              <a:rPr sz="12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l'attribut</a:t>
            </a:r>
            <a:r>
              <a:rPr sz="1200" b="1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1200" b="1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Attacher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directement</a:t>
            </a:r>
            <a:r>
              <a:rPr sz="12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événement</a:t>
            </a:r>
            <a:r>
              <a:rPr sz="1200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élément HTML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tant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qu'attribut.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  <a:tabLst>
                <a:tab pos="695325" algn="l"/>
              </a:tabLst>
            </a:pPr>
            <a:r>
              <a:rPr sz="12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200" b="1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endParaRPr lang="fr-F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  <a:tabLst>
                <a:tab pos="695325" algn="l"/>
              </a:tabLst>
            </a:pPr>
            <a:r>
              <a:rPr lang="fr-MA" sz="12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2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sz="1200" b="1" spc="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="alert('Bonjour’)"&gt;Clic&lt;/button&gt;</a:t>
            </a:r>
            <a:endParaRPr lang="fr-FR" sz="1200" spc="-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  <a:tabLst>
                <a:tab pos="695325" algn="l"/>
              </a:tabLst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Utilisation</a:t>
            </a:r>
            <a:r>
              <a:rPr sz="12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2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sz="1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Associer</a:t>
            </a:r>
            <a:r>
              <a:rPr sz="12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l’événement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l’élément</a:t>
            </a:r>
            <a:r>
              <a:rPr sz="1200" spc="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utilisant</a:t>
            </a:r>
            <a:r>
              <a:rPr sz="12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2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addEventListner().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B4DD91EA-CBAA-03E2-8554-BE69EB936EFA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Event: </a:t>
            </a:r>
            <a:r>
              <a:rPr lang="fr-FR" altLang="fr-FR" sz="2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6A5FCA-58CF-2FB2-01E9-8DAB4BF5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F84D8F-E08F-9049-ABBC-BFE5D68E6907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re 1">
            <a:extLst>
              <a:ext uri="{FF2B5EF4-FFF2-40B4-BE49-F238E27FC236}">
                <a16:creationId xmlns:a16="http://schemas.microsoft.com/office/drawing/2014/main" id="{EE16D453-B521-4A56-B684-40865502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03" y="625385"/>
            <a:ext cx="7171897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HTTP : </a:t>
            </a:r>
            <a:r>
              <a:rPr lang="fr-FR" altLang="fr-FR" sz="24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réponse</a:t>
            </a:r>
          </a:p>
        </p:txBody>
      </p:sp>
      <p:sp>
        <p:nvSpPr>
          <p:cNvPr id="1028" name="Espace réservé du contenu 2">
            <a:extLst>
              <a:ext uri="{FF2B5EF4-FFF2-40B4-BE49-F238E27FC236}">
                <a16:creationId xmlns:a16="http://schemas.microsoft.com/office/drawing/2014/main" id="{3403C464-4A26-4361-8CED-46D19D17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1" y="1704791"/>
            <a:ext cx="8215022" cy="4762272"/>
          </a:xfrm>
        </p:spPr>
        <p:txBody>
          <a:bodyPr>
            <a:normAutofit/>
          </a:bodyPr>
          <a:lstStyle/>
          <a:p>
            <a:pPr marL="182880" indent="-170815">
              <a:lnSpc>
                <a:spcPct val="15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600" dirty="0"/>
              <a:t>La réponse HTTP (HTTP </a:t>
            </a:r>
            <a:r>
              <a:rPr lang="fr-MA" sz="1600" dirty="0" err="1"/>
              <a:t>Response</a:t>
            </a:r>
            <a:r>
              <a:rPr lang="fr-MA" sz="1600" dirty="0"/>
              <a:t>) est l'information fournie par le serveur suite à la demande du client. Elle sert en cas : </a:t>
            </a:r>
          </a:p>
          <a:p>
            <a:pPr marL="402336" lvl="1" indent="-170815">
              <a:lnSpc>
                <a:spcPct val="15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450" dirty="0"/>
              <a:t>De succès :  confirmer l’action demandée</a:t>
            </a:r>
          </a:p>
          <a:p>
            <a:pPr marL="402336" lvl="1" indent="-170815">
              <a:lnSpc>
                <a:spcPct val="15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450" dirty="0"/>
              <a:t>D’erreur : de renvoyer un message d’erreur</a:t>
            </a:r>
          </a:p>
          <a:p>
            <a:pPr marL="182880" marR="9525" indent="-170815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600" dirty="0"/>
              <a:t>Les réponses HTTP se présentent sous la forme d'un texte brut formaté au format JSON ou XML.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C9718C-5516-2081-C695-71802F25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C23680-48C7-C746-89B7-3FF9D578A871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B33A5C-743A-48F5-9EE2-031334CB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44DAE2C-0DA9-452A-8420-79BC0DB9A7BD}" type="slidenum">
              <a:rPr lang="fr-FR" altLang="fr-FR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13</a:t>
            </a:fld>
            <a:endParaRPr lang="fr-FR" altLang="fr-FR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0830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Events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addeventlistener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41648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6" y="3808286"/>
            <a:ext cx="7810126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</a:t>
            </a:r>
            <a:r>
              <a:rPr sz="1400" b="1" spc="-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prend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l'événement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gère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l'événement.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236" y="4865350"/>
            <a:ext cx="7689533" cy="1237358"/>
          </a:xfrm>
          <a:prstGeom prst="rect">
            <a:avLst/>
          </a:prstGeom>
        </p:spPr>
        <p:txBody>
          <a:bodyPr vert="horz" wrap="square" lIns="0" tIns="82391" rIns="0" bIns="0" rtlCol="0">
            <a:spAutoFit/>
          </a:bodyPr>
          <a:lstStyle/>
          <a:p>
            <a:pPr marL="9525">
              <a:spcBef>
                <a:spcPts val="649"/>
              </a:spcBef>
            </a:pP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Elément</a:t>
            </a:r>
            <a:r>
              <a:rPr sz="12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auquel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l’événement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attaché.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</a:t>
            </a:r>
            <a:r>
              <a:rPr sz="1200" b="1" spc="-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l'événement.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200" b="1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rappel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gérer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l'événement.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59"/>
              </a:spcBef>
            </a:pP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UseCapture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booléen</a:t>
            </a:r>
            <a:r>
              <a:rPr sz="12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facultatif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prend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défaut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(spécifie</a:t>
            </a:r>
            <a:r>
              <a:rPr sz="12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s'il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faut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utiliser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bouillonnement</a:t>
            </a:r>
            <a:r>
              <a:rPr sz="12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d'événements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d'événements).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127" y="4182236"/>
            <a:ext cx="7114223" cy="243336"/>
          </a:xfrm>
          <a:prstGeom prst="rect">
            <a:avLst/>
          </a:prstGeom>
          <a:ln w="9525">
            <a:solidFill>
              <a:srgbClr val="555555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753427">
              <a:spcBef>
                <a:spcPts val="217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(événement,</a:t>
            </a:r>
            <a:r>
              <a:rPr sz="1400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rappel,</a:t>
            </a:r>
            <a:r>
              <a:rPr sz="1400" spc="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useCapture);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131</a:t>
            </a:fld>
            <a:endParaRPr dirty="0"/>
          </a:p>
        </p:txBody>
      </p:sp>
      <p:sp>
        <p:nvSpPr>
          <p:cNvPr id="17" name="object 17"/>
          <p:cNvSpPr txBox="1"/>
          <p:nvPr/>
        </p:nvSpPr>
        <p:spPr>
          <a:xfrm>
            <a:off x="599237" y="2056352"/>
            <a:ext cx="7810126" cy="123126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b="1" spc="-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addEventListener()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lnSpc>
                <a:spcPct val="153500"/>
              </a:lnSpc>
              <a:spcBef>
                <a:spcPts val="210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méthode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sz="14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appliquée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ajoute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gestionnaire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particulier. </a:t>
            </a:r>
            <a:r>
              <a:rPr sz="1400" spc="-19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Cette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sera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appelée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chaque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l'événement</a:t>
            </a:r>
            <a:r>
              <a:rPr sz="1400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produit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lnSpc>
                <a:spcPct val="153500"/>
              </a:lnSpc>
              <a:spcBef>
                <a:spcPts val="210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ajouter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événements</a:t>
            </a:r>
            <a:r>
              <a:rPr sz="1400" spc="-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même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A43D4193-6882-6102-B9BD-87A1B1768D6D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Event: </a:t>
            </a:r>
            <a:r>
              <a:rPr lang="fr-FR" altLang="fr-FR" sz="22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addEventListener</a:t>
            </a:r>
            <a:endParaRPr lang="fr-FR" altLang="fr-FR" sz="2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2CFC62-0FA8-E477-8498-C3AE05E5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4C1D1A-8C14-CA49-BAAE-7E9A1FBA91F1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6" y="2056352"/>
            <a:ext cx="5534864" cy="54357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b="1" spc="-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addEventListener()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132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656034" y="4581948"/>
            <a:ext cx="5725363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2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2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utiliser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1091" y="2660126"/>
            <a:ext cx="5175885" cy="1504739"/>
          </a:xfrm>
          <a:prstGeom prst="rect">
            <a:avLst/>
          </a:prstGeom>
          <a:ln w="9525">
            <a:solidFill>
              <a:srgbClr val="555555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69056">
              <a:spcBef>
                <a:spcPts val="214"/>
              </a:spcBef>
            </a:pPr>
            <a:r>
              <a:rPr sz="120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20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200" spc="3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20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btn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>
              <a:spcBef>
                <a:spcPts val="34"/>
              </a:spcBef>
            </a:pPr>
            <a:endParaRPr sz="1200" dirty="0">
              <a:latin typeface="Consolas"/>
              <a:cs typeface="Consolas"/>
            </a:endParaRPr>
          </a:p>
          <a:p>
            <a:pPr marL="69056"/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addEventListener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click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120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b="1" spc="4" dirty="0">
                <a:solidFill>
                  <a:srgbClr val="AA3730"/>
                </a:solidFill>
                <a:latin typeface="Consolas"/>
                <a:cs typeface="Consolas"/>
              </a:rPr>
              <a:t>message</a:t>
            </a:r>
            <a:r>
              <a:rPr sz="1200" spc="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spc="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200" dirty="0">
              <a:latin typeface="Consolas"/>
              <a:cs typeface="Consolas"/>
            </a:endParaRPr>
          </a:p>
          <a:p>
            <a:pPr marL="69056"/>
            <a:r>
              <a:rPr sz="1200" dirty="0">
                <a:solidFill>
                  <a:srgbClr val="AEABAB"/>
                </a:solidFill>
                <a:latin typeface="Consolas"/>
                <a:cs typeface="Consolas"/>
              </a:rPr>
              <a:t>//Fonction</a:t>
            </a:r>
            <a:r>
              <a:rPr sz="1200" spc="8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AEABAB"/>
                </a:solidFill>
                <a:latin typeface="Consolas"/>
                <a:cs typeface="Consolas"/>
              </a:rPr>
              <a:t>qui</a:t>
            </a:r>
            <a:r>
              <a:rPr sz="1200" spc="8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EABAB"/>
                </a:solidFill>
                <a:latin typeface="Consolas"/>
                <a:cs typeface="Consolas"/>
              </a:rPr>
              <a:t>gère</a:t>
            </a:r>
            <a:r>
              <a:rPr sz="1200" spc="-11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AEABAB"/>
                </a:solidFill>
                <a:latin typeface="Consolas"/>
                <a:cs typeface="Consolas"/>
              </a:rPr>
              <a:t>l’événement</a:t>
            </a:r>
            <a:endParaRPr sz="1200" dirty="0">
              <a:latin typeface="Consolas"/>
              <a:cs typeface="Consolas"/>
            </a:endParaRPr>
          </a:p>
          <a:p>
            <a:pPr marL="69056"/>
            <a:r>
              <a:rPr sz="1200" spc="-4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200" spc="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message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()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215265"/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alert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Vous</a:t>
            </a:r>
            <a:r>
              <a:rPr sz="1200" spc="-8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avez</a:t>
            </a:r>
            <a:r>
              <a:rPr sz="1200" spc="1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cliqué!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200" dirty="0">
              <a:latin typeface="Consolas"/>
              <a:cs typeface="Consolas"/>
            </a:endParaRPr>
          </a:p>
          <a:p>
            <a:pPr marL="69056">
              <a:spcBef>
                <a:spcPts val="4"/>
              </a:spcBef>
            </a:pP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796" y="5188818"/>
            <a:ext cx="7498404" cy="581409"/>
          </a:xfrm>
          <a:prstGeom prst="rect">
            <a:avLst/>
          </a:prstGeom>
          <a:ln w="9525">
            <a:solidFill>
              <a:srgbClr val="555555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67151" marR="2076926">
              <a:spcBef>
                <a:spcPts val="214"/>
              </a:spcBef>
            </a:pPr>
            <a:r>
              <a:rPr sz="120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 element</a:t>
            </a:r>
            <a:r>
              <a:rPr sz="120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btn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20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addEventListener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click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120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200" spc="3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()</a:t>
            </a:r>
            <a:r>
              <a:rPr sz="1200" spc="3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120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alert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 err="1">
                <a:solidFill>
                  <a:srgbClr val="448B27"/>
                </a:solidFill>
                <a:latin typeface="Consolas"/>
                <a:cs typeface="Consolas"/>
              </a:rPr>
              <a:t>Vous</a:t>
            </a:r>
            <a:r>
              <a:rPr sz="1200" spc="30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200" dirty="0" err="1">
                <a:solidFill>
                  <a:srgbClr val="448B27"/>
                </a:solidFill>
                <a:latin typeface="Consolas"/>
                <a:cs typeface="Consolas"/>
              </a:rPr>
              <a:t>avez</a:t>
            </a:r>
            <a:r>
              <a:rPr lang="fr-FR" sz="1200" spc="19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200" dirty="0" err="1">
                <a:solidFill>
                  <a:srgbClr val="448B27"/>
                </a:solidFill>
                <a:latin typeface="Consolas"/>
                <a:cs typeface="Consolas"/>
              </a:rPr>
              <a:t>cliqué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!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72BF1C08-7F03-D4F4-AEAF-F5ACF2C7CF46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Event: </a:t>
            </a:r>
            <a:r>
              <a:rPr lang="fr-FR" altLang="fr-FR" sz="22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addEventListener</a:t>
            </a:r>
            <a:endParaRPr lang="fr-FR" altLang="fr-FR" sz="2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36AAD8-2D80-2E98-7F0F-DB1872F29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407363-754F-EB48-83A3-B617CBD4FDC3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7" y="2056352"/>
            <a:ext cx="7938611" cy="152589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Événements</a:t>
            </a:r>
            <a:r>
              <a:rPr sz="1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multiples</a:t>
            </a:r>
            <a:r>
              <a:rPr sz="1400" b="1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utilisant</a:t>
            </a:r>
            <a:r>
              <a:rPr sz="1400" b="1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addEventListener()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ct val="150000"/>
              </a:lnSpc>
              <a:spcBef>
                <a:spcPts val="788"/>
              </a:spcBef>
            </a:pP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spc="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addEventListener()</a:t>
            </a:r>
            <a:r>
              <a:rPr sz="1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spc="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d’ajouter</a:t>
            </a:r>
            <a:r>
              <a:rPr sz="1400" spc="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sz="1400" spc="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méthodes</a:t>
            </a:r>
            <a:r>
              <a:rPr sz="1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identiques</a:t>
            </a:r>
            <a:r>
              <a:rPr sz="1400" spc="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différentes</a:t>
            </a:r>
            <a:r>
              <a:rPr sz="1400" spc="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seul</a:t>
            </a:r>
            <a:r>
              <a:rPr sz="1400" spc="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élément.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Ainsi,</a:t>
            </a:r>
            <a:r>
              <a:rPr sz="1400" spc="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1400" spc="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sz="1400" spc="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d’ajouter</a:t>
            </a:r>
            <a:r>
              <a:rPr sz="1400" spc="6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deux</a:t>
            </a:r>
            <a:r>
              <a:rPr sz="1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écouteurs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ct val="150000"/>
              </a:lnSpc>
              <a:spcBef>
                <a:spcPts val="127"/>
              </a:spcBef>
            </a:pPr>
            <a:r>
              <a:rPr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d'événement</a:t>
            </a:r>
            <a:r>
              <a:rPr sz="1400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même</a:t>
            </a:r>
            <a:r>
              <a:rPr sz="1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événement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525"/>
            <a:r>
              <a:rPr sz="14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133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05917" y="3682913"/>
            <a:ext cx="7831931" cy="2478403"/>
          </a:xfrm>
          <a:prstGeom prst="rect">
            <a:avLst/>
          </a:prstGeom>
          <a:ln w="9525">
            <a:solidFill>
              <a:srgbClr val="555555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6675" marR="4438174">
              <a:spcBef>
                <a:spcPts val="206"/>
              </a:spcBef>
            </a:pPr>
            <a:r>
              <a:rPr sz="120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20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200" spc="3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lang="fr-FR" sz="120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 err="1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200" dirty="0" err="1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 err="1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btn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endParaRPr lang="fr-FR" sz="1200" dirty="0">
              <a:solidFill>
                <a:srgbClr val="777777"/>
              </a:solidFill>
              <a:latin typeface="Consolas"/>
              <a:cs typeface="Consolas"/>
            </a:endParaRPr>
          </a:p>
          <a:p>
            <a:pPr marL="66675" marR="4438174">
              <a:spcBef>
                <a:spcPts val="206"/>
              </a:spcBef>
            </a:pPr>
            <a:endParaRPr lang="fr-MA" sz="1200" spc="-566" dirty="0">
              <a:solidFill>
                <a:srgbClr val="777777"/>
              </a:solidFill>
              <a:latin typeface="Consolas"/>
              <a:cs typeface="Consolas"/>
            </a:endParaRPr>
          </a:p>
          <a:p>
            <a:pPr marL="66675" marR="4438174">
              <a:spcBef>
                <a:spcPts val="206"/>
              </a:spcBef>
            </a:pPr>
            <a:r>
              <a:rPr sz="120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addEventListener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click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fct1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20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addEventListener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click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1200" b="1" spc="4" dirty="0">
                <a:solidFill>
                  <a:srgbClr val="AA3730"/>
                </a:solidFill>
                <a:latin typeface="Consolas"/>
                <a:cs typeface="Consolas"/>
              </a:rPr>
              <a:t>fct2</a:t>
            </a:r>
            <a:r>
              <a:rPr sz="1200" spc="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spc="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 marL="66675">
              <a:spcBef>
                <a:spcPts val="34"/>
              </a:spcBef>
            </a:pPr>
            <a:endParaRPr sz="1200" dirty="0">
              <a:latin typeface="Consolas"/>
              <a:cs typeface="Consolas"/>
            </a:endParaRPr>
          </a:p>
          <a:p>
            <a:pPr marL="66675"/>
            <a:r>
              <a:rPr sz="1200" spc="-4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fct1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()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 {</a:t>
            </a:r>
            <a:endParaRPr sz="1200" dirty="0">
              <a:latin typeface="Consolas"/>
              <a:cs typeface="Consolas"/>
            </a:endParaRPr>
          </a:p>
          <a:p>
            <a:pPr marL="66675"/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alert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Fonction</a:t>
            </a:r>
            <a:r>
              <a:rPr sz="1200" spc="-4" dirty="0">
                <a:solidFill>
                  <a:srgbClr val="448B27"/>
                </a:solidFill>
                <a:latin typeface="Consolas"/>
                <a:cs typeface="Consolas"/>
              </a:rPr>
              <a:t> 1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 marL="66675"/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  <a:p>
            <a:pPr marL="66675">
              <a:spcBef>
                <a:spcPts val="30"/>
              </a:spcBef>
            </a:pPr>
            <a:endParaRPr sz="1200" dirty="0">
              <a:latin typeface="Consolas"/>
              <a:cs typeface="Consolas"/>
            </a:endParaRPr>
          </a:p>
          <a:p>
            <a:pPr marL="66675"/>
            <a:r>
              <a:rPr sz="1200" spc="-4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20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fct2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()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66675">
              <a:spcBef>
                <a:spcPts val="4"/>
              </a:spcBef>
            </a:pP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alert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Fonction</a:t>
            </a:r>
            <a:r>
              <a:rPr sz="1200" spc="-1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448B27"/>
                </a:solidFill>
                <a:latin typeface="Consolas"/>
                <a:cs typeface="Consolas"/>
              </a:rPr>
              <a:t>2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 marL="66675"/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4FC7313D-A1B1-0C06-C647-75C80F33CFC7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Event: </a:t>
            </a:r>
            <a:r>
              <a:rPr lang="fr-FR" altLang="fr-FR" sz="22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addEventListener</a:t>
            </a:r>
            <a:endParaRPr lang="fr-FR" altLang="fr-FR" sz="2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079344-1258-74F0-1DC5-461FB9DD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3CB5DB-9A88-2646-A229-DB14CA9108B5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6" y="2056351"/>
            <a:ext cx="7810127" cy="105140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Événements</a:t>
            </a:r>
            <a:r>
              <a:rPr sz="1400" b="1" spc="-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multiples</a:t>
            </a:r>
            <a:r>
              <a:rPr sz="1400" b="1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utilisant</a:t>
            </a:r>
            <a:r>
              <a:rPr sz="1400" b="1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addEventListener()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addEventListener()</a:t>
            </a:r>
            <a:r>
              <a:rPr sz="14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aussi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d’attacher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d'événements</a:t>
            </a:r>
            <a:r>
              <a:rPr sz="1400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différents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même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134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656034" y="3267433"/>
            <a:ext cx="8360966" cy="3073918"/>
          </a:xfrm>
          <a:prstGeom prst="rect">
            <a:avLst/>
          </a:prstGeom>
          <a:ln w="9525">
            <a:solidFill>
              <a:srgbClr val="555555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7151" marR="2153126">
              <a:spcBef>
                <a:spcPts val="210"/>
              </a:spcBef>
            </a:pPr>
            <a:r>
              <a:rPr sz="110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 element</a:t>
            </a:r>
            <a:r>
              <a:rPr sz="110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btn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10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addEventListener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click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110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clickFct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10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//Evénement</a:t>
            </a:r>
            <a:r>
              <a:rPr sz="1100" spc="3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110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4" dirty="0">
                <a:solidFill>
                  <a:srgbClr val="777777"/>
                </a:solidFill>
                <a:latin typeface="Consolas"/>
                <a:cs typeface="Consolas"/>
              </a:rPr>
              <a:t>clic</a:t>
            </a:r>
            <a:r>
              <a:rPr sz="110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de</a:t>
            </a:r>
            <a:r>
              <a:rPr sz="1100" spc="3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la</a:t>
            </a:r>
            <a:r>
              <a:rPr lang="fr-FR" sz="110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-4" dirty="0" err="1">
                <a:solidFill>
                  <a:srgbClr val="777777"/>
                </a:solidFill>
                <a:latin typeface="Consolas"/>
                <a:cs typeface="Consolas"/>
              </a:rPr>
              <a:t>souris</a:t>
            </a:r>
            <a:endParaRPr sz="1100" dirty="0">
              <a:latin typeface="Consolas"/>
              <a:cs typeface="Consolas"/>
            </a:endParaRPr>
          </a:p>
          <a:p>
            <a:pPr marL="67151" marR="233839"/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addEventListener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mouseover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110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mouseoverFxn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10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//Evénement</a:t>
            </a:r>
            <a:r>
              <a:rPr sz="110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110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passage</a:t>
            </a:r>
            <a:r>
              <a:rPr sz="110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de</a:t>
            </a:r>
            <a:r>
              <a:rPr sz="110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la</a:t>
            </a:r>
            <a:r>
              <a:rPr sz="110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souris</a:t>
            </a:r>
            <a:r>
              <a:rPr sz="110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sur</a:t>
            </a:r>
            <a:r>
              <a:rPr sz="110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4" dirty="0">
                <a:solidFill>
                  <a:srgbClr val="777777"/>
                </a:solidFill>
                <a:latin typeface="Consolas"/>
                <a:cs typeface="Consolas"/>
              </a:rPr>
              <a:t>un</a:t>
            </a:r>
            <a:r>
              <a:rPr sz="110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élément </a:t>
            </a:r>
            <a:r>
              <a:rPr sz="110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addEventListener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mouseout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110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mouseoutFxn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; //Evénement</a:t>
            </a:r>
            <a:r>
              <a:rPr sz="110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la</a:t>
            </a:r>
            <a:r>
              <a:rPr sz="110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souris quitte</a:t>
            </a:r>
            <a:r>
              <a:rPr sz="110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l’élément</a:t>
            </a:r>
            <a:endParaRPr sz="1100" dirty="0">
              <a:latin typeface="Consolas"/>
              <a:cs typeface="Consolas"/>
            </a:endParaRPr>
          </a:p>
          <a:p>
            <a:pPr>
              <a:spcBef>
                <a:spcPts val="34"/>
              </a:spcBef>
            </a:pPr>
            <a:endParaRPr sz="1100" dirty="0">
              <a:latin typeface="Consolas"/>
              <a:cs typeface="Consolas"/>
            </a:endParaRPr>
          </a:p>
          <a:p>
            <a:pPr marL="67151"/>
            <a:r>
              <a:rPr sz="1100" spc="-4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10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clickFct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()</a:t>
            </a:r>
            <a:r>
              <a:rPr sz="110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100" dirty="0">
              <a:latin typeface="Consolas"/>
              <a:cs typeface="Consolas"/>
            </a:endParaRPr>
          </a:p>
          <a:p>
            <a:pPr marL="213836"/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alert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Vous</a:t>
            </a:r>
            <a:r>
              <a:rPr sz="1100" spc="-1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avez</a:t>
            </a:r>
            <a:r>
              <a:rPr sz="1100" spc="1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448B27"/>
                </a:solidFill>
                <a:latin typeface="Consolas"/>
                <a:cs typeface="Consolas"/>
              </a:rPr>
              <a:t>cliqué</a:t>
            </a:r>
            <a:r>
              <a:rPr sz="1100" spc="8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100" spc="4" dirty="0">
                <a:solidFill>
                  <a:srgbClr val="448B27"/>
                </a:solidFill>
                <a:latin typeface="Consolas"/>
                <a:cs typeface="Consolas"/>
              </a:rPr>
              <a:t>:</a:t>
            </a:r>
            <a:r>
              <a:rPr sz="1100" spc="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spc="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100" spc="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100" dirty="0">
              <a:latin typeface="Consolas"/>
              <a:cs typeface="Consolas"/>
            </a:endParaRPr>
          </a:p>
          <a:p>
            <a:pPr marL="67151"/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100" dirty="0">
              <a:latin typeface="Consolas"/>
              <a:cs typeface="Consolas"/>
            </a:endParaRPr>
          </a:p>
          <a:p>
            <a:pPr marL="213836" marR="5176838" indent="-146685"/>
            <a:r>
              <a:rPr sz="1100" spc="-4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10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mouseoverFxn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()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9C5D27"/>
                </a:solidFill>
                <a:latin typeface="Consolas"/>
                <a:cs typeface="Consolas"/>
              </a:rPr>
              <a:t>style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background</a:t>
            </a:r>
            <a:r>
              <a:rPr sz="1100" spc="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10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red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"; </a:t>
            </a:r>
            <a:r>
              <a:rPr sz="110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9C5D27"/>
                </a:solidFill>
                <a:latin typeface="Consolas"/>
                <a:cs typeface="Consolas"/>
              </a:rPr>
              <a:t>style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padding</a:t>
            </a:r>
            <a:r>
              <a:rPr sz="1100" spc="-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10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spc="4" dirty="0">
                <a:solidFill>
                  <a:srgbClr val="448B27"/>
                </a:solidFill>
                <a:latin typeface="Consolas"/>
                <a:cs typeface="Consolas"/>
              </a:rPr>
              <a:t>8px</a:t>
            </a:r>
            <a:r>
              <a:rPr sz="1100" spc="4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1100" dirty="0">
              <a:latin typeface="Consolas"/>
              <a:cs typeface="Consolas"/>
            </a:endParaRPr>
          </a:p>
          <a:p>
            <a:pPr marL="67151">
              <a:spcBef>
                <a:spcPts val="4"/>
              </a:spcBef>
            </a:pP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10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100" dirty="0">
              <a:latin typeface="Consolas"/>
              <a:cs typeface="Consolas"/>
            </a:endParaRPr>
          </a:p>
          <a:p>
            <a:pPr marL="213836" marR="5025866" indent="-146685"/>
            <a:r>
              <a:rPr sz="1100" spc="-4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10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mouseoutFxn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()</a:t>
            </a:r>
            <a:r>
              <a:rPr sz="110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9C5D27"/>
                </a:solidFill>
                <a:latin typeface="Consolas"/>
                <a:cs typeface="Consolas"/>
              </a:rPr>
              <a:t>style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background</a:t>
            </a:r>
            <a:r>
              <a:rPr sz="1100" spc="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10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spc="4" dirty="0">
                <a:solidFill>
                  <a:srgbClr val="448B27"/>
                </a:solidFill>
                <a:latin typeface="Consolas"/>
                <a:cs typeface="Consolas"/>
              </a:rPr>
              <a:t>white</a:t>
            </a:r>
            <a:r>
              <a:rPr sz="1100" spc="4" dirty="0">
                <a:solidFill>
                  <a:srgbClr val="777777"/>
                </a:solidFill>
                <a:latin typeface="Consolas"/>
                <a:cs typeface="Consolas"/>
              </a:rPr>
              <a:t>"; </a:t>
            </a:r>
            <a:r>
              <a:rPr sz="110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9C5D27"/>
                </a:solidFill>
                <a:latin typeface="Consolas"/>
                <a:cs typeface="Consolas"/>
              </a:rPr>
              <a:t>style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padding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10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spc="4" dirty="0">
                <a:solidFill>
                  <a:srgbClr val="448B27"/>
                </a:solidFill>
                <a:latin typeface="Consolas"/>
                <a:cs typeface="Consolas"/>
              </a:rPr>
              <a:t>2px</a:t>
            </a:r>
            <a:r>
              <a:rPr sz="1100" spc="4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1100" dirty="0">
              <a:latin typeface="Consolas"/>
              <a:cs typeface="Consolas"/>
            </a:endParaRPr>
          </a:p>
          <a:p>
            <a:pPr marL="67151">
              <a:spcBef>
                <a:spcPts val="4"/>
              </a:spcBef>
            </a:pP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100" dirty="0">
              <a:latin typeface="Consolas"/>
              <a:cs typeface="Consolas"/>
            </a:endParaRPr>
          </a:p>
          <a:p>
            <a:pPr marL="67151"/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D5894703-FDF0-AFD4-7DBC-2E5CDA7FAD5E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Event: </a:t>
            </a:r>
            <a:r>
              <a:rPr lang="fr-FR" altLang="fr-FR" sz="22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addEventListener</a:t>
            </a:r>
            <a:endParaRPr lang="fr-FR" altLang="fr-FR" sz="2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502AD3-35FC-86B6-BDAE-888D9FC8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0F4DFB-FE7C-2540-8003-7AAC9ED8A584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7" y="2056351"/>
            <a:ext cx="7887634" cy="105140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Supprimer</a:t>
            </a:r>
            <a:r>
              <a:rPr sz="1400" b="1" spc="-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l'écouteur</a:t>
            </a:r>
            <a:r>
              <a:rPr sz="1400" b="1" spc="-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d'événement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removeEventListner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supprimer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l'écouteur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d'événement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d’un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élément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objet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135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9237" y="3358978"/>
            <a:ext cx="8909996" cy="2796439"/>
          </a:xfrm>
          <a:prstGeom prst="rect">
            <a:avLst/>
          </a:prstGeom>
          <a:ln w="9525">
            <a:solidFill>
              <a:srgbClr val="555555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7151">
              <a:spcBef>
                <a:spcPts val="206"/>
              </a:spcBef>
            </a:pPr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spc="-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200" spc="8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class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style1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Cet</a:t>
            </a:r>
            <a:r>
              <a:rPr sz="1200" spc="2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333333"/>
                </a:solidFill>
                <a:latin typeface="Consolas"/>
                <a:cs typeface="Consolas"/>
              </a:rPr>
              <a:t>élément</a:t>
            </a:r>
            <a:r>
              <a:rPr sz="1200" spc="2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possède</a:t>
            </a:r>
            <a:r>
              <a:rPr sz="1200" spc="4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l’événement</a:t>
            </a:r>
            <a:r>
              <a:rPr sz="1200" spc="5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"mouseover"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67151"/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spc="-4" dirty="0">
                <a:solidFill>
                  <a:srgbClr val="4A69C5"/>
                </a:solidFill>
                <a:latin typeface="Consolas"/>
                <a:cs typeface="Consolas"/>
              </a:rPr>
              <a:t>button</a:t>
            </a:r>
            <a:r>
              <a:rPr sz="1200" spc="4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btn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onclick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SupprimerEvnt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()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Supprimer</a:t>
            </a:r>
            <a:r>
              <a:rPr sz="1200" spc="3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l’événement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button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200" dirty="0">
              <a:latin typeface="Consolas"/>
              <a:cs typeface="Consolas"/>
            </a:endParaRPr>
          </a:p>
          <a:p>
            <a:pPr marL="67151"/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213836" marR="1042988"/>
            <a:r>
              <a:rPr sz="120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20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20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20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querySelector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.style1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20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//Sélectionner </a:t>
            </a:r>
            <a:r>
              <a:rPr sz="1200" spc="4" dirty="0">
                <a:solidFill>
                  <a:srgbClr val="777777"/>
                </a:solidFill>
                <a:latin typeface="Consolas"/>
                <a:cs typeface="Consolas"/>
              </a:rPr>
              <a:t>l’élement</a:t>
            </a:r>
            <a:r>
              <a:rPr sz="120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button </a:t>
            </a:r>
            <a:r>
              <a:rPr sz="120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addEventListener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mouseover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120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fct1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20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//</a:t>
            </a:r>
            <a:r>
              <a:rPr sz="120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Ajouer</a:t>
            </a:r>
            <a:r>
              <a:rPr sz="120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un</a:t>
            </a:r>
            <a:r>
              <a:rPr sz="120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évenement</a:t>
            </a:r>
            <a:r>
              <a:rPr sz="1200" spc="3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de</a:t>
            </a:r>
            <a:r>
              <a:rPr sz="120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type</a:t>
            </a:r>
            <a:r>
              <a:rPr sz="120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«</a:t>
            </a:r>
            <a:r>
              <a:rPr sz="1200" spc="3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mouseover</a:t>
            </a:r>
            <a:r>
              <a:rPr sz="120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»</a:t>
            </a:r>
            <a:endParaRPr sz="1200" dirty="0">
              <a:latin typeface="Consolas"/>
              <a:cs typeface="Consolas"/>
            </a:endParaRPr>
          </a:p>
          <a:p>
            <a:pPr>
              <a:spcBef>
                <a:spcPts val="34"/>
              </a:spcBef>
            </a:pPr>
            <a:endParaRPr sz="1200" dirty="0">
              <a:latin typeface="Consolas"/>
              <a:cs typeface="Consolas"/>
            </a:endParaRPr>
          </a:p>
          <a:p>
            <a:pPr marL="67151"/>
            <a:r>
              <a:rPr sz="1200" spc="-4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fct1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(){</a:t>
            </a:r>
            <a:endParaRPr sz="1200" dirty="0">
              <a:latin typeface="Consolas"/>
              <a:cs typeface="Consolas"/>
            </a:endParaRPr>
          </a:p>
          <a:p>
            <a:pPr marL="360044"/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alert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Evénement</a:t>
            </a:r>
            <a:r>
              <a:rPr sz="1200" spc="4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déclenché!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 marL="213836"/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200" dirty="0">
              <a:latin typeface="Consolas"/>
              <a:cs typeface="Consolas"/>
            </a:endParaRPr>
          </a:p>
          <a:p>
            <a:pPr marL="213836">
              <a:spcBef>
                <a:spcPts val="4"/>
              </a:spcBef>
            </a:pP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function 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SupprimerEvnt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(){</a:t>
            </a:r>
            <a:endParaRPr sz="1200" dirty="0">
              <a:latin typeface="Consolas"/>
              <a:cs typeface="Consolas"/>
            </a:endParaRPr>
          </a:p>
          <a:p>
            <a:pPr marL="360044"/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removeEventListener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mouseover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1200" spc="4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fct1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 marL="213836"/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  <a:p>
            <a:pPr marL="67151"/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4A2913BE-3CA2-7117-BF1C-71CB679E2458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Event: </a:t>
            </a:r>
            <a:r>
              <a:rPr lang="fr-FR" altLang="fr-FR" sz="22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addEventListener</a:t>
            </a:r>
            <a:endParaRPr lang="fr-FR" altLang="fr-FR" sz="2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0219AA-AAA9-8225-A7FC-F37C368A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0B079-D448-3942-84AA-D3AA8B3B978C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Events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MOUSEEVENT</a:t>
            </a:r>
          </a:p>
        </p:txBody>
      </p:sp>
    </p:spTree>
    <p:extLst>
      <p:ext uri="{BB962C8B-B14F-4D97-AF65-F5344CB8AC3E}">
        <p14:creationId xmlns:p14="http://schemas.microsoft.com/office/powerpoint/2010/main" val="334614237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6" y="2056352"/>
            <a:ext cx="8263835" cy="200551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événements</a:t>
            </a:r>
            <a:r>
              <a:rPr sz="1400" b="1" spc="-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événements</a:t>
            </a:r>
            <a:r>
              <a:rPr sz="1400" spc="-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 déclenchés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 les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événements</a:t>
            </a:r>
            <a:r>
              <a:rPr sz="1400" spc="-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définissent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neuf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d’événements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mousedown,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mouseup,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59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enfoncée,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trois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événements</a:t>
            </a:r>
            <a:r>
              <a:rPr sz="1400" spc="-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déclenchent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l'ordre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Mousedown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lorsqu’on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appuie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gauche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Mouseup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lorsqu'on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relâche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59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1400" b="1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déclenche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lorsqu’un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mousedown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mouseup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détectés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8426" y="4187613"/>
            <a:ext cx="1620774" cy="214642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137</a:t>
            </a:fld>
            <a:endParaRPr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A22AE69-0B4B-BF5A-A5C4-09A604D33E56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Event: </a:t>
            </a:r>
            <a:r>
              <a:rPr lang="fr-FR" altLang="fr-FR" sz="22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mouseEvent</a:t>
            </a:r>
            <a:endParaRPr lang="fr-FR" altLang="fr-FR" sz="2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B14F0A-4885-005F-A496-67D13633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F5D69A-5D61-CA45-BFE0-2EDCBF4460B9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6" y="2056352"/>
            <a:ext cx="6080964" cy="382999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événements</a:t>
            </a:r>
            <a:r>
              <a:rPr sz="1400" b="1" spc="-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788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lnSpc>
                <a:spcPct val="151700"/>
              </a:lnSpc>
              <a:spcBef>
                <a:spcPts val="23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L'événement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dblclick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déclenche 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lorsqu’on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double-clique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 un élément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utilisant la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souris. </a:t>
            </a:r>
            <a:r>
              <a:rPr sz="1400" spc="-19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</a:t>
            </a:r>
            <a:r>
              <a:rPr sz="1400" spc="-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r>
              <a:rPr sz="1400" b="1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déclenché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événements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4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L'événement</a:t>
            </a:r>
            <a:r>
              <a:rPr sz="1400" spc="-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r>
              <a:rPr sz="14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quatre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événements</a:t>
            </a:r>
            <a:r>
              <a:rPr sz="1400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déclenchés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l'ordre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9116" lvl="1" indent="-197168">
              <a:spcBef>
                <a:spcPts val="578"/>
              </a:spcBef>
              <a:buAutoNum type="arabicPeriod"/>
              <a:tabLst>
                <a:tab pos="549116" algn="l"/>
                <a:tab pos="549593" algn="l"/>
              </a:tabLst>
            </a:pP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mousedown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9116" lvl="1" indent="-197168">
              <a:spcBef>
                <a:spcPts val="559"/>
              </a:spcBef>
              <a:buAutoNum type="arabicPeriod"/>
              <a:tabLst>
                <a:tab pos="549116" algn="l"/>
                <a:tab pos="549593" algn="l"/>
              </a:tabLst>
            </a:pP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mouseup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9116" lvl="1" indent="-197168">
              <a:spcBef>
                <a:spcPts val="578"/>
              </a:spcBef>
              <a:buAutoNum type="arabicPeriod"/>
              <a:tabLst>
                <a:tab pos="549116" algn="l"/>
                <a:tab pos="549593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9116" lvl="1" indent="-197168">
              <a:spcBef>
                <a:spcPts val="578"/>
              </a:spcBef>
              <a:buAutoNum type="arabicPeriod"/>
              <a:tabLst>
                <a:tab pos="549116" algn="l"/>
                <a:tab pos="549593" algn="l"/>
              </a:tabLst>
            </a:pP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mousedown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9116" lvl="1" indent="-197168">
              <a:spcBef>
                <a:spcPts val="555"/>
              </a:spcBef>
              <a:buAutoNum type="arabicPeriod"/>
              <a:tabLst>
                <a:tab pos="549116" algn="l"/>
                <a:tab pos="549593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mouseup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9116" lvl="1" indent="-197168">
              <a:spcBef>
                <a:spcPts val="581"/>
              </a:spcBef>
              <a:buAutoNum type="arabicPeriod"/>
              <a:tabLst>
                <a:tab pos="549116" algn="l"/>
                <a:tab pos="549593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9116" lvl="1" indent="-197168">
              <a:spcBef>
                <a:spcPts val="574"/>
              </a:spcBef>
              <a:buAutoNum type="arabicPeriod"/>
              <a:tabLst>
                <a:tab pos="549116" algn="l"/>
                <a:tab pos="549593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dblclick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">
              <a:spcBef>
                <a:spcPts val="559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événements</a:t>
            </a:r>
            <a:r>
              <a:rPr sz="1400" spc="-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toujours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lieu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l'événement</a:t>
            </a:r>
            <a:r>
              <a:rPr sz="1400" spc="-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dblclick.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6481" y="1464502"/>
            <a:ext cx="1628140" cy="470361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138</a:t>
            </a:fld>
            <a:endParaRPr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04287873-CFC9-0AA4-D01F-58CF95695E8F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Event: </a:t>
            </a:r>
            <a:r>
              <a:rPr lang="fr-FR" altLang="fr-FR" sz="22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mouseEvent</a:t>
            </a:r>
            <a:endParaRPr lang="fr-FR" altLang="fr-FR" sz="2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AC97C3A-540A-EF67-F78A-B0FEA6E5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72ADD4-5350-F24C-8ADC-75F3B2623399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2496" y="1791165"/>
            <a:ext cx="7486867" cy="153359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7160" indent="-128111">
              <a:spcBef>
                <a:spcPts val="788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b="1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mousemove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L'événement</a:t>
            </a:r>
            <a:r>
              <a:rPr sz="1400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mousemove</a:t>
            </a:r>
            <a:r>
              <a:rPr sz="14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reprises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lorsqu’on</a:t>
            </a:r>
            <a:r>
              <a:rPr sz="14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déplace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curseur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59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ralentir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page,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gestionnaire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l’événement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mousemove</a:t>
            </a:r>
            <a:r>
              <a:rPr sz="1400" b="1" spc="-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n’est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enregistré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qu’en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besoin,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supprimé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dès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qu'il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n'est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139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922496" y="3641506"/>
            <a:ext cx="7793935" cy="254300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37160" indent="-128111">
              <a:spcBef>
                <a:spcPts val="630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mouseover</a:t>
            </a:r>
            <a:r>
              <a:rPr sz="1400" b="1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400" b="1" spc="-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mouseout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59"/>
              </a:spcBef>
            </a:pP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L’événement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mouseover</a:t>
            </a:r>
            <a:r>
              <a:rPr sz="1400" b="1" spc="-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curseur 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déplace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l'extérieur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L’événement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mouseout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curseur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survole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puis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déplace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autre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4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mouseenter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mouseleave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4"/>
              </a:spcBef>
            </a:pP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L’événement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mouseenter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déclenche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curseur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déplace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l'extérieur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l'intérieur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L’événement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mouseleave</a:t>
            </a:r>
            <a:r>
              <a:rPr sz="14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curseur 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déplace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l'intérieur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l'extérieur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8000" y="3177279"/>
            <a:ext cx="4572000" cy="457337"/>
          </a:xfrm>
          <a:prstGeom prst="rect">
            <a:avLst/>
          </a:prstGeom>
          <a:ln w="9525">
            <a:solidFill>
              <a:srgbClr val="555555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9056">
              <a:spcBef>
                <a:spcPts val="206"/>
              </a:spcBef>
            </a:pPr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onmousemove</a:t>
            </a:r>
            <a:r>
              <a:rPr sz="1400" spc="-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40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fct1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  <a:p>
            <a:pPr marL="69056"/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onmousemove</a:t>
            </a:r>
            <a:r>
              <a:rPr sz="1400" spc="-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1400" dirty="0">
                <a:solidFill>
                  <a:srgbClr val="9C5D27"/>
                </a:solidFill>
                <a:latin typeface="Consolas"/>
                <a:cs typeface="Consolas"/>
              </a:rPr>
              <a:t>null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6321C2C3-0A90-B153-DD9B-146A83985283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Event: </a:t>
            </a:r>
            <a:r>
              <a:rPr lang="fr-FR" altLang="fr-FR" sz="22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mouseEvent</a:t>
            </a:r>
            <a:endParaRPr lang="fr-FR" altLang="fr-FR" sz="2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4EF9C6-0F08-D3B9-EE15-DBD2B51C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EB8692-03A0-5B42-BDD5-53A6D8A86EAF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re 1">
            <a:extLst>
              <a:ext uri="{FF2B5EF4-FFF2-40B4-BE49-F238E27FC236}">
                <a16:creationId xmlns:a16="http://schemas.microsoft.com/office/drawing/2014/main" id="{EE16D453-B521-4A56-B684-40865502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03" y="625385"/>
            <a:ext cx="7171897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HTTP : </a:t>
            </a:r>
            <a:r>
              <a:rPr lang="fr-FR" altLang="fr-FR" sz="24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réponse : </a:t>
            </a:r>
            <a:r>
              <a:rPr lang="fr-FR" altLang="fr-FR" sz="24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Status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028" name="Espace réservé du contenu 2">
            <a:extLst>
              <a:ext uri="{FF2B5EF4-FFF2-40B4-BE49-F238E27FC236}">
                <a16:creationId xmlns:a16="http://schemas.microsoft.com/office/drawing/2014/main" id="{3403C464-4A26-4361-8CED-46D19D17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1" y="1704791"/>
            <a:ext cx="8215022" cy="4762272"/>
          </a:xfrm>
        </p:spPr>
        <p:txBody>
          <a:bodyPr>
            <a:normAutofit/>
          </a:bodyPr>
          <a:lstStyle/>
          <a:p>
            <a:pPr marL="182880" indent="-170815">
              <a:lnSpc>
                <a:spcPct val="15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600" dirty="0"/>
              <a:t>L'élément </a:t>
            </a:r>
            <a:r>
              <a:rPr lang="fr-MA" sz="1600" dirty="0" err="1"/>
              <a:t>Status</a:t>
            </a:r>
            <a:r>
              <a:rPr lang="fr-MA" sz="1600" dirty="0"/>
              <a:t>-Code est un entier à 3 chiffres où le premier chiffre définit la classe de réponse.</a:t>
            </a:r>
          </a:p>
          <a:p>
            <a:pPr marL="182880" indent="-170815">
              <a:lnSpc>
                <a:spcPct val="15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600" dirty="0"/>
              <a:t>Il y a 5 valeurs pour le premier chiffre :</a:t>
            </a:r>
          </a:p>
          <a:p>
            <a:pPr marL="402336" lvl="1" indent="-170815">
              <a:lnSpc>
                <a:spcPct val="15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450" dirty="0"/>
              <a:t>1xx : Informatif</a:t>
            </a:r>
          </a:p>
          <a:p>
            <a:pPr marL="402336" lvl="1" indent="-170815">
              <a:lnSpc>
                <a:spcPct val="15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450" dirty="0"/>
              <a:t>2xx : Succès</a:t>
            </a:r>
          </a:p>
          <a:p>
            <a:pPr marL="402336" lvl="1" indent="-170815">
              <a:lnSpc>
                <a:spcPct val="15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450" dirty="0"/>
              <a:t>3xx : Redirection</a:t>
            </a:r>
          </a:p>
          <a:p>
            <a:pPr marL="402336" lvl="1" indent="-170815">
              <a:lnSpc>
                <a:spcPct val="15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450" dirty="0"/>
              <a:t>4xx : Erreur client</a:t>
            </a:r>
          </a:p>
          <a:p>
            <a:pPr marL="402336" lvl="1" indent="-170815">
              <a:lnSpc>
                <a:spcPct val="15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450" dirty="0"/>
              <a:t>5xx : Erreur </a:t>
            </a:r>
            <a:r>
              <a:rPr lang="fr-MA" sz="1450"/>
              <a:t>du serveur</a:t>
            </a:r>
            <a:endParaRPr lang="fr-MA" sz="145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C9718C-5516-2081-C695-71802F25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E149C7-81C0-0941-8C30-16BCBA527510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B33A5C-743A-48F5-9EE2-031334CB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44DAE2C-0DA9-452A-8420-79BC0DB9A7BD}" type="slidenum">
              <a:rPr lang="fr-FR" altLang="fr-FR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14</a:t>
            </a:fld>
            <a:endParaRPr lang="fr-FR" altLang="fr-FR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100DB1-82FA-423B-9004-3D1BCA47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048" y="3133427"/>
            <a:ext cx="4470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7683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337" y="1843579"/>
            <a:ext cx="7518026" cy="159771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</a:t>
            </a:r>
            <a:r>
              <a:rPr sz="1400" b="1" spc="-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gestionnaires</a:t>
            </a:r>
            <a:r>
              <a:rPr sz="1400" b="1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d'événements</a:t>
            </a:r>
            <a:r>
              <a:rPr sz="1400" b="1" spc="-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788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sélectionner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concerné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l’événement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l'aide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sélection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(querySelector()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getElementById()).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enregistrer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l'événement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l'aide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934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140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891337" y="4020641"/>
            <a:ext cx="6296863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l’événement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bouton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précédent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6881" y="3613942"/>
            <a:ext cx="4723512" cy="241413"/>
          </a:xfrm>
          <a:prstGeom prst="rect">
            <a:avLst/>
          </a:prstGeom>
          <a:ln w="9525">
            <a:solidFill>
              <a:srgbClr val="555555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69056">
              <a:spcBef>
                <a:spcPts val="203"/>
              </a:spcBef>
            </a:pPr>
            <a:r>
              <a:rPr sz="14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400" spc="-4" dirty="0">
                <a:solidFill>
                  <a:srgbClr val="4A69C5"/>
                </a:solidFill>
                <a:latin typeface="Consolas"/>
                <a:cs typeface="Consolas"/>
              </a:rPr>
              <a:t>button</a:t>
            </a:r>
            <a:r>
              <a:rPr sz="1400" spc="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400" dirty="0">
                <a:solidFill>
                  <a:srgbClr val="448B27"/>
                </a:solidFill>
                <a:latin typeface="Consolas"/>
                <a:cs typeface="Consolas"/>
              </a:rPr>
              <a:t>btn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4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Click</a:t>
            </a:r>
            <a:r>
              <a:rPr sz="1400" spc="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ici!</a:t>
            </a:r>
            <a:r>
              <a:rPr sz="14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400" dirty="0">
                <a:solidFill>
                  <a:srgbClr val="4A69C5"/>
                </a:solidFill>
                <a:latin typeface="Consolas"/>
                <a:cs typeface="Consolas"/>
              </a:rPr>
              <a:t>button</a:t>
            </a:r>
            <a:r>
              <a:rPr sz="14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7421" y="4518349"/>
            <a:ext cx="5610779" cy="1104148"/>
          </a:xfrm>
          <a:prstGeom prst="rect">
            <a:avLst/>
          </a:prstGeom>
          <a:ln w="9525">
            <a:solidFill>
              <a:srgbClr val="555555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7628">
              <a:spcBef>
                <a:spcPts val="210"/>
              </a:spcBef>
            </a:pPr>
            <a:r>
              <a:rPr sz="140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400" spc="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btn</a:t>
            </a:r>
            <a:r>
              <a:rPr sz="1400" spc="2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40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400" b="1" dirty="0">
                <a:solidFill>
                  <a:srgbClr val="AA3730"/>
                </a:solidFill>
                <a:latin typeface="Consolas"/>
                <a:cs typeface="Consolas"/>
              </a:rPr>
              <a:t>querySelector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400" dirty="0">
                <a:solidFill>
                  <a:srgbClr val="448B27"/>
                </a:solidFill>
                <a:latin typeface="Consolas"/>
                <a:cs typeface="Consolas"/>
              </a:rPr>
              <a:t>#btn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400" dirty="0">
              <a:latin typeface="Consolas"/>
              <a:cs typeface="Consolas"/>
            </a:endParaRPr>
          </a:p>
          <a:p>
            <a:pPr marL="360044" marR="1418748" indent="-292894"/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btn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400" b="1" dirty="0">
                <a:solidFill>
                  <a:srgbClr val="AA3730"/>
                </a:solidFill>
                <a:latin typeface="Consolas"/>
                <a:cs typeface="Consolas"/>
              </a:rPr>
              <a:t>addEventListener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400" dirty="0">
                <a:solidFill>
                  <a:srgbClr val="448B27"/>
                </a:solidFill>
                <a:latin typeface="Consolas"/>
                <a:cs typeface="Consolas"/>
              </a:rPr>
              <a:t>click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',(</a:t>
            </a:r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event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140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400" spc="-4" dirty="0">
                <a:solidFill>
                  <a:srgbClr val="793D9D"/>
                </a:solidFill>
                <a:latin typeface="Consolas"/>
                <a:cs typeface="Consolas"/>
              </a:rPr>
              <a:t>=&gt;</a:t>
            </a:r>
            <a:r>
              <a:rPr sz="140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140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40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400" dirty="0">
                <a:solidFill>
                  <a:srgbClr val="448B27"/>
                </a:solidFill>
                <a:latin typeface="Consolas"/>
                <a:cs typeface="Consolas"/>
              </a:rPr>
              <a:t>click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  <a:p>
            <a:pPr marL="67628">
              <a:spcBef>
                <a:spcPts val="4"/>
              </a:spcBef>
            </a:pPr>
            <a:r>
              <a:rPr sz="14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40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40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C4C0D555-8C89-1EAB-8233-402FB2510E8C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Event: </a:t>
            </a:r>
            <a:r>
              <a:rPr lang="fr-FR" altLang="fr-FR" sz="22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mouseEvent</a:t>
            </a:r>
            <a:endParaRPr lang="fr-FR" altLang="fr-FR" sz="2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273174-AF62-8D85-871F-AAE3B66D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C29829-070E-3141-BF93-2DB263FAEEE7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0605" y="2202726"/>
            <a:ext cx="3189478" cy="355148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1599" y="2069052"/>
            <a:ext cx="5830605" cy="360339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Détecter</a:t>
            </a:r>
            <a:r>
              <a:rPr sz="1400" b="1" spc="-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boutons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L'objet</a:t>
            </a:r>
            <a:r>
              <a:rPr sz="1400" spc="9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sz="1400" b="1" spc="9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</a:t>
            </a:r>
            <a:r>
              <a:rPr sz="1400" spc="10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400" spc="8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gestionnaire</a:t>
            </a:r>
            <a:r>
              <a:rPr sz="1400" spc="9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d'événements</a:t>
            </a:r>
            <a:r>
              <a:rPr sz="1400" spc="10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9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9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spc="12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9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1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9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appelée</a:t>
            </a:r>
            <a:r>
              <a:rPr sz="1400" spc="11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sz="1400" b="1" spc="11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10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indique</a:t>
            </a:r>
            <a:r>
              <a:rPr sz="1400" spc="9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</a:t>
            </a:r>
            <a:r>
              <a:rPr sz="1400" spc="10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</a:t>
            </a:r>
            <a:r>
              <a:rPr sz="1400" spc="10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1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9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spc="11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9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été</a:t>
            </a:r>
            <a:r>
              <a:rPr sz="1400" spc="10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enfoncé</a:t>
            </a:r>
            <a:r>
              <a:rPr sz="1400" spc="9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8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déclencher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127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l'événement.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59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bouton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représenté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6731" indent="-164783">
              <a:spcBef>
                <a:spcPts val="578"/>
              </a:spcBef>
              <a:buAutoNum type="arabicPeriod"/>
              <a:tabLst>
                <a:tab pos="517208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enfoncé,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généralement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gauche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399" indent="-171450">
              <a:spcBef>
                <a:spcPts val="578"/>
              </a:spcBef>
              <a:buAutoNum type="arabicPeriod"/>
              <a:tabLst>
                <a:tab pos="523875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auxiliaire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enfoncé,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généralement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milieu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399" indent="-171450">
              <a:spcBef>
                <a:spcPts val="559"/>
              </a:spcBef>
              <a:buAutoNum type="arabicPeriod"/>
              <a:tabLst>
                <a:tab pos="523875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secondaire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enfoncé,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généralement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droit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399" indent="-171450">
              <a:spcBef>
                <a:spcPts val="574"/>
              </a:spcBef>
              <a:buAutoNum type="arabicPeriod"/>
              <a:tabLst>
                <a:tab pos="523875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quatrième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enfoncé,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généralement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Précédent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navigateur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399" indent="-171450">
              <a:spcBef>
                <a:spcPts val="578"/>
              </a:spcBef>
              <a:buAutoNum type="arabicPeriod"/>
              <a:tabLst>
                <a:tab pos="523875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cinquième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enfoncé,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généralement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navigateur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141</a:t>
            </a:fld>
            <a:endParaRPr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A290C2A2-E1D5-9D0B-A3CA-D17A869B6023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Event: </a:t>
            </a:r>
            <a:r>
              <a:rPr lang="fr-FR" altLang="fr-FR" sz="22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mouseEvent</a:t>
            </a:r>
            <a:endParaRPr lang="fr-FR" altLang="fr-FR" sz="2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26BB16-CDA2-7FDD-067E-CFF37FC3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3D83DE-5137-AA43-9805-2F2DE3FDAF38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7" y="2056351"/>
            <a:ext cx="7942421" cy="149512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Obtenir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coordonnées</a:t>
            </a:r>
            <a:r>
              <a:rPr sz="1400" b="1" spc="-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l'écran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788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6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screenX</a:t>
            </a:r>
            <a:r>
              <a:rPr sz="1400" b="1" spc="16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16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screenY</a:t>
            </a:r>
            <a:r>
              <a:rPr sz="1400" b="1" spc="172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7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l'événement</a:t>
            </a:r>
            <a:r>
              <a:rPr sz="1400" spc="16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passées</a:t>
            </a:r>
            <a:r>
              <a:rPr sz="1400" spc="16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400" spc="15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gestionnaire</a:t>
            </a:r>
            <a:r>
              <a:rPr sz="1400" spc="16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d'événements</a:t>
            </a:r>
            <a:r>
              <a:rPr sz="1400" spc="172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6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6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spc="19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renvoient</a:t>
            </a:r>
            <a:r>
              <a:rPr sz="1400" spc="18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72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coordonnées</a:t>
            </a:r>
            <a:r>
              <a:rPr sz="1400" spc="16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(dans</a:t>
            </a:r>
            <a:r>
              <a:rPr sz="1400" spc="18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l’écran)</a:t>
            </a:r>
            <a:r>
              <a:rPr sz="1400" spc="15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correspondant</a:t>
            </a:r>
            <a:r>
              <a:rPr sz="1400" spc="16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l'emplacement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rapport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l'ensemble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l'écran.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559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sz="14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clientX</a:t>
            </a:r>
            <a:r>
              <a:rPr sz="1400" b="1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clientY</a:t>
            </a:r>
            <a:r>
              <a:rPr sz="1400" b="1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fournissent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coordonnées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horizontales</a:t>
            </a:r>
            <a:r>
              <a:rPr sz="14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verticales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l'application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où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l'événement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s'est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produit.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142</a:t>
            </a:fld>
            <a:endParaRPr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41D34D65-0F1B-36F2-0D27-81847A3CDB7A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Event: </a:t>
            </a:r>
            <a:r>
              <a:rPr lang="fr-FR" altLang="fr-FR" sz="22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mouseEvent</a:t>
            </a:r>
            <a:endParaRPr lang="fr-FR" altLang="fr-FR" sz="2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3D5D70-CBC5-7BBB-6B96-D3E7779C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B67DEF-17A4-354B-8D4C-8E747033FAFA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99237" y="1963362"/>
            <a:ext cx="1759211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0055" y="2310003"/>
            <a:ext cx="8261985" cy="3463290"/>
          </a:xfrm>
          <a:custGeom>
            <a:avLst/>
            <a:gdLst/>
            <a:ahLst/>
            <a:cxnLst/>
            <a:rect l="l" t="t" r="r" b="b"/>
            <a:pathLst>
              <a:path w="11015980" h="4617720">
                <a:moveTo>
                  <a:pt x="0" y="4617720"/>
                </a:moveTo>
                <a:lnTo>
                  <a:pt x="11015472" y="4617720"/>
                </a:lnTo>
                <a:lnTo>
                  <a:pt x="11015472" y="0"/>
                </a:lnTo>
                <a:lnTo>
                  <a:pt x="0" y="0"/>
                </a:lnTo>
                <a:lnTo>
                  <a:pt x="0" y="4617720"/>
                </a:lnTo>
                <a:close/>
              </a:path>
            </a:pathLst>
          </a:custGeom>
          <a:ln w="9524">
            <a:solidFill>
              <a:srgbClr val="55555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2414511" y="2808446"/>
            <a:ext cx="1495425" cy="170239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de la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souris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title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143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497739" y="2328100"/>
            <a:ext cx="1860709" cy="816570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&lt;!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DOCTYPE</a:t>
            </a:r>
            <a:r>
              <a:rPr sz="1050" spc="-34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html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9525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9525">
              <a:spcBef>
                <a:spcPts val="4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head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301943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title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Les</a:t>
            </a:r>
            <a:r>
              <a:rPr sz="1050" spc="-2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événements</a:t>
            </a:r>
            <a:endParaRPr sz="1050" dirty="0">
              <a:latin typeface="Consolas"/>
              <a:cs typeface="Consolas"/>
            </a:endParaRPr>
          </a:p>
          <a:p>
            <a:pPr marL="301943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style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738" y="3128677"/>
            <a:ext cx="5481638" cy="1947649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599123">
              <a:spcBef>
                <a:spcPts val="68"/>
              </a:spcBef>
            </a:pP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#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pos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105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background-color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goldenrod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height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200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px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width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400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px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  <a:p>
            <a:pPr marL="301943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style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9525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head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9525">
              <a:spcBef>
                <a:spcPts val="4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301943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Faire</a:t>
            </a:r>
            <a:r>
              <a:rPr sz="1050" spc="-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bouger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 la</a:t>
            </a:r>
            <a:r>
              <a:rPr sz="1050" spc="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souris</a:t>
            </a:r>
            <a:r>
              <a:rPr sz="1050" spc="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pour</a:t>
            </a:r>
            <a:r>
              <a:rPr sz="1050" spc="-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voir</a:t>
            </a:r>
            <a:r>
              <a:rPr sz="1050" spc="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sa</a:t>
            </a:r>
            <a:r>
              <a:rPr sz="1050" spc="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position.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301943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pos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301943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spc="-8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affichage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301943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377190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pos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querySelector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‘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#pos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 marL="377190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pos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addEventListener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mousemove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e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=&gt;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lang="fr-FR" sz="1050" spc="-4" dirty="0">
              <a:solidFill>
                <a:srgbClr val="777777"/>
              </a:solidFill>
              <a:latin typeface="Consolas"/>
              <a:cs typeface="Consolas"/>
            </a:endParaRPr>
          </a:p>
          <a:p>
            <a:pPr marL="377190"/>
            <a:endParaRPr sz="1050" dirty="0">
              <a:latin typeface="Consolas"/>
              <a:cs typeface="Consolas"/>
            </a:endParaRPr>
          </a:p>
          <a:p>
            <a:pPr marL="377190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3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affichage</a:t>
            </a:r>
            <a:r>
              <a:rPr sz="1050" spc="3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querySelector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#affichage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74142" y="5250580"/>
            <a:ext cx="2159794" cy="17072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${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clientX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,</a:t>
            </a:r>
            <a:r>
              <a:rPr sz="1050" spc="8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${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clientY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`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739" y="5257800"/>
            <a:ext cx="5922644" cy="81705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77190">
              <a:spcBef>
                <a:spcPts val="71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affichage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innerText</a:t>
            </a:r>
            <a:r>
              <a:rPr sz="1050" spc="3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`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Screen</a:t>
            </a:r>
            <a:r>
              <a:rPr sz="1050" spc="15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X/Y:</a:t>
            </a:r>
            <a:r>
              <a:rPr sz="1050" spc="30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${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screenX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,</a:t>
            </a:r>
            <a:r>
              <a:rPr sz="1050" spc="15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${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screenY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)</a:t>
            </a:r>
            <a:r>
              <a:rPr sz="1050" spc="1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Client</a:t>
            </a:r>
            <a:r>
              <a:rPr sz="1050" spc="1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X/Y:</a:t>
            </a:r>
            <a:endParaRPr sz="1050" dirty="0">
              <a:latin typeface="Consolas"/>
              <a:cs typeface="Consolas"/>
            </a:endParaRPr>
          </a:p>
          <a:p>
            <a:pPr marL="599123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 marL="301943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9525"/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9525">
              <a:spcBef>
                <a:spcPts val="4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4AED1866-0587-9311-D610-894362A0EBF7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Event: </a:t>
            </a:r>
            <a:r>
              <a:rPr lang="fr-FR" altLang="fr-FR" sz="22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mouseEvent</a:t>
            </a:r>
            <a:endParaRPr lang="fr-FR" altLang="fr-FR" sz="2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EE435A-292E-4F79-3F9F-5B16AC0B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E91C0B-592E-6D4F-8EB5-026D7F5E61A7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Events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Clavier</a:t>
            </a:r>
          </a:p>
        </p:txBody>
      </p:sp>
    </p:spTree>
    <p:extLst>
      <p:ext uri="{BB962C8B-B14F-4D97-AF65-F5344CB8AC3E}">
        <p14:creationId xmlns:p14="http://schemas.microsoft.com/office/powerpoint/2010/main" val="391440502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145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65513" y="1974864"/>
            <a:ext cx="7943850" cy="440360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événements</a:t>
            </a:r>
            <a:r>
              <a:rPr sz="1400" b="1" spc="-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clavier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JavaScript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trois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principaux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événements</a:t>
            </a:r>
            <a:r>
              <a:rPr sz="1400" spc="-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clavier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399" indent="-171450">
              <a:spcBef>
                <a:spcPts val="578"/>
              </a:spcBef>
              <a:buFont typeface="Arial MT"/>
              <a:buChar char="•"/>
              <a:tabLst>
                <a:tab pos="523399" algn="l"/>
                <a:tab pos="52387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Keydown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déclenché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lorsqu’on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appuie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clavier.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 événement</a:t>
            </a:r>
            <a:r>
              <a:rPr sz="1400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pendant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enfoncée.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399" indent="-171450">
              <a:spcBef>
                <a:spcPts val="559"/>
              </a:spcBef>
              <a:buFont typeface="Arial MT"/>
              <a:buChar char="•"/>
              <a:tabLst>
                <a:tab pos="523399" algn="l"/>
                <a:tab pos="52387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déclenché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lorsqu’on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relâche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clavier.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399" indent="-171450">
              <a:spcBef>
                <a:spcPts val="578"/>
              </a:spcBef>
              <a:buFont typeface="Arial MT"/>
              <a:buChar char="•"/>
              <a:tabLst>
                <a:tab pos="523399" algn="l"/>
                <a:tab pos="52387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Keypress</a:t>
            </a:r>
            <a:r>
              <a:rPr sz="14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déclenché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lorsqu’on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appuie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caractères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b,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c,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fléchées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gauche,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également</a:t>
            </a:r>
            <a:r>
              <a:rPr lang="fr-FR"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reprises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lorsqu’on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maintient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clavier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enfoncée.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59"/>
              </a:spcBef>
            </a:pP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Lorsqu’on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appuie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clavier,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trois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événements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déclenchés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l'ordre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399" indent="-171450">
              <a:spcBef>
                <a:spcPts val="574"/>
              </a:spcBef>
              <a:buAutoNum type="arabicPeriod"/>
              <a:tabLst>
                <a:tab pos="52387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keydown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399" indent="-171450">
              <a:spcBef>
                <a:spcPts val="578"/>
              </a:spcBef>
              <a:buAutoNum type="arabicPeriod"/>
              <a:tabLst>
                <a:tab pos="52387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keypress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399" indent="-171450">
              <a:spcBef>
                <a:spcPts val="559"/>
              </a:spcBef>
              <a:buAutoNum type="arabicPeriod"/>
              <a:tabLst>
                <a:tab pos="52387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8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7678" indent="-128111">
              <a:buFont typeface="Arial MT"/>
              <a:buChar char="•"/>
              <a:tabLst>
                <a:tab pos="468154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événements</a:t>
            </a:r>
            <a:r>
              <a:rPr sz="1400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keydown</a:t>
            </a:r>
            <a:r>
              <a:rPr sz="1400" b="1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keypress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déclenchés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</a:t>
            </a: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toute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apportée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7678" indent="-128111">
              <a:spcBef>
                <a:spcPts val="574"/>
              </a:spcBef>
              <a:buFont typeface="Arial MT"/>
              <a:buChar char="•"/>
              <a:tabLst>
                <a:tab pos="468154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L'événement</a:t>
            </a:r>
            <a:r>
              <a:rPr sz="1400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après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aient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été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apportées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BF729B38-DEC9-2378-5DBB-29DAF365784A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Event: </a:t>
            </a:r>
            <a:r>
              <a:rPr lang="fr-FR" altLang="fr-FR" sz="2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Clavier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724311-2DFB-CC79-7C88-82AE1D28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3C8F5A-C976-E641-AC0E-F47D99C29928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165" y="1809573"/>
            <a:ext cx="7810126" cy="153885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</a:t>
            </a:r>
            <a:r>
              <a:rPr sz="14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événements</a:t>
            </a:r>
            <a:r>
              <a:rPr sz="1400" b="1" spc="-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clavier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lnSpc>
                <a:spcPct val="153500"/>
              </a:lnSpc>
              <a:spcBef>
                <a:spcPts val="210"/>
              </a:spcBef>
            </a:pP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sélectionner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lequel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l'événement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clavier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déclenchera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(généralement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texte). </a:t>
            </a:r>
            <a:r>
              <a:rPr sz="1400" spc="-19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Étape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associer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l'élément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enregistrer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gestionnaire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d'événements.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59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suivante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146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53165" y="3752043"/>
            <a:ext cx="8151063" cy="4405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suivant,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trois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gestionnaires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d'événements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seront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appelés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l’enfoncement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caractère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8713" y="3106050"/>
            <a:ext cx="3374231" cy="242374"/>
          </a:xfrm>
          <a:prstGeom prst="rect">
            <a:avLst/>
          </a:prstGeom>
          <a:ln w="9525">
            <a:solidFill>
              <a:srgbClr val="555555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8580">
              <a:spcBef>
                <a:spcPts val="210"/>
              </a:spcBef>
            </a:pPr>
            <a:r>
              <a:rPr sz="14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400" spc="-4" dirty="0">
                <a:solidFill>
                  <a:srgbClr val="4A69C5"/>
                </a:solidFill>
                <a:latin typeface="Consolas"/>
                <a:cs typeface="Consolas"/>
              </a:rPr>
              <a:t>input</a:t>
            </a:r>
            <a:r>
              <a:rPr sz="1400" spc="4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81909F"/>
                </a:solidFill>
                <a:latin typeface="Consolas"/>
                <a:cs typeface="Consolas"/>
              </a:rPr>
              <a:t>type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400" dirty="0">
                <a:solidFill>
                  <a:srgbClr val="448B27"/>
                </a:solidFill>
                <a:latin typeface="Consolas"/>
                <a:cs typeface="Consolas"/>
              </a:rPr>
              <a:t>text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40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400" dirty="0">
                <a:solidFill>
                  <a:srgbClr val="448B27"/>
                </a:solidFill>
                <a:latin typeface="Consolas"/>
                <a:cs typeface="Consolas"/>
              </a:rPr>
              <a:t>message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4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6759" y="4297039"/>
            <a:ext cx="6236646" cy="2058256"/>
          </a:xfrm>
          <a:prstGeom prst="rect">
            <a:avLst/>
          </a:prstGeom>
          <a:ln w="9525">
            <a:solidFill>
              <a:srgbClr val="555555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9056" marR="1682115">
              <a:spcBef>
                <a:spcPts val="210"/>
              </a:spcBef>
            </a:pPr>
            <a:r>
              <a:rPr sz="110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10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msg</a:t>
            </a:r>
            <a:r>
              <a:rPr sz="1100" spc="3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10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getDocumentById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#message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10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msg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addEventListener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keydown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110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1100" spc="-4" dirty="0">
                <a:solidFill>
                  <a:srgbClr val="793D9D"/>
                </a:solidFill>
                <a:latin typeface="Consolas"/>
                <a:cs typeface="Consolas"/>
              </a:rPr>
              <a:t>event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110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93D9D"/>
                </a:solidFill>
                <a:latin typeface="Consolas"/>
                <a:cs typeface="Consolas"/>
              </a:rPr>
              <a:t>=&gt;</a:t>
            </a:r>
            <a:r>
              <a:rPr sz="110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100" dirty="0">
              <a:latin typeface="Consolas"/>
              <a:cs typeface="Consolas"/>
            </a:endParaRPr>
          </a:p>
          <a:p>
            <a:pPr marL="361474"/>
            <a:r>
              <a:rPr sz="110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100" i="1" spc="-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AAAAAA"/>
                </a:solidFill>
                <a:latin typeface="Consolas"/>
                <a:cs typeface="Consolas"/>
              </a:rPr>
              <a:t>traitement</a:t>
            </a:r>
            <a:r>
              <a:rPr sz="110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spc="-4" dirty="0">
                <a:solidFill>
                  <a:srgbClr val="AAAAAA"/>
                </a:solidFill>
                <a:latin typeface="Consolas"/>
                <a:cs typeface="Consolas"/>
              </a:rPr>
              <a:t>keydown</a:t>
            </a:r>
            <a:endParaRPr sz="1100" dirty="0">
              <a:latin typeface="Consolas"/>
              <a:cs typeface="Consolas"/>
            </a:endParaRPr>
          </a:p>
          <a:p>
            <a:pPr marL="69056">
              <a:spcBef>
                <a:spcPts val="4"/>
              </a:spcBef>
            </a:pP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10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10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100" dirty="0">
              <a:latin typeface="Consolas"/>
              <a:cs typeface="Consolas"/>
            </a:endParaRPr>
          </a:p>
          <a:p>
            <a:pPr marL="69056"/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msg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addEventListener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keypress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", (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event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110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4" dirty="0">
                <a:solidFill>
                  <a:srgbClr val="793D9D"/>
                </a:solidFill>
                <a:latin typeface="Consolas"/>
                <a:cs typeface="Consolas"/>
              </a:rPr>
              <a:t>=&gt;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100" dirty="0">
              <a:latin typeface="Consolas"/>
              <a:cs typeface="Consolas"/>
            </a:endParaRPr>
          </a:p>
          <a:p>
            <a:pPr marL="361474"/>
            <a:r>
              <a:rPr sz="110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100" i="1" spc="-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spc="4" dirty="0">
                <a:solidFill>
                  <a:srgbClr val="AAAAAA"/>
                </a:solidFill>
                <a:latin typeface="Consolas"/>
                <a:cs typeface="Consolas"/>
              </a:rPr>
              <a:t>traitement</a:t>
            </a:r>
            <a:r>
              <a:rPr sz="1100" i="1" spc="-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AAAAAA"/>
                </a:solidFill>
                <a:latin typeface="Consolas"/>
                <a:cs typeface="Consolas"/>
              </a:rPr>
              <a:t>keypress</a:t>
            </a:r>
            <a:endParaRPr sz="1100" dirty="0">
              <a:latin typeface="Consolas"/>
              <a:cs typeface="Consolas"/>
            </a:endParaRPr>
          </a:p>
          <a:p>
            <a:pPr marL="69056"/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10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10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100" dirty="0">
              <a:latin typeface="Consolas"/>
              <a:cs typeface="Consolas"/>
            </a:endParaRPr>
          </a:p>
          <a:p>
            <a:pPr marL="69056"/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msg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100" b="1" dirty="0">
                <a:solidFill>
                  <a:srgbClr val="AA3730"/>
                </a:solidFill>
                <a:latin typeface="Consolas"/>
                <a:cs typeface="Consolas"/>
              </a:rPr>
              <a:t>addEventListener</a:t>
            </a:r>
            <a:r>
              <a:rPr sz="11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448B27"/>
                </a:solidFill>
                <a:latin typeface="Consolas"/>
                <a:cs typeface="Consolas"/>
              </a:rPr>
              <a:t>keyup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110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793D9D"/>
                </a:solidFill>
                <a:latin typeface="Consolas"/>
                <a:cs typeface="Consolas"/>
              </a:rPr>
              <a:t>event</a:t>
            </a:r>
            <a:r>
              <a:rPr sz="1100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110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100" spc="4" dirty="0">
                <a:solidFill>
                  <a:srgbClr val="793D9D"/>
                </a:solidFill>
                <a:latin typeface="Consolas"/>
                <a:cs typeface="Consolas"/>
              </a:rPr>
              <a:t>=&gt; 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100" dirty="0">
              <a:latin typeface="Consolas"/>
              <a:cs typeface="Consolas"/>
            </a:endParaRPr>
          </a:p>
          <a:p>
            <a:pPr marL="361474">
              <a:spcBef>
                <a:spcPts val="4"/>
              </a:spcBef>
            </a:pPr>
            <a:r>
              <a:rPr sz="110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100" i="1" spc="-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AAAAAA"/>
                </a:solidFill>
                <a:latin typeface="Consolas"/>
                <a:cs typeface="Consolas"/>
              </a:rPr>
              <a:t>traitement</a:t>
            </a:r>
            <a:r>
              <a:rPr sz="110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100" i="1" dirty="0">
                <a:solidFill>
                  <a:srgbClr val="AAAAAA"/>
                </a:solidFill>
                <a:latin typeface="Consolas"/>
                <a:cs typeface="Consolas"/>
              </a:rPr>
              <a:t>keyup</a:t>
            </a:r>
            <a:endParaRPr sz="1100" dirty="0">
              <a:latin typeface="Consolas"/>
              <a:cs typeface="Consolas"/>
            </a:endParaRPr>
          </a:p>
          <a:p>
            <a:pPr marL="69056"/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10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10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100" dirty="0">
              <a:latin typeface="Consolas"/>
              <a:cs typeface="Consolas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F4515AFF-F1D3-3598-7F52-E5E2C621162D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Event: </a:t>
            </a:r>
            <a:r>
              <a:rPr lang="fr-FR" altLang="fr-FR" sz="2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Clavier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776482-84EF-E4AF-5BA9-7BCC7277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52E24-A4C1-494A-BFA6-770305FFFF71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147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865937" y="1878552"/>
            <a:ext cx="7810126" cy="192857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sz="1400" b="1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l'événement</a:t>
            </a:r>
            <a:r>
              <a:rPr sz="1400" b="1" spc="-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clavier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L'événement</a:t>
            </a:r>
            <a:r>
              <a:rPr sz="1400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clavier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possède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4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caractère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été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enfoncé.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59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physique.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clavier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event.key</a:t>
            </a:r>
            <a:r>
              <a:rPr sz="1400" b="1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et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event.code</a:t>
            </a:r>
            <a:r>
              <a:rPr sz="1400" b="1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KeyZ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6326" y="3807125"/>
            <a:ext cx="7203037" cy="1965923"/>
          </a:xfrm>
          <a:prstGeom prst="rect">
            <a:avLst/>
          </a:prstGeom>
          <a:ln w="9525">
            <a:solidFill>
              <a:srgbClr val="555555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359569">
              <a:spcBef>
                <a:spcPts val="210"/>
              </a:spcBef>
            </a:pPr>
            <a:r>
              <a:rPr sz="140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400" spc="4" dirty="0">
                <a:solidFill>
                  <a:srgbClr val="4A69C5"/>
                </a:solidFill>
                <a:latin typeface="Consolas"/>
                <a:cs typeface="Consolas"/>
              </a:rPr>
              <a:t>input </a:t>
            </a:r>
            <a:r>
              <a:rPr sz="1400" i="1" dirty="0">
                <a:solidFill>
                  <a:srgbClr val="81909F"/>
                </a:solidFill>
                <a:latin typeface="Consolas"/>
                <a:cs typeface="Consolas"/>
              </a:rPr>
              <a:t>type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400" dirty="0">
                <a:solidFill>
                  <a:srgbClr val="448B27"/>
                </a:solidFill>
                <a:latin typeface="Consolas"/>
                <a:cs typeface="Consolas"/>
              </a:rPr>
              <a:t>text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" </a:t>
            </a:r>
            <a:r>
              <a:rPr sz="140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400" dirty="0">
                <a:solidFill>
                  <a:srgbClr val="448B27"/>
                </a:solidFill>
                <a:latin typeface="Consolas"/>
                <a:cs typeface="Consolas"/>
              </a:rPr>
              <a:t>message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4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400" dirty="0">
              <a:latin typeface="Consolas"/>
              <a:cs typeface="Consolas"/>
            </a:endParaRPr>
          </a:p>
          <a:p>
            <a:pPr marL="359569"/>
            <a:r>
              <a:rPr sz="140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400" spc="4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40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  <a:p>
            <a:pPr marL="656749"/>
            <a:r>
              <a:rPr sz="140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400" spc="2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zone</a:t>
            </a:r>
            <a:r>
              <a:rPr sz="140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400" spc="3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40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400" dirty="0">
                <a:solidFill>
                  <a:srgbClr val="448B27"/>
                </a:solidFill>
                <a:latin typeface="Consolas"/>
                <a:cs typeface="Consolas"/>
              </a:rPr>
              <a:t>message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  <a:p>
            <a:pPr marL="951548" marR="1190149" indent="-295275">
              <a:spcBef>
                <a:spcPts val="4"/>
              </a:spcBef>
            </a:pPr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zone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400" b="1" dirty="0">
                <a:solidFill>
                  <a:srgbClr val="AA3730"/>
                </a:solidFill>
                <a:latin typeface="Consolas"/>
                <a:cs typeface="Consolas"/>
              </a:rPr>
              <a:t>addEventListener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400" dirty="0">
                <a:solidFill>
                  <a:srgbClr val="448B27"/>
                </a:solidFill>
                <a:latin typeface="Consolas"/>
                <a:cs typeface="Consolas"/>
              </a:rPr>
              <a:t>keydown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', (</a:t>
            </a:r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event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140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400" spc="-4" dirty="0">
                <a:solidFill>
                  <a:srgbClr val="793D9D"/>
                </a:solidFill>
                <a:latin typeface="Consolas"/>
                <a:cs typeface="Consolas"/>
              </a:rPr>
              <a:t>=&gt;</a:t>
            </a:r>
            <a:r>
              <a:rPr sz="1400" spc="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40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`</a:t>
            </a:r>
            <a:r>
              <a:rPr sz="1400" dirty="0">
                <a:solidFill>
                  <a:srgbClr val="448B27"/>
                </a:solidFill>
                <a:latin typeface="Consolas"/>
                <a:cs typeface="Consolas"/>
              </a:rPr>
              <a:t>key=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${</a:t>
            </a:r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event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key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400" dirty="0">
                <a:solidFill>
                  <a:srgbClr val="448B27"/>
                </a:solidFill>
                <a:latin typeface="Consolas"/>
                <a:cs typeface="Consolas"/>
              </a:rPr>
              <a:t>,code=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${</a:t>
            </a:r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event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code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}`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400" dirty="0">
              <a:latin typeface="Consolas"/>
              <a:cs typeface="Consolas"/>
            </a:endParaRPr>
          </a:p>
          <a:p>
            <a:pPr marL="656749"/>
            <a:r>
              <a:rPr sz="14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40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40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400" dirty="0">
              <a:latin typeface="Consolas"/>
              <a:cs typeface="Consolas"/>
            </a:endParaRPr>
          </a:p>
          <a:p>
            <a:pPr marL="359569"/>
            <a:r>
              <a:rPr sz="14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40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4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7F10C848-4661-F22F-9F52-FE64838AC210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Event: </a:t>
            </a:r>
            <a:r>
              <a:rPr lang="fr-FR" altLang="fr-FR" sz="2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Clavier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F321EF-71F4-3D86-DB44-1537E420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374F9-5567-D24D-94E3-B24FA032BA85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B84F-536E-4384-A6D5-CDCD92BF7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357313"/>
            <a:ext cx="7772400" cy="1828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events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549771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events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soumission</a:t>
            </a:r>
          </a:p>
        </p:txBody>
      </p:sp>
    </p:spTree>
    <p:extLst>
      <p:ext uri="{BB962C8B-B14F-4D97-AF65-F5344CB8AC3E}">
        <p14:creationId xmlns:p14="http://schemas.microsoft.com/office/powerpoint/2010/main" val="189464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B84F-536E-4384-A6D5-CDCD92BF7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357313"/>
            <a:ext cx="7772400" cy="1828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dirty="0"/>
              <a:t>Les fondamentaux de JS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0ECD8-C2D1-495D-8F09-73602D91A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13" y="3684588"/>
            <a:ext cx="7772400" cy="2387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39696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599237" y="1767904"/>
            <a:ext cx="7736853" cy="120561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Soumission</a:t>
            </a:r>
            <a:r>
              <a:rPr sz="1400" b="1" spc="-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lnSpc>
                <a:spcPct val="153500"/>
              </a:lnSpc>
              <a:spcBef>
                <a:spcPts val="210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submit()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soumettre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formulaire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l'adresse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spécifiée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l'attribut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action.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Cette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méthode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soumission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formulaire</a:t>
            </a:r>
            <a:r>
              <a:rPr sz="1400" spc="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prend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9237" y="3040389"/>
            <a:ext cx="1826463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2777" y="2726589"/>
            <a:ext cx="1872615" cy="241893"/>
          </a:xfrm>
          <a:prstGeom prst="rect">
            <a:avLst/>
          </a:prstGeom>
          <a:ln w="9525">
            <a:solidFill>
              <a:srgbClr val="555555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8104">
              <a:spcBef>
                <a:spcPts val="206"/>
              </a:spcBef>
            </a:pPr>
            <a:r>
              <a:rPr sz="1400" dirty="0">
                <a:solidFill>
                  <a:srgbClr val="793D9D"/>
                </a:solidFill>
                <a:latin typeface="Consolas"/>
                <a:cs typeface="Consolas"/>
              </a:rPr>
              <a:t>form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400" b="1" dirty="0">
                <a:solidFill>
                  <a:srgbClr val="AA3730"/>
                </a:solidFill>
                <a:latin typeface="Consolas"/>
                <a:cs typeface="Consolas"/>
              </a:rPr>
              <a:t>submit</a:t>
            </a:r>
            <a:r>
              <a:rPr sz="1400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9451" y="3332317"/>
            <a:ext cx="8413662" cy="2982548"/>
          </a:xfrm>
          <a:prstGeom prst="rect">
            <a:avLst/>
          </a:prstGeom>
          <a:ln w="9525">
            <a:solidFill>
              <a:srgbClr val="555555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68104">
              <a:spcBef>
                <a:spcPts val="217"/>
              </a:spcBef>
            </a:pPr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spc="-4" dirty="0">
                <a:solidFill>
                  <a:srgbClr val="4A69C5"/>
                </a:solidFill>
                <a:latin typeface="Consolas"/>
                <a:cs typeface="Consolas"/>
              </a:rPr>
              <a:t>form</a:t>
            </a:r>
            <a:r>
              <a:rPr sz="1200" spc="30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FORM1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method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post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spc="3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action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/code.php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68104"/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label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Nom</a:t>
            </a:r>
            <a:r>
              <a:rPr sz="1200" spc="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spc="-4" dirty="0">
                <a:solidFill>
                  <a:srgbClr val="4A69C5"/>
                </a:solidFill>
                <a:latin typeface="Consolas"/>
                <a:cs typeface="Consolas"/>
              </a:rPr>
              <a:t>input</a:t>
            </a:r>
            <a:r>
              <a:rPr sz="1200" spc="26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type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text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name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nom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&gt;&lt;/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label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&gt;&lt;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br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68104"/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label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Age</a:t>
            </a:r>
            <a:r>
              <a:rPr sz="1200" spc="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spc="-4" dirty="0">
                <a:solidFill>
                  <a:srgbClr val="4A69C5"/>
                </a:solidFill>
                <a:latin typeface="Consolas"/>
                <a:cs typeface="Consolas"/>
              </a:rPr>
              <a:t>input</a:t>
            </a:r>
            <a:r>
              <a:rPr sz="1200" spc="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type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text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name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Age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&gt;&lt;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label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200" spc="19" dirty="0">
                <a:solidFill>
                  <a:srgbClr val="91B3DF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spc="-4" dirty="0">
                <a:solidFill>
                  <a:srgbClr val="4A69C5"/>
                </a:solidFill>
                <a:latin typeface="Consolas"/>
                <a:cs typeface="Consolas"/>
              </a:rPr>
              <a:t>br</a:t>
            </a:r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68104"/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input</a:t>
            </a:r>
            <a:r>
              <a:rPr sz="1200" spc="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type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submit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onclick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lang="fr-FR" sz="1200" b="1" dirty="0" err="1">
                <a:solidFill>
                  <a:srgbClr val="AA3730"/>
                </a:solidFill>
                <a:latin typeface="Consolas"/>
                <a:cs typeface="Consolas"/>
              </a:rPr>
              <a:t>SubmitForm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()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spc="3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value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SUBMIT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68104">
              <a:spcBef>
                <a:spcPts val="4"/>
              </a:spcBef>
            </a:pPr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spc="-4" dirty="0">
                <a:solidFill>
                  <a:srgbClr val="4A69C5"/>
                </a:solidFill>
                <a:latin typeface="Consolas"/>
                <a:cs typeface="Consolas"/>
              </a:rPr>
              <a:t>input</a:t>
            </a:r>
            <a:r>
              <a:rPr sz="1200" spc="1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type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button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onclick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ResetForm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()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spc="3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value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RESET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68104"/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200" spc="-4" dirty="0">
                <a:solidFill>
                  <a:srgbClr val="4A69C5"/>
                </a:solidFill>
                <a:latin typeface="Consolas"/>
                <a:cs typeface="Consolas"/>
              </a:rPr>
              <a:t>form</a:t>
            </a:r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68104"/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spc="-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200" spc="-1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message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&gt;&lt;/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68104"/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spc="-4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703898" marR="3338036" indent="-292894"/>
            <a:r>
              <a:rPr sz="1200" spc="-4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20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SubmitForm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()</a:t>
            </a:r>
            <a:r>
              <a:rPr sz="120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FORM1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submit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 marL="484346">
              <a:spcBef>
                <a:spcPts val="4"/>
              </a:spcBef>
            </a:pP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  <a:p>
            <a:pPr marL="852488" marR="3262789" indent="-368618"/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function 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ResetForm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()</a:t>
            </a:r>
            <a:r>
              <a:rPr sz="120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FORM1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reset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 marL="852488"/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message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innerHTML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Formulaire</a:t>
            </a:r>
            <a:r>
              <a:rPr sz="1200" spc="68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réinitialisé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1200" dirty="0">
              <a:latin typeface="Consolas"/>
              <a:cs typeface="Consolas"/>
            </a:endParaRPr>
          </a:p>
          <a:p>
            <a:pPr marR="6438900" algn="r"/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  <a:p>
            <a:pPr marR="6411278" algn="r"/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6DB073E7-940C-1DC4-EB74-D217A870F7B2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Form</a:t>
            </a:r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 Event: </a:t>
            </a:r>
            <a:r>
              <a:rPr lang="fr-FR" altLang="fr-FR" sz="2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soumission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99125D-80E8-A420-D53A-B88F36C7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99F4C5-5FB8-CE43-A8C4-A7C969D28C38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C40A99D-9301-1DF2-9B4E-C04B5FA4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150</a:t>
            </a:fld>
            <a:endParaRPr lang="fr-FR" altLang="en-US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events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Interruption</a:t>
            </a:r>
          </a:p>
        </p:txBody>
      </p:sp>
    </p:spTree>
    <p:extLst>
      <p:ext uri="{BB962C8B-B14F-4D97-AF65-F5344CB8AC3E}">
        <p14:creationId xmlns:p14="http://schemas.microsoft.com/office/powerpoint/2010/main" val="64618029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03113" y="5835320"/>
            <a:ext cx="163353" cy="12551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750" spc="-8" dirty="0">
                <a:solidFill>
                  <a:srgbClr val="AEABAB"/>
                </a:solidFill>
                <a:latin typeface="Calibri"/>
                <a:cs typeface="Calibri"/>
              </a:rPr>
              <a:t>201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237" y="2056351"/>
            <a:ext cx="7770063" cy="83596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Empêcher</a:t>
            </a:r>
            <a:r>
              <a:rPr sz="1400" b="1" spc="-6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soumission</a:t>
            </a:r>
            <a:r>
              <a:rPr sz="1400" b="1" spc="-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formulaire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preventDefault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sz="1400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empêche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l’exécution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l’action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défaut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l’événement.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3165" y="5306405"/>
            <a:ext cx="7046163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window.history.back()</a:t>
            </a:r>
            <a:r>
              <a:rPr sz="1400" b="1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l’URL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précédente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l’historique.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5329" y="3028649"/>
            <a:ext cx="7173342" cy="1874070"/>
          </a:xfrm>
          <a:prstGeom prst="rect">
            <a:avLst/>
          </a:prstGeom>
          <a:ln w="9525">
            <a:solidFill>
              <a:srgbClr val="555555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66675">
              <a:spcBef>
                <a:spcPts val="214"/>
              </a:spcBef>
            </a:pPr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spc="-4" dirty="0">
                <a:solidFill>
                  <a:srgbClr val="4A69C5"/>
                </a:solidFill>
                <a:latin typeface="Consolas"/>
                <a:cs typeface="Consolas"/>
              </a:rPr>
              <a:t>form</a:t>
            </a:r>
            <a:r>
              <a:rPr sz="1200" spc="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onsubmit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EnvoyerForm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event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359569"/>
            <a:r>
              <a:rPr sz="120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spc="4" dirty="0">
                <a:solidFill>
                  <a:srgbClr val="4A69C5"/>
                </a:solidFill>
                <a:latin typeface="Consolas"/>
                <a:cs typeface="Consolas"/>
              </a:rPr>
              <a:t>input</a:t>
            </a:r>
            <a:r>
              <a:rPr sz="1200" spc="-1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type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text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359569"/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button</a:t>
            </a:r>
            <a:r>
              <a:rPr sz="1200" spc="30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type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submit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Envoyer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button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212884"/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form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R="3406140" algn="ctr"/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200" spc="1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type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text/JavaScript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 </a:t>
            </a:r>
            <a:r>
              <a:rPr sz="1200" spc="-566" dirty="0">
                <a:solidFill>
                  <a:srgbClr val="91B3DF"/>
                </a:solidFill>
                <a:latin typeface="Consolas"/>
                <a:cs typeface="Consolas"/>
              </a:rPr>
              <a:t> </a:t>
            </a:r>
            <a:endParaRPr lang="fr-FR" sz="1200" spc="-566" dirty="0">
              <a:solidFill>
                <a:srgbClr val="91B3DF"/>
              </a:solidFill>
              <a:latin typeface="Consolas"/>
              <a:cs typeface="Consolas"/>
            </a:endParaRPr>
          </a:p>
          <a:p>
            <a:pPr marL="212884" marR="3406140" algn="ctr"/>
            <a:r>
              <a:rPr sz="1200" spc="4" dirty="0">
                <a:solidFill>
                  <a:srgbClr val="793D9D"/>
                </a:solidFill>
                <a:latin typeface="Consolas"/>
                <a:cs typeface="Consolas"/>
              </a:rPr>
              <a:t>function </a:t>
            </a:r>
            <a:r>
              <a:rPr sz="1200" b="1" spc="4" dirty="0">
                <a:solidFill>
                  <a:srgbClr val="AA3730"/>
                </a:solidFill>
                <a:latin typeface="Consolas"/>
                <a:cs typeface="Consolas"/>
              </a:rPr>
              <a:t>EnvoyerForm</a:t>
            </a:r>
            <a:r>
              <a:rPr sz="1200" spc="4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1200" spc="4" dirty="0">
                <a:solidFill>
                  <a:srgbClr val="793D9D"/>
                </a:solidFill>
                <a:latin typeface="Consolas"/>
                <a:cs typeface="Consolas"/>
              </a:rPr>
              <a:t>event</a:t>
            </a:r>
            <a:r>
              <a:rPr sz="1200" spc="4" dirty="0">
                <a:solidFill>
                  <a:srgbClr val="777777"/>
                </a:solidFill>
                <a:latin typeface="Consolas"/>
                <a:cs typeface="Consolas"/>
              </a:rPr>
              <a:t>){ </a:t>
            </a:r>
            <a:r>
              <a:rPr sz="120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event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preventDefault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20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window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history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back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 marR="5115401" algn="ctr"/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lang="fr-FR" sz="1200" spc="-4" dirty="0">
              <a:latin typeface="Consolas"/>
              <a:cs typeface="Consolas"/>
            </a:endParaRPr>
          </a:p>
          <a:p>
            <a:pPr marR="5115401" algn="ctr"/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FB0EFD36-11D6-33E5-A53F-C4D9FB45B5F0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Form</a:t>
            </a:r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 Event: </a:t>
            </a:r>
            <a:r>
              <a:rPr lang="fr-FR" altLang="fr-FR" sz="2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Interruption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BF0DC5-C37C-B2A1-1D6C-D116CE46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BF621B-2DC4-6A4E-A37F-81B10DC86CE0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9589A5-4099-B46A-1EFD-DC943018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152</a:t>
            </a:fld>
            <a:endParaRPr lang="fr-FR" altLang="en-US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events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19091117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154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81737" y="1803104"/>
            <a:ext cx="8024063" cy="392142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validation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s'assurer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l'entrée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l'utilisateur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attendues.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Parmi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vérifications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l'utilisateur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a-t-il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rempli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tous les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champs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obligatoires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59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l'utilisateur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a-t-il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saisi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l'utilisateur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a-t-il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saisi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champ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numérique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934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sz="1400" b="1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côté</a:t>
            </a:r>
            <a:r>
              <a:rPr sz="14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serveur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effectuée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serveur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Web,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envoyées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serveur.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55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sz="1400" b="1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côté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effectuée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navigateur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Web,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soient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envoyée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à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serveur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8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introduit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nouveau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appelé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contraintes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basée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28E0412-B2DA-EE47-9A0E-7A6EC45D7E88}"/>
              </a:ext>
            </a:extLst>
          </p:cNvPr>
          <p:cNvGrpSpPr/>
          <p:nvPr/>
        </p:nvGrpSpPr>
        <p:grpSpPr>
          <a:xfrm>
            <a:off x="1041401" y="5596858"/>
            <a:ext cx="6283764" cy="990600"/>
            <a:chOff x="2286001" y="4732020"/>
            <a:chExt cx="4567807" cy="720089"/>
          </a:xfrm>
        </p:grpSpPr>
        <p:sp>
          <p:nvSpPr>
            <p:cNvPr id="12" name="object 12"/>
            <p:cNvSpPr/>
            <p:nvPr/>
          </p:nvSpPr>
          <p:spPr>
            <a:xfrm>
              <a:off x="2286001" y="4732020"/>
              <a:ext cx="1202531" cy="720089"/>
            </a:xfrm>
            <a:custGeom>
              <a:avLst/>
              <a:gdLst/>
              <a:ahLst/>
              <a:cxnLst/>
              <a:rect l="l" t="t" r="r" b="b"/>
              <a:pathLst>
                <a:path w="1603375" h="960120">
                  <a:moveTo>
                    <a:pt x="1507236" y="0"/>
                  </a:moveTo>
                  <a:lnTo>
                    <a:pt x="96012" y="0"/>
                  </a:lnTo>
                  <a:lnTo>
                    <a:pt x="58614" y="7536"/>
                  </a:lnTo>
                  <a:lnTo>
                    <a:pt x="28098" y="28098"/>
                  </a:lnTo>
                  <a:lnTo>
                    <a:pt x="7536" y="58614"/>
                  </a:lnTo>
                  <a:lnTo>
                    <a:pt x="0" y="96011"/>
                  </a:lnTo>
                  <a:lnTo>
                    <a:pt x="0" y="864107"/>
                  </a:lnTo>
                  <a:lnTo>
                    <a:pt x="7536" y="901478"/>
                  </a:lnTo>
                  <a:lnTo>
                    <a:pt x="28098" y="931997"/>
                  </a:lnTo>
                  <a:lnTo>
                    <a:pt x="58614" y="952574"/>
                  </a:lnTo>
                  <a:lnTo>
                    <a:pt x="96012" y="960119"/>
                  </a:lnTo>
                  <a:lnTo>
                    <a:pt x="1507236" y="960119"/>
                  </a:lnTo>
                  <a:lnTo>
                    <a:pt x="1544633" y="952574"/>
                  </a:lnTo>
                  <a:lnTo>
                    <a:pt x="1575149" y="931997"/>
                  </a:lnTo>
                  <a:lnTo>
                    <a:pt x="1595711" y="901478"/>
                  </a:lnTo>
                  <a:lnTo>
                    <a:pt x="1603248" y="864107"/>
                  </a:lnTo>
                  <a:lnTo>
                    <a:pt x="1603248" y="96011"/>
                  </a:lnTo>
                  <a:lnTo>
                    <a:pt x="1595711" y="58614"/>
                  </a:lnTo>
                  <a:lnTo>
                    <a:pt x="1575149" y="28098"/>
                  </a:lnTo>
                  <a:lnTo>
                    <a:pt x="1544633" y="7536"/>
                  </a:lnTo>
                  <a:lnTo>
                    <a:pt x="1507236" y="0"/>
                  </a:lnTo>
                  <a:close/>
                </a:path>
              </a:pathLst>
            </a:custGeom>
            <a:solidFill>
              <a:srgbClr val="0157A2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354008" y="4877467"/>
              <a:ext cx="1066800" cy="382578"/>
            </a:xfrm>
            <a:prstGeom prst="rect">
              <a:avLst/>
            </a:prstGeom>
          </p:spPr>
          <p:txBody>
            <a:bodyPr vert="horz" wrap="square" lIns="0" tIns="21907" rIns="0" bIns="0" rtlCol="0">
              <a:spAutoFit/>
            </a:bodyPr>
            <a:lstStyle/>
            <a:p>
              <a:pPr marL="9049" marR="3810" algn="ctr">
                <a:lnSpc>
                  <a:spcPct val="90800"/>
                </a:lnSpc>
                <a:spcBef>
                  <a:spcPts val="172"/>
                </a:spcBef>
              </a:pPr>
              <a:r>
                <a:rPr sz="1200" spc="-11" dirty="0">
                  <a:solidFill>
                    <a:srgbClr val="FFFFFF"/>
                  </a:solidFill>
                  <a:latin typeface="Calibri"/>
                  <a:cs typeface="Calibri"/>
                </a:rPr>
                <a:t>Validation</a:t>
              </a:r>
              <a:r>
                <a:rPr sz="1200" spc="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spc="-4" dirty="0">
                  <a:solidFill>
                    <a:srgbClr val="FFFFFF"/>
                  </a:solidFill>
                  <a:latin typeface="Calibri"/>
                  <a:cs typeface="Calibri"/>
                </a:rPr>
                <a:t>des </a:t>
              </a:r>
              <a:r>
                <a:rPr sz="12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spc="-8" dirty="0">
                  <a:solidFill>
                    <a:srgbClr val="FFFFFF"/>
                  </a:solidFill>
                  <a:latin typeface="Calibri"/>
                  <a:cs typeface="Calibri"/>
                </a:rPr>
                <a:t>contraintes</a:t>
              </a:r>
              <a:r>
                <a:rPr sz="1200" spc="-4" dirty="0">
                  <a:solidFill>
                    <a:srgbClr val="FFFFFF"/>
                  </a:solidFill>
                  <a:latin typeface="Calibri"/>
                  <a:cs typeface="Calibri"/>
                </a:rPr>
                <a:t> par les </a:t>
              </a:r>
              <a:r>
                <a:rPr sz="12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spc="-8" dirty="0">
                  <a:solidFill>
                    <a:srgbClr val="FFFFFF"/>
                  </a:solidFill>
                  <a:latin typeface="Calibri"/>
                  <a:cs typeface="Calibri"/>
                </a:rPr>
                <a:t>attributs</a:t>
              </a:r>
              <a:r>
                <a:rPr sz="1200" spc="-11" dirty="0">
                  <a:solidFill>
                    <a:srgbClr val="FFFFFF"/>
                  </a:solidFill>
                  <a:latin typeface="Calibri"/>
                  <a:cs typeface="Calibri"/>
                </a:rPr>
                <a:t> d’une</a:t>
              </a:r>
              <a:r>
                <a:rPr sz="1200" spc="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spc="-8" dirty="0">
                  <a:solidFill>
                    <a:srgbClr val="FFFFFF"/>
                  </a:solidFill>
                  <a:latin typeface="Calibri"/>
                  <a:cs typeface="Calibri"/>
                </a:rPr>
                <a:t>entrée.</a:t>
              </a:r>
              <a:endParaRPr sz="1200" dirty="0">
                <a:latin typeface="Calibri"/>
                <a:cs typeface="Calibri"/>
              </a:endParaRPr>
            </a:p>
          </p:txBody>
        </p:sp>
        <p:grpSp>
          <p:nvGrpSpPr>
            <p:cNvPr id="14" name="object 14"/>
            <p:cNvGrpSpPr/>
            <p:nvPr/>
          </p:nvGrpSpPr>
          <p:grpSpPr>
            <a:xfrm>
              <a:off x="3609593" y="4732020"/>
              <a:ext cx="1561623" cy="720089"/>
              <a:chOff x="4812791" y="5166359"/>
              <a:chExt cx="2082164" cy="960119"/>
            </a:xfrm>
          </p:grpSpPr>
          <p:sp>
            <p:nvSpPr>
              <p:cNvPr id="15" name="object 15"/>
              <p:cNvSpPr/>
              <p:nvPr/>
            </p:nvSpPr>
            <p:spPr>
              <a:xfrm>
                <a:off x="4812791" y="5446775"/>
                <a:ext cx="338455" cy="3994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399414">
                    <a:moveTo>
                      <a:pt x="169163" y="0"/>
                    </a:moveTo>
                    <a:lnTo>
                      <a:pt x="169163" y="79883"/>
                    </a:lnTo>
                    <a:lnTo>
                      <a:pt x="0" y="79883"/>
                    </a:lnTo>
                    <a:lnTo>
                      <a:pt x="0" y="319430"/>
                    </a:lnTo>
                    <a:lnTo>
                      <a:pt x="169163" y="319430"/>
                    </a:lnTo>
                    <a:lnTo>
                      <a:pt x="169163" y="399288"/>
                    </a:lnTo>
                    <a:lnTo>
                      <a:pt x="338328" y="199644"/>
                    </a:lnTo>
                    <a:lnTo>
                      <a:pt x="169163" y="0"/>
                    </a:lnTo>
                    <a:close/>
                  </a:path>
                </a:pathLst>
              </a:custGeom>
              <a:solidFill>
                <a:srgbClr val="FF7700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5291327" y="5166359"/>
                <a:ext cx="1603375" cy="960119"/>
              </a:xfrm>
              <a:custGeom>
                <a:avLst/>
                <a:gdLst/>
                <a:ahLst/>
                <a:cxnLst/>
                <a:rect l="l" t="t" r="r" b="b"/>
                <a:pathLst>
                  <a:path w="1603375" h="960120">
                    <a:moveTo>
                      <a:pt x="1507236" y="0"/>
                    </a:moveTo>
                    <a:lnTo>
                      <a:pt x="96012" y="0"/>
                    </a:lnTo>
                    <a:lnTo>
                      <a:pt x="58614" y="7536"/>
                    </a:lnTo>
                    <a:lnTo>
                      <a:pt x="28098" y="28098"/>
                    </a:lnTo>
                    <a:lnTo>
                      <a:pt x="7536" y="58614"/>
                    </a:lnTo>
                    <a:lnTo>
                      <a:pt x="0" y="96011"/>
                    </a:lnTo>
                    <a:lnTo>
                      <a:pt x="0" y="864107"/>
                    </a:lnTo>
                    <a:lnTo>
                      <a:pt x="7536" y="901478"/>
                    </a:lnTo>
                    <a:lnTo>
                      <a:pt x="28098" y="931997"/>
                    </a:lnTo>
                    <a:lnTo>
                      <a:pt x="58614" y="952574"/>
                    </a:lnTo>
                    <a:lnTo>
                      <a:pt x="96012" y="960119"/>
                    </a:lnTo>
                    <a:lnTo>
                      <a:pt x="1507236" y="960119"/>
                    </a:lnTo>
                    <a:lnTo>
                      <a:pt x="1544633" y="952574"/>
                    </a:lnTo>
                    <a:lnTo>
                      <a:pt x="1575149" y="931997"/>
                    </a:lnTo>
                    <a:lnTo>
                      <a:pt x="1595711" y="901478"/>
                    </a:lnTo>
                    <a:lnTo>
                      <a:pt x="1603248" y="864107"/>
                    </a:lnTo>
                    <a:lnTo>
                      <a:pt x="1603248" y="96011"/>
                    </a:lnTo>
                    <a:lnTo>
                      <a:pt x="1595711" y="58614"/>
                    </a:lnTo>
                    <a:lnTo>
                      <a:pt x="1575149" y="28098"/>
                    </a:lnTo>
                    <a:lnTo>
                      <a:pt x="1544633" y="7536"/>
                    </a:lnTo>
                    <a:lnTo>
                      <a:pt x="1507236" y="0"/>
                    </a:lnTo>
                    <a:close/>
                  </a:path>
                </a:pathLst>
              </a:custGeom>
              <a:solidFill>
                <a:srgbClr val="08ACA4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</p:grpSp>
        <p:sp>
          <p:nvSpPr>
            <p:cNvPr id="17" name="object 17"/>
            <p:cNvSpPr txBox="1"/>
            <p:nvPr/>
          </p:nvSpPr>
          <p:spPr>
            <a:xfrm>
              <a:off x="4132707" y="4877467"/>
              <a:ext cx="872490" cy="382578"/>
            </a:xfrm>
            <a:prstGeom prst="rect">
              <a:avLst/>
            </a:prstGeom>
          </p:spPr>
          <p:txBody>
            <a:bodyPr vert="horz" wrap="square" lIns="0" tIns="21907" rIns="0" bIns="0" rtlCol="0">
              <a:spAutoFit/>
            </a:bodyPr>
            <a:lstStyle/>
            <a:p>
              <a:pPr marL="9525" marR="3810" indent="1905" algn="ctr">
                <a:lnSpc>
                  <a:spcPct val="90800"/>
                </a:lnSpc>
                <a:spcBef>
                  <a:spcPts val="172"/>
                </a:spcBef>
              </a:pPr>
              <a:r>
                <a:rPr sz="1200" spc="-11" dirty="0">
                  <a:solidFill>
                    <a:srgbClr val="FFFFFF"/>
                  </a:solidFill>
                  <a:latin typeface="Calibri"/>
                  <a:cs typeface="Calibri"/>
                </a:rPr>
                <a:t>Validation</a:t>
              </a:r>
              <a:r>
                <a:rPr sz="1200" spc="11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spc="-4" dirty="0">
                  <a:solidFill>
                    <a:srgbClr val="FFFFFF"/>
                  </a:solidFill>
                  <a:latin typeface="Calibri"/>
                  <a:cs typeface="Calibri"/>
                </a:rPr>
                <a:t>des </a:t>
              </a:r>
              <a:r>
                <a:rPr sz="12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spc="-8" dirty="0">
                  <a:solidFill>
                    <a:srgbClr val="FFFFFF"/>
                  </a:solidFill>
                  <a:latin typeface="Calibri"/>
                  <a:cs typeface="Calibri"/>
                </a:rPr>
                <a:t>contraintes</a:t>
              </a:r>
              <a:r>
                <a:rPr sz="1200" spc="-3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spc="-4" dirty="0">
                  <a:solidFill>
                    <a:srgbClr val="FFFFFF"/>
                  </a:solidFill>
                  <a:latin typeface="Calibri"/>
                  <a:cs typeface="Calibri"/>
                </a:rPr>
                <a:t>par</a:t>
              </a:r>
              <a:r>
                <a:rPr sz="1200" spc="-26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spc="-4" dirty="0">
                  <a:solidFill>
                    <a:srgbClr val="FFFFFF"/>
                  </a:solidFill>
                  <a:latin typeface="Calibri"/>
                  <a:cs typeface="Calibri"/>
                </a:rPr>
                <a:t>les </a:t>
              </a:r>
              <a:r>
                <a:rPr sz="1200" spc="-191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spc="-8" dirty="0">
                  <a:solidFill>
                    <a:srgbClr val="FFFFFF"/>
                  </a:solidFill>
                  <a:latin typeface="Calibri"/>
                  <a:cs typeface="Calibri"/>
                </a:rPr>
                <a:t>sélecteurs</a:t>
              </a:r>
              <a:r>
                <a:rPr sz="1200" spc="8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spc="-4" dirty="0">
                  <a:solidFill>
                    <a:srgbClr val="FFFFFF"/>
                  </a:solidFill>
                  <a:latin typeface="Calibri"/>
                  <a:cs typeface="Calibri"/>
                </a:rPr>
                <a:t>CSS.</a:t>
              </a:r>
              <a:endParaRPr sz="1200" dirty="0">
                <a:latin typeface="Calibri"/>
                <a:cs typeface="Calibri"/>
              </a:endParaRPr>
            </a:p>
          </p:txBody>
        </p:sp>
        <p:grpSp>
          <p:nvGrpSpPr>
            <p:cNvPr id="18" name="object 18"/>
            <p:cNvGrpSpPr/>
            <p:nvPr/>
          </p:nvGrpSpPr>
          <p:grpSpPr>
            <a:xfrm>
              <a:off x="5289804" y="4732020"/>
              <a:ext cx="1564004" cy="720089"/>
              <a:chOff x="7053071" y="5166359"/>
              <a:chExt cx="2085339" cy="960119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7053071" y="5446775"/>
                <a:ext cx="341630" cy="399415"/>
              </a:xfrm>
              <a:custGeom>
                <a:avLst/>
                <a:gdLst/>
                <a:ahLst/>
                <a:cxnLst/>
                <a:rect l="l" t="t" r="r" b="b"/>
                <a:pathLst>
                  <a:path w="341629" h="399414">
                    <a:moveTo>
                      <a:pt x="170687" y="0"/>
                    </a:moveTo>
                    <a:lnTo>
                      <a:pt x="170687" y="79883"/>
                    </a:lnTo>
                    <a:lnTo>
                      <a:pt x="0" y="79883"/>
                    </a:lnTo>
                    <a:lnTo>
                      <a:pt x="0" y="319430"/>
                    </a:lnTo>
                    <a:lnTo>
                      <a:pt x="170687" y="319430"/>
                    </a:lnTo>
                    <a:lnTo>
                      <a:pt x="170687" y="399288"/>
                    </a:lnTo>
                    <a:lnTo>
                      <a:pt x="341375" y="199644"/>
                    </a:lnTo>
                    <a:lnTo>
                      <a:pt x="170687" y="0"/>
                    </a:lnTo>
                    <a:close/>
                  </a:path>
                </a:pathLst>
              </a:custGeom>
              <a:solidFill>
                <a:srgbClr val="FF7700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7534655" y="5166359"/>
                <a:ext cx="1603375" cy="960119"/>
              </a:xfrm>
              <a:custGeom>
                <a:avLst/>
                <a:gdLst/>
                <a:ahLst/>
                <a:cxnLst/>
                <a:rect l="l" t="t" r="r" b="b"/>
                <a:pathLst>
                  <a:path w="1603375" h="960120">
                    <a:moveTo>
                      <a:pt x="1507236" y="0"/>
                    </a:moveTo>
                    <a:lnTo>
                      <a:pt x="96012" y="0"/>
                    </a:lnTo>
                    <a:lnTo>
                      <a:pt x="58614" y="7536"/>
                    </a:lnTo>
                    <a:lnTo>
                      <a:pt x="28098" y="28098"/>
                    </a:lnTo>
                    <a:lnTo>
                      <a:pt x="7536" y="58614"/>
                    </a:lnTo>
                    <a:lnTo>
                      <a:pt x="0" y="96011"/>
                    </a:lnTo>
                    <a:lnTo>
                      <a:pt x="0" y="864107"/>
                    </a:lnTo>
                    <a:lnTo>
                      <a:pt x="7536" y="901478"/>
                    </a:lnTo>
                    <a:lnTo>
                      <a:pt x="28098" y="931997"/>
                    </a:lnTo>
                    <a:lnTo>
                      <a:pt x="58614" y="952574"/>
                    </a:lnTo>
                    <a:lnTo>
                      <a:pt x="96012" y="960119"/>
                    </a:lnTo>
                    <a:lnTo>
                      <a:pt x="1507236" y="960119"/>
                    </a:lnTo>
                    <a:lnTo>
                      <a:pt x="1544633" y="952574"/>
                    </a:lnTo>
                    <a:lnTo>
                      <a:pt x="1575149" y="931997"/>
                    </a:lnTo>
                    <a:lnTo>
                      <a:pt x="1595711" y="901478"/>
                    </a:lnTo>
                    <a:lnTo>
                      <a:pt x="1603248" y="864107"/>
                    </a:lnTo>
                    <a:lnTo>
                      <a:pt x="1603248" y="96011"/>
                    </a:lnTo>
                    <a:lnTo>
                      <a:pt x="1595711" y="58614"/>
                    </a:lnTo>
                    <a:lnTo>
                      <a:pt x="1575149" y="28098"/>
                    </a:lnTo>
                    <a:lnTo>
                      <a:pt x="1544633" y="7536"/>
                    </a:lnTo>
                    <a:lnTo>
                      <a:pt x="1507236" y="0"/>
                    </a:lnTo>
                    <a:close/>
                  </a:path>
                </a:pathLst>
              </a:custGeom>
              <a:solidFill>
                <a:srgbClr val="B3BA03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</p:grpSp>
        <p:sp>
          <p:nvSpPr>
            <p:cNvPr id="21" name="object 21"/>
            <p:cNvSpPr txBox="1"/>
            <p:nvPr/>
          </p:nvSpPr>
          <p:spPr>
            <a:xfrm>
              <a:off x="5785675" y="4814602"/>
              <a:ext cx="932498" cy="504394"/>
            </a:xfrm>
            <a:prstGeom prst="rect">
              <a:avLst/>
            </a:prstGeom>
          </p:spPr>
          <p:txBody>
            <a:bodyPr vert="horz" wrap="square" lIns="0" tIns="21431" rIns="0" bIns="0" rtlCol="0">
              <a:spAutoFit/>
            </a:bodyPr>
            <a:lstStyle/>
            <a:p>
              <a:pPr marL="9525" marR="3810" indent="1905" algn="ctr">
                <a:lnSpc>
                  <a:spcPct val="91200"/>
                </a:lnSpc>
                <a:spcBef>
                  <a:spcPts val="169"/>
                </a:spcBef>
              </a:pPr>
              <a:r>
                <a:rPr sz="1200" spc="-11" dirty="0">
                  <a:solidFill>
                    <a:srgbClr val="FFFFFF"/>
                  </a:solidFill>
                  <a:latin typeface="Calibri"/>
                  <a:cs typeface="Calibri"/>
                </a:rPr>
                <a:t>Validation</a:t>
              </a:r>
              <a:r>
                <a:rPr sz="1200" spc="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spc="-4" dirty="0">
                  <a:solidFill>
                    <a:srgbClr val="FFFFFF"/>
                  </a:solidFill>
                  <a:latin typeface="Calibri"/>
                  <a:cs typeface="Calibri"/>
                </a:rPr>
                <a:t>des </a:t>
              </a:r>
              <a:r>
                <a:rPr sz="12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spc="-8" dirty="0">
                  <a:solidFill>
                    <a:srgbClr val="FFFFFF"/>
                  </a:solidFill>
                  <a:latin typeface="Calibri"/>
                  <a:cs typeface="Calibri"/>
                </a:rPr>
                <a:t>contraintes </a:t>
              </a:r>
              <a:r>
                <a:rPr sz="1200" spc="-4" dirty="0">
                  <a:solidFill>
                    <a:srgbClr val="FFFFFF"/>
                  </a:solidFill>
                  <a:latin typeface="Calibri"/>
                  <a:cs typeface="Calibri"/>
                </a:rPr>
                <a:t>par les </a:t>
              </a:r>
              <a:r>
                <a:rPr sz="12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spc="-11" dirty="0">
                  <a:solidFill>
                    <a:srgbClr val="FFFFFF"/>
                  </a:solidFill>
                  <a:latin typeface="Calibri"/>
                  <a:cs typeface="Calibri"/>
                </a:rPr>
                <a:t>propriétés</a:t>
              </a:r>
              <a:r>
                <a:rPr sz="1200" spc="26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dirty="0">
                  <a:solidFill>
                    <a:srgbClr val="FFFFFF"/>
                  </a:solidFill>
                  <a:latin typeface="Calibri"/>
                  <a:cs typeface="Calibri"/>
                </a:rPr>
                <a:t>et</a:t>
              </a:r>
              <a:r>
                <a:rPr sz="1200" spc="-8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spc="-4" dirty="0">
                  <a:solidFill>
                    <a:srgbClr val="FFFFFF"/>
                  </a:solidFill>
                  <a:latin typeface="Calibri"/>
                  <a:cs typeface="Calibri"/>
                </a:rPr>
                <a:t>les </a:t>
              </a:r>
              <a:r>
                <a:rPr sz="12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spc="-4" dirty="0">
                  <a:solidFill>
                    <a:srgbClr val="FFFFFF"/>
                  </a:solidFill>
                  <a:latin typeface="Calibri"/>
                  <a:cs typeface="Calibri"/>
                </a:rPr>
                <a:t>méthodes</a:t>
              </a:r>
              <a:r>
                <a:rPr sz="1200" spc="-23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spc="-4" dirty="0">
                  <a:solidFill>
                    <a:srgbClr val="FFFFFF"/>
                  </a:solidFill>
                  <a:latin typeface="Calibri"/>
                  <a:cs typeface="Calibri"/>
                </a:rPr>
                <a:t>du</a:t>
              </a:r>
              <a:r>
                <a:rPr sz="1200" spc="-19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200" spc="-4" dirty="0">
                  <a:solidFill>
                    <a:srgbClr val="FFFFFF"/>
                  </a:solidFill>
                  <a:latin typeface="Calibri"/>
                  <a:cs typeface="Calibri"/>
                </a:rPr>
                <a:t>DOM.</a:t>
              </a:r>
              <a:endParaRPr sz="1200" dirty="0">
                <a:latin typeface="Calibri"/>
                <a:cs typeface="Calibri"/>
              </a:endParaRPr>
            </a:p>
          </p:txBody>
        </p:sp>
      </p:grpSp>
      <p:sp>
        <p:nvSpPr>
          <p:cNvPr id="26" name="Titre 1">
            <a:extLst>
              <a:ext uri="{FF2B5EF4-FFF2-40B4-BE49-F238E27FC236}">
                <a16:creationId xmlns:a16="http://schemas.microsoft.com/office/drawing/2014/main" id="{7A0EE6DC-EE21-70FB-6EDC-0B97991CB209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Form</a:t>
            </a:r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 Event: </a:t>
            </a:r>
            <a:r>
              <a:rPr lang="fr-FR" altLang="fr-FR" sz="2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Validation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0C47E5-FFCF-2CC6-9C19-E4A41BBC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0A5154-A982-D64C-A3F9-296C8B657AF4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00940" y="1980554"/>
            <a:ext cx="3112260" cy="22554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sz="14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b="1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contraintes</a:t>
            </a:r>
            <a:r>
              <a:rPr sz="1400" b="1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155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383404" y="2825768"/>
            <a:ext cx="3259195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contraintes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15399"/>
              </p:ext>
            </p:extLst>
          </p:nvPr>
        </p:nvGraphicFramePr>
        <p:xfrm>
          <a:off x="5009006" y="3145482"/>
          <a:ext cx="4007993" cy="188995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925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2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3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</a:rPr>
                        <a:t>Attribut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8577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8577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3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-5" dirty="0">
                          <a:solidFill>
                            <a:srgbClr val="555555"/>
                          </a:solidFill>
                        </a:rPr>
                        <a:t>disabled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L'input doit</a:t>
                      </a:r>
                      <a:r>
                        <a:rPr sz="1200" spc="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être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désactivé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28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dirty="0">
                          <a:solidFill>
                            <a:srgbClr val="555555"/>
                          </a:solidFill>
                        </a:rPr>
                        <a:t>max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Spécifier</a:t>
                      </a:r>
                      <a:r>
                        <a:rPr sz="1200" spc="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la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valeur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maximale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d'un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élément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input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28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38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5" dirty="0">
                          <a:solidFill>
                            <a:srgbClr val="555555"/>
                          </a:solidFill>
                        </a:rPr>
                        <a:t>min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341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Spécifier</a:t>
                      </a:r>
                      <a:r>
                        <a:rPr sz="1200" spc="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la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valeur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minimale</a:t>
                      </a:r>
                      <a:r>
                        <a:rPr sz="1200" spc="4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d'un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élément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input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341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34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10" dirty="0">
                          <a:solidFill>
                            <a:srgbClr val="555555"/>
                          </a:solidFill>
                        </a:rPr>
                        <a:t>pattern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341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Spécifier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un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modèle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de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chaine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(Regex)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341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10" dirty="0">
                          <a:solidFill>
                            <a:srgbClr val="555555"/>
                          </a:solidFill>
                        </a:rPr>
                        <a:t>required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341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Saisie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obligatoire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341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39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5" dirty="0">
                          <a:solidFill>
                            <a:srgbClr val="555555"/>
                          </a:solidFill>
                        </a:rPr>
                        <a:t>type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341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Spécifier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le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type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d'un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élément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input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3341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51937" y="2843308"/>
            <a:ext cx="4320063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contraintes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utilisant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sélecteurs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7376"/>
              </p:ext>
            </p:extLst>
          </p:nvPr>
        </p:nvGraphicFramePr>
        <p:xfrm>
          <a:off x="107570" y="3145482"/>
          <a:ext cx="4699000" cy="193824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81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7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3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</a:rPr>
                        <a:t>Sélecteur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8577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8577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38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-5" dirty="0">
                          <a:solidFill>
                            <a:srgbClr val="555555"/>
                          </a:solidFill>
                        </a:rPr>
                        <a:t>:disabled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Sélectionner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les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éléments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désactivés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28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b="1" spc="-10" dirty="0">
                          <a:solidFill>
                            <a:srgbClr val="555555"/>
                          </a:solidFill>
                        </a:rPr>
                        <a:t>:invalid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Sélectionner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les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éléments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dont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la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valeur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est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invalide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28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38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5" dirty="0">
                          <a:solidFill>
                            <a:srgbClr val="555555"/>
                          </a:solidFill>
                        </a:rPr>
                        <a:t>:optional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341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Sélectionner</a:t>
                      </a:r>
                      <a:r>
                        <a:rPr sz="1200" spc="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les</a:t>
                      </a:r>
                      <a:r>
                        <a:rPr sz="1200" spc="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éléments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d'entrée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sans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attribut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"requis"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spécifié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341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3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10" dirty="0">
                          <a:solidFill>
                            <a:srgbClr val="555555"/>
                          </a:solidFill>
                        </a:rPr>
                        <a:t>:required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341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Sélectionner</a:t>
                      </a:r>
                      <a:r>
                        <a:rPr sz="1200" spc="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les</a:t>
                      </a:r>
                      <a:r>
                        <a:rPr sz="1200" spc="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éléments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d'entrée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avec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 l'attribut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"requis"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spécifié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341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10" dirty="0">
                          <a:solidFill>
                            <a:srgbClr val="555555"/>
                          </a:solidFill>
                        </a:rPr>
                        <a:t>:valid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341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Sélectionner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les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éléments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d'entrée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 avec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des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valeurs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valides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3341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itre 1">
            <a:extLst>
              <a:ext uri="{FF2B5EF4-FFF2-40B4-BE49-F238E27FC236}">
                <a16:creationId xmlns:a16="http://schemas.microsoft.com/office/drawing/2014/main" id="{75CBBC72-FFFD-FADA-FE82-81F99BDBDD27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Form</a:t>
            </a:r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 Event: </a:t>
            </a:r>
            <a:r>
              <a:rPr lang="fr-FR" altLang="fr-FR" sz="2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Validation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DF1AD4-F477-622C-B068-EB460823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295898-3642-A44F-AF57-188E84047ED5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156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9237" y="2056352"/>
            <a:ext cx="7810126" cy="75902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formulaire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champ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formulaire</a:t>
            </a:r>
            <a:r>
              <a:rPr sz="1400" spc="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(nom)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vide,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et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empêcher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soumission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formulaire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4888" y="3341574"/>
            <a:ext cx="7114223" cy="1318149"/>
          </a:xfrm>
          <a:prstGeom prst="rect">
            <a:avLst/>
          </a:prstGeom>
          <a:ln w="9525">
            <a:solidFill>
              <a:srgbClr val="555555"/>
            </a:solidFill>
          </a:ln>
        </p:spPr>
        <p:txBody>
          <a:bodyPr vert="horz" wrap="square" lIns="0" tIns="25241" rIns="0" bIns="0" rtlCol="0">
            <a:spAutoFit/>
          </a:bodyPr>
          <a:lstStyle/>
          <a:p>
            <a:pPr marL="67628">
              <a:spcBef>
                <a:spcPts val="199"/>
              </a:spcBef>
            </a:pPr>
            <a:r>
              <a:rPr sz="1200" spc="-4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20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validerForm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()</a:t>
            </a:r>
            <a:r>
              <a:rPr sz="120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360044"/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200" spc="3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120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200" spc="3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9C5D27"/>
                </a:solidFill>
                <a:latin typeface="Consolas"/>
                <a:cs typeface="Consolas"/>
              </a:rPr>
              <a:t>forms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myForm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][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nom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200" dirty="0">
                <a:solidFill>
                  <a:srgbClr val="793D9D"/>
                </a:solidFill>
                <a:latin typeface="Consolas"/>
                <a:cs typeface="Consolas"/>
              </a:rPr>
              <a:t>value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 marL="360044"/>
            <a:r>
              <a:rPr sz="1200" spc="4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1200" spc="-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spc="4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spc="4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1200" spc="-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200" spc="4" dirty="0">
                <a:solidFill>
                  <a:srgbClr val="777777"/>
                </a:solidFill>
                <a:latin typeface="Consolas"/>
                <a:cs typeface="Consolas"/>
              </a:rPr>
              <a:t>==</a:t>
            </a:r>
            <a:r>
              <a:rPr sz="1200" spc="-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""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spc="-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200" dirty="0">
              <a:latin typeface="Consolas"/>
              <a:cs typeface="Consolas"/>
            </a:endParaRPr>
          </a:p>
          <a:p>
            <a:pPr marL="508635"/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alert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Le</a:t>
            </a:r>
            <a:r>
              <a:rPr sz="1200" spc="8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champ</a:t>
            </a:r>
            <a:r>
              <a:rPr sz="1200" spc="1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“nom”</a:t>
            </a:r>
            <a:r>
              <a:rPr sz="1200" spc="-1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200" spc="4" dirty="0">
                <a:solidFill>
                  <a:srgbClr val="448B27"/>
                </a:solidFill>
                <a:latin typeface="Consolas"/>
                <a:cs typeface="Consolas"/>
              </a:rPr>
              <a:t>doit</a:t>
            </a:r>
            <a:r>
              <a:rPr sz="1200" spc="8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être saisi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 marL="508635"/>
            <a:r>
              <a:rPr sz="1200" spc="4" dirty="0">
                <a:solidFill>
                  <a:srgbClr val="4A69C5"/>
                </a:solidFill>
                <a:latin typeface="Consolas"/>
                <a:cs typeface="Consolas"/>
              </a:rPr>
              <a:t>return</a:t>
            </a:r>
            <a:r>
              <a:rPr sz="1200" spc="-4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spc="4" dirty="0">
                <a:solidFill>
                  <a:srgbClr val="9C5D27"/>
                </a:solidFill>
                <a:latin typeface="Consolas"/>
                <a:cs typeface="Consolas"/>
              </a:rPr>
              <a:t>false</a:t>
            </a:r>
            <a:r>
              <a:rPr sz="1200" spc="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200" dirty="0">
              <a:latin typeface="Consolas"/>
              <a:cs typeface="Consolas"/>
            </a:endParaRPr>
          </a:p>
          <a:p>
            <a:pPr marL="360044">
              <a:spcBef>
                <a:spcPts val="4"/>
              </a:spcBef>
            </a:pP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  <a:p>
            <a:pPr marL="213836"/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4888" y="4957363"/>
            <a:ext cx="7532212" cy="766075"/>
          </a:xfrm>
          <a:prstGeom prst="rect">
            <a:avLst/>
          </a:prstGeom>
          <a:ln w="9525">
            <a:solidFill>
              <a:srgbClr val="555555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67628">
              <a:spcBef>
                <a:spcPts val="213"/>
              </a:spcBef>
            </a:pPr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spc="-4" dirty="0">
                <a:solidFill>
                  <a:srgbClr val="4A69C5"/>
                </a:solidFill>
                <a:latin typeface="Consolas"/>
                <a:cs typeface="Consolas"/>
              </a:rPr>
              <a:t>form</a:t>
            </a:r>
            <a:r>
              <a:rPr sz="1200" spc="30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name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myForm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action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/code.php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spc="3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onsubmit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return</a:t>
            </a:r>
            <a:r>
              <a:rPr sz="1200" spc="4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AA3730"/>
                </a:solidFill>
                <a:latin typeface="Consolas"/>
                <a:cs typeface="Consolas"/>
              </a:rPr>
              <a:t>validerForm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()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spc="3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method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post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360044"/>
            <a:r>
              <a:rPr sz="1200" dirty="0">
                <a:solidFill>
                  <a:srgbClr val="333333"/>
                </a:solidFill>
                <a:latin typeface="Consolas"/>
                <a:cs typeface="Consolas"/>
              </a:rPr>
              <a:t>Nom:</a:t>
            </a:r>
            <a:r>
              <a:rPr sz="1200" spc="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input</a:t>
            </a:r>
            <a:r>
              <a:rPr sz="1200" spc="1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type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text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spc="-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name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nom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360044"/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4A69C5"/>
                </a:solidFill>
                <a:latin typeface="Consolas"/>
                <a:cs typeface="Consolas"/>
              </a:rPr>
              <a:t>input</a:t>
            </a:r>
            <a:r>
              <a:rPr sz="1200" spc="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type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submit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200" i="1" dirty="0">
                <a:solidFill>
                  <a:srgbClr val="81909F"/>
                </a:solidFill>
                <a:latin typeface="Consolas"/>
                <a:cs typeface="Consolas"/>
              </a:rPr>
              <a:t>value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200" dirty="0">
                <a:solidFill>
                  <a:srgbClr val="448B27"/>
                </a:solidFill>
                <a:latin typeface="Consolas"/>
                <a:cs typeface="Consolas"/>
              </a:rPr>
              <a:t>Submit</a:t>
            </a:r>
            <a:r>
              <a:rPr sz="12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2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  <a:p>
            <a:pPr marL="67628"/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200" spc="-4" dirty="0">
                <a:solidFill>
                  <a:srgbClr val="4A69C5"/>
                </a:solidFill>
                <a:latin typeface="Consolas"/>
                <a:cs typeface="Consolas"/>
              </a:rPr>
              <a:t>form</a:t>
            </a:r>
            <a:r>
              <a:rPr sz="120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D480A74E-F715-42BD-9D7C-387C083FD9FB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Form</a:t>
            </a:r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 Event: </a:t>
            </a:r>
            <a:r>
              <a:rPr lang="fr-FR" altLang="fr-FR" sz="2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Validation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6B2C4E-3DD3-BF3C-9B05-823E704A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A29EAD-84EE-DB46-85AA-348975605E86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157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865936" y="1964229"/>
            <a:ext cx="7810127" cy="83596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automatique</a:t>
            </a:r>
            <a:r>
              <a:rPr sz="14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formulaires</a:t>
            </a:r>
            <a:r>
              <a:rPr sz="1400" b="1" spc="-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validation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formulaire</a:t>
            </a:r>
            <a:r>
              <a:rPr sz="14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effectuée automatiquement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navigateur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champ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formulaire</a:t>
            </a:r>
            <a:r>
              <a:rPr sz="14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(nom)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vide,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l'attribut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empêche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soumission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formulaire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127" y="3071241"/>
            <a:ext cx="7114223" cy="889667"/>
          </a:xfrm>
          <a:prstGeom prst="rect">
            <a:avLst/>
          </a:prstGeom>
          <a:ln w="9525">
            <a:solidFill>
              <a:srgbClr val="555555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67628">
              <a:spcBef>
                <a:spcPts val="217"/>
              </a:spcBef>
            </a:pPr>
            <a:r>
              <a:rPr sz="140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400" spc="-4" dirty="0">
                <a:solidFill>
                  <a:srgbClr val="4A69C5"/>
                </a:solidFill>
                <a:latin typeface="Consolas"/>
                <a:cs typeface="Consolas"/>
              </a:rPr>
              <a:t>form</a:t>
            </a:r>
            <a:r>
              <a:rPr sz="1400" spc="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81909F"/>
                </a:solidFill>
                <a:latin typeface="Consolas"/>
                <a:cs typeface="Consolas"/>
              </a:rPr>
              <a:t>action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400" dirty="0">
                <a:solidFill>
                  <a:srgbClr val="448B27"/>
                </a:solidFill>
                <a:latin typeface="Consolas"/>
                <a:cs typeface="Consolas"/>
              </a:rPr>
              <a:t>/code.php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40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81909F"/>
                </a:solidFill>
                <a:latin typeface="Consolas"/>
                <a:cs typeface="Consolas"/>
              </a:rPr>
              <a:t>method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400" dirty="0">
                <a:solidFill>
                  <a:srgbClr val="448B27"/>
                </a:solidFill>
                <a:latin typeface="Consolas"/>
                <a:cs typeface="Consolas"/>
              </a:rPr>
              <a:t>post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4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  <a:p>
            <a:pPr marL="360044"/>
            <a:r>
              <a:rPr sz="140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4A69C5"/>
                </a:solidFill>
                <a:latin typeface="Consolas"/>
                <a:cs typeface="Consolas"/>
              </a:rPr>
              <a:t>input</a:t>
            </a:r>
            <a:r>
              <a:rPr sz="1400" spc="1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81909F"/>
                </a:solidFill>
                <a:latin typeface="Consolas"/>
                <a:cs typeface="Consolas"/>
              </a:rPr>
              <a:t>type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400" dirty="0">
                <a:solidFill>
                  <a:srgbClr val="448B27"/>
                </a:solidFill>
                <a:latin typeface="Consolas"/>
                <a:cs typeface="Consolas"/>
              </a:rPr>
              <a:t>text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40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81909F"/>
                </a:solidFill>
                <a:latin typeface="Consolas"/>
                <a:cs typeface="Consolas"/>
              </a:rPr>
              <a:t>name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400" dirty="0">
                <a:solidFill>
                  <a:srgbClr val="448B27"/>
                </a:solidFill>
                <a:latin typeface="Consolas"/>
                <a:cs typeface="Consolas"/>
              </a:rPr>
              <a:t>nom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" </a:t>
            </a:r>
            <a:r>
              <a:rPr sz="1400" b="1" i="1" dirty="0">
                <a:solidFill>
                  <a:srgbClr val="81909F"/>
                </a:solidFill>
                <a:latin typeface="Consolas"/>
                <a:cs typeface="Consolas"/>
              </a:rPr>
              <a:t>required</a:t>
            </a:r>
            <a:r>
              <a:rPr sz="14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  <a:p>
            <a:pPr marL="360044"/>
            <a:r>
              <a:rPr sz="140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400" spc="4" dirty="0">
                <a:solidFill>
                  <a:srgbClr val="4A69C5"/>
                </a:solidFill>
                <a:latin typeface="Consolas"/>
                <a:cs typeface="Consolas"/>
              </a:rPr>
              <a:t>input</a:t>
            </a:r>
            <a:r>
              <a:rPr sz="1400" spc="1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81909F"/>
                </a:solidFill>
                <a:latin typeface="Consolas"/>
                <a:cs typeface="Consolas"/>
              </a:rPr>
              <a:t>type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400" dirty="0">
                <a:solidFill>
                  <a:srgbClr val="448B27"/>
                </a:solidFill>
                <a:latin typeface="Consolas"/>
                <a:cs typeface="Consolas"/>
              </a:rPr>
              <a:t>submit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40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400" i="1" dirty="0">
                <a:solidFill>
                  <a:srgbClr val="81909F"/>
                </a:solidFill>
                <a:latin typeface="Consolas"/>
                <a:cs typeface="Consolas"/>
              </a:rPr>
              <a:t>value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400" dirty="0">
                <a:solidFill>
                  <a:srgbClr val="448B27"/>
                </a:solidFill>
                <a:latin typeface="Consolas"/>
                <a:cs typeface="Consolas"/>
              </a:rPr>
              <a:t>Submit</a:t>
            </a:r>
            <a:r>
              <a:rPr sz="140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4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  <a:p>
            <a:pPr marL="213836"/>
            <a:r>
              <a:rPr sz="140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400" dirty="0">
                <a:solidFill>
                  <a:srgbClr val="4A69C5"/>
                </a:solidFill>
                <a:latin typeface="Consolas"/>
                <a:cs typeface="Consolas"/>
              </a:rPr>
              <a:t>form</a:t>
            </a:r>
            <a:r>
              <a:rPr sz="140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400" dirty="0">
              <a:latin typeface="Consolas"/>
              <a:cs typeface="Consolas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D8D49F8D-7E87-B5BA-01D1-76E398EC1213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8263835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sz="32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Form</a:t>
            </a:r>
            <a:r>
              <a:rPr lang="fr-FR" altLang="fr-F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 Event: </a:t>
            </a:r>
            <a:r>
              <a:rPr lang="fr-FR" altLang="fr-FR" sz="2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Validation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AAA80F-1153-2C9C-9808-AAED1747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6DDF80-6D4D-F149-BA00-9B39EA9D7E96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785360" y="1686210"/>
            <a:ext cx="3751421" cy="173130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2513" dirty="0">
              <a:latin typeface="Calibri"/>
              <a:cs typeface="Calibri"/>
            </a:endParaRPr>
          </a:p>
          <a:p>
            <a:pPr marL="9525"/>
            <a:r>
              <a:rPr lang="fr-FR" sz="1350" b="1" spc="-4" dirty="0">
                <a:solidFill>
                  <a:srgbClr val="0070C0"/>
                </a:solidFill>
                <a:latin typeface="Calibri"/>
                <a:cs typeface="Calibri"/>
              </a:rPr>
              <a:t>D</a:t>
            </a:r>
            <a:r>
              <a:rPr sz="1350" b="1" spc="-4" dirty="0" err="1">
                <a:solidFill>
                  <a:srgbClr val="0070C0"/>
                </a:solidFill>
                <a:latin typeface="Calibri"/>
                <a:cs typeface="Calibri"/>
              </a:rPr>
              <a:t>ans</a:t>
            </a:r>
            <a:r>
              <a:rPr sz="1350" b="1" spc="-4" dirty="0">
                <a:solidFill>
                  <a:srgbClr val="0070C0"/>
                </a:solidFill>
                <a:latin typeface="Calibri"/>
                <a:cs typeface="Calibri"/>
              </a:rPr>
              <a:t> ce </a:t>
            </a:r>
            <a:r>
              <a:rPr sz="1350" b="1" spc="-8" dirty="0">
                <a:solidFill>
                  <a:srgbClr val="0070C0"/>
                </a:solidFill>
                <a:latin typeface="Calibri"/>
                <a:cs typeface="Calibri"/>
              </a:rPr>
              <a:t>chapitre </a:t>
            </a:r>
            <a:r>
              <a:rPr sz="135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350" dirty="0">
              <a:latin typeface="Calibri"/>
              <a:cs typeface="Calibri"/>
            </a:endParaRPr>
          </a:p>
          <a:p>
            <a:pPr>
              <a:spcBef>
                <a:spcPts val="23"/>
              </a:spcBef>
            </a:pPr>
            <a:endParaRPr sz="1275" dirty="0">
              <a:latin typeface="Calibri"/>
              <a:cs typeface="Calibri"/>
            </a:endParaRPr>
          </a:p>
          <a:p>
            <a:pPr marL="267653" indent="-258604">
              <a:buFont typeface="Arial MT"/>
              <a:buChar char="•"/>
              <a:tabLst>
                <a:tab pos="267653" algn="l"/>
                <a:tab pos="268129" algn="l"/>
              </a:tabLst>
            </a:pPr>
            <a:r>
              <a:rPr sz="1200" spc="-4" dirty="0">
                <a:solidFill>
                  <a:srgbClr val="555555"/>
                </a:solidFill>
                <a:latin typeface="Calibri"/>
                <a:cs typeface="Calibri"/>
              </a:rPr>
              <a:t>Notions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Calibri"/>
                <a:cs typeface="Calibri"/>
              </a:rPr>
              <a:t>variables</a:t>
            </a:r>
            <a:r>
              <a:rPr sz="1200" spc="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1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200" dirty="0">
              <a:latin typeface="Calibri"/>
              <a:cs typeface="Calibri"/>
            </a:endParaRPr>
          </a:p>
          <a:p>
            <a:pPr marL="267653" indent="-258604">
              <a:spcBef>
                <a:spcPts val="450"/>
              </a:spcBef>
              <a:buFont typeface="Arial MT"/>
              <a:buChar char="•"/>
              <a:tabLst>
                <a:tab pos="267653" algn="l"/>
                <a:tab pos="268129" algn="l"/>
              </a:tabLst>
            </a:pPr>
            <a:r>
              <a:rPr sz="1200" spc="-8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1200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endParaRPr sz="1200" dirty="0">
              <a:latin typeface="Calibri"/>
              <a:cs typeface="Calibri"/>
            </a:endParaRPr>
          </a:p>
          <a:p>
            <a:pPr marL="267653" indent="-258604">
              <a:spcBef>
                <a:spcPts val="450"/>
              </a:spcBef>
              <a:buFont typeface="Arial MT"/>
              <a:buChar char="•"/>
              <a:tabLst>
                <a:tab pos="267653" algn="l"/>
                <a:tab pos="268129" algn="l"/>
              </a:tabLst>
            </a:pPr>
            <a:r>
              <a:rPr sz="1200" spc="-4" dirty="0">
                <a:solidFill>
                  <a:srgbClr val="555555"/>
                </a:solidFill>
                <a:latin typeface="Calibri"/>
                <a:cs typeface="Calibri"/>
              </a:rPr>
              <a:t>Notions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Calibri"/>
                <a:cs typeface="Calibri"/>
              </a:rPr>
              <a:t>lecture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d’écriture</a:t>
            </a:r>
            <a:endParaRPr sz="1200" dirty="0">
              <a:latin typeface="Calibri"/>
              <a:cs typeface="Calibri"/>
            </a:endParaRPr>
          </a:p>
          <a:p>
            <a:pPr marL="267653" indent="-258604">
              <a:spcBef>
                <a:spcPts val="450"/>
              </a:spcBef>
              <a:buFont typeface="Arial MT"/>
              <a:buChar char="•"/>
              <a:tabLst>
                <a:tab pos="267653" algn="l"/>
                <a:tab pos="268129" algn="l"/>
              </a:tabLst>
            </a:pP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200" spc="-1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Calibri"/>
                <a:cs typeface="Calibri"/>
              </a:rPr>
              <a:t>primitifs</a:t>
            </a:r>
            <a:r>
              <a:rPr sz="1200" spc="1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8" dirty="0">
                <a:solidFill>
                  <a:srgbClr val="555555"/>
                </a:solidFill>
                <a:latin typeface="Calibri"/>
                <a:cs typeface="Calibri"/>
              </a:rPr>
              <a:t> objets</a:t>
            </a:r>
            <a:r>
              <a:rPr sz="1200" spc="1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2244" y="5612035"/>
            <a:ext cx="94869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785"/>
              </a:lnSpc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r>
              <a:rPr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4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F7633B8F-A080-6E37-E78D-817B0BEFEA1C}"/>
              </a:ext>
            </a:extLst>
          </p:cNvPr>
          <p:cNvSpPr txBox="1">
            <a:spLocks/>
          </p:cNvSpPr>
          <p:nvPr/>
        </p:nvSpPr>
        <p:spPr>
          <a:xfrm>
            <a:off x="879903" y="625385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Syntaxe JS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23FD8D-B545-0B79-309B-81908484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BC43C5-4C3E-B147-92A6-512300111EB0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A282B75-D806-308E-0058-E9D479FE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16</a:t>
            </a:fld>
            <a:endParaRPr lang="fr-F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9875" y="2122857"/>
            <a:ext cx="8345805" cy="355145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R="5941694" algn="ctr"/>
            <a:r>
              <a:rPr sz="16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sz="1600" b="1" spc="-1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600" b="1" spc="-1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lnSpc>
                <a:spcPct val="150000"/>
              </a:lnSpc>
              <a:spcBef>
                <a:spcPts val="788"/>
              </a:spcBef>
              <a:buFont typeface="Arial MT"/>
              <a:buChar char="•"/>
              <a:tabLst>
                <a:tab pos="542925" algn="l"/>
              </a:tabLst>
            </a:pP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6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6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langage</a:t>
            </a:r>
            <a:r>
              <a:rPr sz="16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  <a:r>
              <a:rPr sz="16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6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6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incorporé</a:t>
            </a:r>
            <a:r>
              <a:rPr sz="16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sz="16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balises</a:t>
            </a:r>
            <a:r>
              <a:rPr sz="16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Html.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600" spc="4" dirty="0">
              <a:solidFill>
                <a:srgbClr val="5555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lnSpc>
                <a:spcPct val="150000"/>
              </a:lnSpc>
              <a:spcBef>
                <a:spcPts val="788"/>
              </a:spcBef>
              <a:buFont typeface="Arial MT"/>
              <a:buChar char="•"/>
              <a:tabLst>
                <a:tab pos="542925" algn="l"/>
              </a:tabLst>
            </a:pPr>
            <a:r>
              <a:rPr lang="fr-FR" sz="16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-11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xécuté</a:t>
            </a:r>
            <a:r>
              <a:rPr sz="16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6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6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navigateur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lnSpc>
                <a:spcPct val="150000"/>
              </a:lnSpc>
              <a:spcBef>
                <a:spcPts val="563"/>
              </a:spcBef>
              <a:buFont typeface="Arial MT"/>
              <a:buChar char="•"/>
              <a:tabLst>
                <a:tab pos="542925" algn="l"/>
              </a:tabLst>
            </a:pPr>
            <a:r>
              <a:rPr lang="fr-FR"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8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méliore</a:t>
            </a:r>
            <a:r>
              <a:rPr sz="16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6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  <a:r>
              <a:rPr sz="16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l'interactivité</a:t>
            </a:r>
            <a:r>
              <a:rPr sz="16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sz="16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marR="3810" indent="-128111">
              <a:lnSpc>
                <a:spcPct val="150000"/>
              </a:lnSpc>
              <a:spcBef>
                <a:spcPts val="450"/>
              </a:spcBef>
              <a:buFont typeface="Arial MT"/>
              <a:buChar char="•"/>
              <a:tabLst>
                <a:tab pos="542925" algn="l"/>
              </a:tabLst>
            </a:pPr>
            <a:r>
              <a:rPr lang="fr-FR" sz="16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-11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ffre</a:t>
            </a:r>
            <a:r>
              <a:rPr sz="16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6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gestionnaires</a:t>
            </a:r>
            <a:r>
              <a:rPr sz="16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d'événement</a:t>
            </a:r>
            <a:r>
              <a:rPr sz="16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6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reconnaissent</a:t>
            </a:r>
            <a:r>
              <a:rPr sz="16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600" spc="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réagissent</a:t>
            </a:r>
            <a:r>
              <a:rPr sz="16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sz="16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demandes</a:t>
            </a:r>
            <a:r>
              <a:rPr sz="1600" spc="8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6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sz="16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(comme</a:t>
            </a:r>
            <a:r>
              <a:rPr sz="1600" spc="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600" spc="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mouvements</a:t>
            </a:r>
            <a:r>
              <a:rPr sz="16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6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6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souris,</a:t>
            </a:r>
            <a:r>
              <a:rPr sz="16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clics</a:t>
            </a:r>
            <a:r>
              <a:rPr sz="16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600" spc="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6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touches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clavier,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lvl="1" indent="-166688">
              <a:lnSpc>
                <a:spcPct val="150000"/>
              </a:lnSpc>
              <a:spcBef>
                <a:spcPts val="56"/>
              </a:spcBef>
              <a:buChar char="•"/>
              <a:tabLst>
                <a:tab pos="831850" algn="l"/>
              </a:tabLst>
            </a:pP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6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interprété</a:t>
            </a:r>
            <a:r>
              <a:rPr sz="16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navigateur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6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 de</a:t>
            </a:r>
            <a:r>
              <a:rPr sz="16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l'exécution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(Just</a:t>
            </a:r>
            <a:r>
              <a:rPr sz="16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lvl="1" indent="-166688">
              <a:lnSpc>
                <a:spcPct val="150000"/>
              </a:lnSpc>
              <a:spcBef>
                <a:spcPts val="53"/>
              </a:spcBef>
              <a:buChar char="•"/>
              <a:tabLst>
                <a:tab pos="831850" algn="l"/>
              </a:tabLst>
            </a:pP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d'accéder aux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objets</a:t>
            </a:r>
            <a:r>
              <a:rPr sz="16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6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navigateur.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lvl="1" indent="-166688">
              <a:lnSpc>
                <a:spcPct val="150000"/>
              </a:lnSpc>
              <a:spcBef>
                <a:spcPts val="56"/>
              </a:spcBef>
              <a:buChar char="•"/>
              <a:tabLst>
                <a:tab pos="831850" algn="l"/>
              </a:tabLst>
            </a:pP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6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6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 case</a:t>
            </a:r>
            <a:r>
              <a:rPr sz="16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 </a:t>
            </a:r>
            <a:r>
              <a:rPr sz="16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17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6A7D100-6BD1-FCE3-AC51-4FC9FEF408D8}"/>
              </a:ext>
            </a:extLst>
          </p:cNvPr>
          <p:cNvSpPr txBox="1">
            <a:spLocks/>
          </p:cNvSpPr>
          <p:nvPr/>
        </p:nvSpPr>
        <p:spPr>
          <a:xfrm>
            <a:off x="879903" y="625385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Syntaxe JS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1B55EC-024F-8261-477E-D2A81E55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8E990E-AC47-FD4E-B879-6C5524174C0F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E9833F-F7C3-18FC-3AE6-30DB149F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17</a:t>
            </a:fld>
            <a:endParaRPr lang="fr-F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18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0" y="1534509"/>
            <a:ext cx="9037416" cy="168818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solidFill>
                <a:srgbClr val="0070C0"/>
              </a:solidFill>
              <a:latin typeface="Calibri"/>
              <a:cs typeface="Calibri"/>
            </a:endParaRPr>
          </a:p>
          <a:p>
            <a:pPr>
              <a:spcBef>
                <a:spcPts val="41"/>
              </a:spcBef>
            </a:pPr>
            <a:endParaRPr sz="938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R="3962876" algn="ctr"/>
            <a:r>
              <a:rPr sz="1200" b="1" spc="-8" dirty="0">
                <a:solidFill>
                  <a:srgbClr val="0070C0"/>
                </a:solidFill>
                <a:latin typeface="Calibri"/>
                <a:cs typeface="Calibri"/>
              </a:rPr>
              <a:t>Intégration</a:t>
            </a:r>
            <a:r>
              <a:rPr sz="1200" b="1" spc="-26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de</a:t>
            </a:r>
            <a:r>
              <a:rPr sz="1200" b="1" spc="-23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Calibri"/>
                <a:cs typeface="Calibri"/>
              </a:rPr>
              <a:t>JavaScript</a:t>
            </a:r>
            <a:r>
              <a:rPr sz="12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dans</a:t>
            </a:r>
            <a:r>
              <a:rPr sz="1200" b="1" spc="-4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HTML</a:t>
            </a:r>
            <a:endParaRPr sz="12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414338">
              <a:spcBef>
                <a:spcPts val="788"/>
              </a:spcBef>
            </a:pP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6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intégré</a:t>
            </a:r>
            <a:r>
              <a:rPr sz="16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n’importe</a:t>
            </a:r>
            <a:r>
              <a:rPr sz="16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où</a:t>
            </a:r>
            <a:r>
              <a:rPr sz="16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6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6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HTML.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16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6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aussi</a:t>
            </a:r>
            <a:r>
              <a:rPr sz="16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sz="16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6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l’utiliser</a:t>
            </a:r>
            <a:r>
              <a:rPr sz="16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sz="16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fois</a:t>
            </a:r>
            <a:r>
              <a:rPr sz="16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6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6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même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6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581"/>
              </a:spcBef>
              <a:buFont typeface="Arial MT"/>
              <a:buChar char="•"/>
              <a:tabLst>
                <a:tab pos="542925" algn="l"/>
              </a:tabLst>
            </a:pP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6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600" spc="-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intégré</a:t>
            </a:r>
            <a:r>
              <a:rPr sz="16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6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"/>
              </a:spcBef>
              <a:buClr>
                <a:srgbClr val="555555"/>
              </a:buClr>
              <a:buFont typeface="Arial MT"/>
              <a:buChar char="•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E452CC7-CEA3-6E15-94B3-D8AD3DA4E3D5}"/>
              </a:ext>
            </a:extLst>
          </p:cNvPr>
          <p:cNvSpPr txBox="1">
            <a:spLocks/>
          </p:cNvSpPr>
          <p:nvPr/>
        </p:nvSpPr>
        <p:spPr>
          <a:xfrm>
            <a:off x="879903" y="625385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Syntaxe JS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86C66F4-941D-56F3-2B9B-5891A859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13719B-220C-0544-9D27-323F483C4E85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4C581B-75FA-483C-48BC-0F0450F0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18</a:t>
            </a:fld>
            <a:endParaRPr lang="fr-FR" alt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F96AD2-7694-8016-613E-52C3CC74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16" y="3046938"/>
            <a:ext cx="5316045" cy="171806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6EAB25B-2E78-9422-E92A-3132176F8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917" y="5331097"/>
            <a:ext cx="5613400" cy="1244600"/>
          </a:xfrm>
          <a:prstGeom prst="rect">
            <a:avLst/>
          </a:prstGeom>
        </p:spPr>
      </p:pic>
      <p:sp>
        <p:nvSpPr>
          <p:cNvPr id="8" name="object 12">
            <a:extLst>
              <a:ext uri="{FF2B5EF4-FFF2-40B4-BE49-F238E27FC236}">
                <a16:creationId xmlns:a16="http://schemas.microsoft.com/office/drawing/2014/main" id="{42F4C1AD-D6F2-3E68-D692-318E5AE7C6BB}"/>
              </a:ext>
            </a:extLst>
          </p:cNvPr>
          <p:cNvSpPr txBox="1"/>
          <p:nvPr/>
        </p:nvSpPr>
        <p:spPr>
          <a:xfrm>
            <a:off x="49566" y="4360540"/>
            <a:ext cx="7375778" cy="149710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solidFill>
                <a:srgbClr val="0070C0"/>
              </a:solidFill>
              <a:latin typeface="Calibri"/>
              <a:cs typeface="Calibri"/>
            </a:endParaRPr>
          </a:p>
          <a:p>
            <a:pPr>
              <a:spcBef>
                <a:spcPts val="41"/>
              </a:spcBef>
            </a:pPr>
            <a:endParaRPr sz="938" dirty="0">
              <a:solidFill>
                <a:srgbClr val="0070C0"/>
              </a:solidFill>
              <a:latin typeface="Calibri"/>
              <a:cs typeface="Calibri"/>
            </a:endParaRPr>
          </a:p>
          <a:p>
            <a:pPr>
              <a:spcBef>
                <a:spcPts val="4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buFont typeface="Arial MT"/>
              <a:buChar char="•"/>
              <a:tabLst>
                <a:tab pos="542925" algn="l"/>
              </a:tabLst>
            </a:pP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6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r>
              <a:rPr sz="16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600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8"/>
              </a:spcBef>
              <a:buClr>
                <a:srgbClr val="555555"/>
              </a:buClr>
              <a:buFont typeface="Arial MT"/>
              <a:buChar char="•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8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"/>
              </a:spcBef>
            </a:pPr>
            <a:endParaRPr sz="112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460" y="1955419"/>
            <a:ext cx="8487604" cy="108218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R="4593431">
              <a:spcBef>
                <a:spcPts val="79"/>
              </a:spcBef>
            </a:pPr>
            <a:r>
              <a:rPr lang="fr-MA" sz="16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Identifiants JavaScript</a:t>
            </a:r>
          </a:p>
          <a:p>
            <a:pPr marL="542449" indent="-128588">
              <a:spcBef>
                <a:spcPts val="788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identifiant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581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identifiants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peuvent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courts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(comme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descriptifs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(comme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note,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NomComplet,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etc.).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459" y="3552363"/>
            <a:ext cx="8640537" cy="177067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16193">
              <a:spcBef>
                <a:spcPts val="68"/>
              </a:spcBef>
            </a:pPr>
            <a:r>
              <a:rPr sz="16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600" b="1" spc="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règles</a:t>
            </a:r>
            <a:r>
              <a:rPr sz="1600" b="1" spc="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600" b="1" spc="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respecter</a:t>
            </a:r>
            <a:r>
              <a:rPr sz="1600" b="1" spc="4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</a:t>
            </a:r>
            <a:r>
              <a:rPr sz="1600" b="1" spc="3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sz="16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choix</a:t>
            </a:r>
            <a:r>
              <a:rPr sz="1600" b="1" spc="4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600" b="1" spc="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noms</a:t>
            </a:r>
            <a:r>
              <a:rPr sz="1600" b="1" spc="3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600" b="1" spc="3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600" b="1" spc="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03" indent="-87154">
              <a:buChar char="•"/>
              <a:tabLst>
                <a:tab pos="96679" algn="l"/>
              </a:tabLst>
            </a:pP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identifiant</a:t>
            </a:r>
            <a:r>
              <a:rPr sz="16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contenir</a:t>
            </a:r>
            <a:r>
              <a:rPr sz="16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6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lettres,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6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chiffres,</a:t>
            </a:r>
            <a:r>
              <a:rPr sz="16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6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traits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soulignement</a:t>
            </a:r>
            <a:r>
              <a:rPr sz="16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(_)</a:t>
            </a:r>
            <a:r>
              <a:rPr sz="16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6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6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signes</a:t>
            </a:r>
            <a:r>
              <a:rPr sz="16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dollar</a:t>
            </a:r>
            <a:r>
              <a:rPr sz="16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03" indent="-87154">
              <a:spcBef>
                <a:spcPts val="71"/>
              </a:spcBef>
              <a:buChar char="•"/>
              <a:tabLst>
                <a:tab pos="96679" algn="l"/>
              </a:tabLst>
            </a:pP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identifiant</a:t>
            </a:r>
            <a:r>
              <a:rPr sz="16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commencer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6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lettre,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signe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6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sz="16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signe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03" indent="-87154">
              <a:spcBef>
                <a:spcPts val="71"/>
              </a:spcBef>
              <a:buChar char="•"/>
              <a:tabLst>
                <a:tab pos="96679" algn="l"/>
              </a:tabLst>
            </a:pP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sensible</a:t>
            </a:r>
            <a:r>
              <a:rPr sz="16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  <a:r>
              <a:rPr sz="16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casse</a:t>
            </a:r>
            <a:r>
              <a:rPr sz="16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 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Y</a:t>
            </a:r>
            <a:r>
              <a:rPr sz="16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considérés</a:t>
            </a:r>
            <a:r>
              <a:rPr sz="16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6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différentes).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03" indent="-87154">
              <a:spcBef>
                <a:spcPts val="75"/>
              </a:spcBef>
              <a:buChar char="•"/>
              <a:tabLst>
                <a:tab pos="96679" algn="l"/>
              </a:tabLst>
            </a:pP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identifiant</a:t>
            </a:r>
            <a:r>
              <a:rPr sz="16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sz="16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sz="16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 réservé</a:t>
            </a:r>
            <a:r>
              <a:rPr sz="16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6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langage.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19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84AFF2C-663A-7436-8B39-69E5AE1BB5F5}"/>
              </a:ext>
            </a:extLst>
          </p:cNvPr>
          <p:cNvSpPr txBox="1">
            <a:spLocks/>
          </p:cNvSpPr>
          <p:nvPr/>
        </p:nvSpPr>
        <p:spPr>
          <a:xfrm>
            <a:off x="879903" y="625385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Syntaxe JS : </a:t>
            </a:r>
            <a:r>
              <a:rPr lang="fr-FR" altLang="fr-FR" sz="24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Variables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EB914A-1D8B-DDD8-0072-380E53EF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8CFF70-4CFB-144E-B9DF-3040A7C8C6DA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093970-369E-97C1-9FAF-51950FBC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19</a:t>
            </a:fld>
            <a:endParaRPr lang="fr-F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A6D73F1F-8BF5-42D1-9171-1E89AE04D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1107" y="2282095"/>
            <a:ext cx="6821785" cy="105345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2400" b="1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Part 1 :  JavaScript</a:t>
            </a:r>
            <a:endParaRPr lang="fr-FR" altLang="en-US" sz="24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BA970B-D387-31E2-B7E5-83593BE8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26A213-01F9-D94F-B8D8-A982F2199779}" type="datetime5">
              <a:rPr lang="fr-MA" altLang="en-US" smtClean="0"/>
              <a:t>3-fév.-25</a:t>
            </a:fld>
            <a:endParaRPr lang="fr-FR" alt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5B4B80-74D4-3BE0-A8BA-0A43CC23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71894-0006-455F-B181-41BEF53E5C1E}" type="slidenum">
              <a:rPr lang="fr-FR" altLang="en-US" smtClean="0"/>
              <a:pPr>
                <a:defRPr/>
              </a:pPr>
              <a:t>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3386698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439" y="1615985"/>
            <a:ext cx="8949843" cy="423683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R="4272915">
              <a:spcBef>
                <a:spcPts val="79"/>
              </a:spcBef>
            </a:pP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 dirty="0">
              <a:latin typeface="Calibri"/>
              <a:cs typeface="Calibri"/>
            </a:endParaRPr>
          </a:p>
          <a:p>
            <a:pPr>
              <a:spcBef>
                <a:spcPts val="41"/>
              </a:spcBef>
            </a:pPr>
            <a:endParaRPr sz="938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R="4296728"/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400" b="1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400" b="1" spc="-4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 marR="1393031">
              <a:lnSpc>
                <a:spcPct val="153500"/>
              </a:lnSpc>
              <a:spcBef>
                <a:spcPts val="210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un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langage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faiblement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typé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l’exécution. </a:t>
            </a:r>
            <a:r>
              <a:rPr sz="1400" spc="-19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déclarer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mots-clés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indent="-128588">
              <a:spcBef>
                <a:spcPts val="559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déclarer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(function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scope)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indent="-128588">
              <a:spcBef>
                <a:spcPts val="578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14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22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déclarer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portée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limitée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(block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scope)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indent="-128588">
              <a:spcBef>
                <a:spcPts val="578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déclarer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doit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pas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réassignée.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934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explicite</a:t>
            </a:r>
            <a:r>
              <a:rPr sz="1400" b="1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(en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utilisant</a:t>
            </a:r>
            <a:r>
              <a:rPr sz="1400" b="1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clé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var)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86414">
              <a:spcBef>
                <a:spcPts val="574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nom_variable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86414">
              <a:spcBef>
                <a:spcPts val="559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sz="1400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nom_variable;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578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implicite</a:t>
            </a:r>
            <a:r>
              <a:rPr sz="1400" b="1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(sans</a:t>
            </a:r>
            <a:r>
              <a:rPr sz="14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utiliser</a:t>
            </a:r>
            <a:r>
              <a:rPr sz="1400" b="1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var,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écrit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 de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suivie</a:t>
            </a:r>
            <a:r>
              <a:rPr sz="1400" b="1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b="1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caractère</a:t>
            </a:r>
            <a:r>
              <a:rPr sz="14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d’affectation</a:t>
            </a:r>
            <a:r>
              <a:rPr sz="1400" b="1" spc="-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affecter)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86414">
              <a:spcBef>
                <a:spcPts val="578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Numéro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;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Prénom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"xyz"</a:t>
            </a:r>
            <a:r>
              <a:rPr sz="1400" spc="-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20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AA9B145-5FDC-79D8-4F90-A7E891503101}"/>
              </a:ext>
            </a:extLst>
          </p:cNvPr>
          <p:cNvSpPr txBox="1">
            <a:spLocks/>
          </p:cNvSpPr>
          <p:nvPr/>
        </p:nvSpPr>
        <p:spPr>
          <a:xfrm>
            <a:off x="879903" y="625385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Syntaxe JS : </a:t>
            </a:r>
            <a:r>
              <a:rPr lang="fr-FR" altLang="fr-FR" sz="24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Variables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CF750E-FC4E-9AD0-157E-D867A2FE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6D304A-539C-3E41-BA44-7B43B51A2E0E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081C85-5D2C-FDF9-CC22-988F17A2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20</a:t>
            </a:fld>
            <a:endParaRPr lang="fr-F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14931-9E87-F0B9-A30E-37B9BED04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843C7CC3-14F5-F308-4EAA-8546B6F0FF6C}"/>
              </a:ext>
            </a:extLst>
          </p:cNvPr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A39BE91-C535-EACD-F681-9F416D91E30D}"/>
              </a:ext>
            </a:extLst>
          </p:cNvPr>
          <p:cNvSpPr txBox="1"/>
          <p:nvPr/>
        </p:nvSpPr>
        <p:spPr>
          <a:xfrm>
            <a:off x="1" y="1704500"/>
            <a:ext cx="9036996" cy="494221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R="4272915">
              <a:spcBef>
                <a:spcPts val="79"/>
              </a:spcBef>
            </a:pPr>
            <a:endParaRPr sz="1200" dirty="0">
              <a:latin typeface="Calibri"/>
              <a:cs typeface="Calibri"/>
            </a:endParaRPr>
          </a:p>
          <a:p>
            <a:pPr marR="4296728"/>
            <a:r>
              <a:rPr lang="fr-MA" sz="1400" b="1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Différence entre let et var</a:t>
            </a:r>
            <a:endParaRPr lang="fr-MA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MA" sz="1400" spc="-8" dirty="0">
              <a:solidFill>
                <a:srgbClr val="5555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MA"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variables déclarées avec var sont remontées en haut de leur portée, mais elles sont initialisées avec la valeur </a:t>
            </a:r>
            <a:r>
              <a:rPr lang="fr-MA" sz="1400" b="1" spc="-8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fr-MA"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Cela signifie que vous pouvez accéder à une variable var avant sa déclaration, mais elle aura la valeur </a:t>
            </a:r>
            <a:r>
              <a:rPr lang="fr-MA" sz="1400" b="1" spc="-8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fr-MA"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MA"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variables déclarées avec let sont également </a:t>
            </a:r>
            <a:r>
              <a:rPr lang="fr-MA" sz="1400" b="1" spc="-8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hoistées</a:t>
            </a:r>
            <a:r>
              <a:rPr lang="fr-MA"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mais elles ne sont pas </a:t>
            </a:r>
            <a:r>
              <a:rPr lang="fr-MA"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initialisées</a:t>
            </a:r>
            <a:r>
              <a:rPr lang="fr-MA"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 on essaye d'accéder à une variable let avant sa déclaration, on aura une erreur de type </a:t>
            </a:r>
            <a:r>
              <a:rPr lang="fr-MA" sz="1400" b="1" spc="-8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ReferenceError</a:t>
            </a:r>
            <a:r>
              <a:rPr lang="fr-MA"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MA"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lang="fr-MA"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fr-MA"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peut </a:t>
            </a:r>
            <a:r>
              <a:rPr lang="fr-MA" sz="1400" spc="-8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re-déclarer</a:t>
            </a:r>
            <a:r>
              <a:rPr lang="fr-MA"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une variable dans la même portée sans générer d’erreur.</a:t>
            </a:r>
          </a:p>
          <a:p>
            <a:pPr marL="742950" lvl="1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MA"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Lorsqu’on utilise </a:t>
            </a:r>
            <a:r>
              <a:rPr lang="fr-MA"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fr-MA"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dans une </a:t>
            </a:r>
            <a:r>
              <a:rPr lang="fr-MA"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boucle</a:t>
            </a:r>
            <a:r>
              <a:rPr lang="fr-MA"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 variable est partagée dans toute la portée de la fonction, ce qui peut causer des problèmes si la valeur est capturé dans une </a:t>
            </a:r>
            <a:r>
              <a:rPr lang="fr-MA" sz="1400" b="1" spc="-8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lang="fr-MA"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Contrairement à let, ou une nouvelle instance de la variable est créée à chaque itération, ce qui est généralement le comportement souhaité.</a:t>
            </a:r>
          </a:p>
          <a:p>
            <a:pPr marL="742950" lvl="1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fr-MA" sz="1400" spc="-8" dirty="0">
              <a:solidFill>
                <a:srgbClr val="5555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fr-MA" sz="1400" spc="-8" dirty="0">
              <a:solidFill>
                <a:srgbClr val="5555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fr-MA" dirty="0"/>
            </a:b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AD24829-26C5-448E-C551-740516B5A68E}"/>
              </a:ext>
            </a:extLst>
          </p:cNvPr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21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B3E24F5-15CD-1F87-348B-A77725FD7F9A}"/>
              </a:ext>
            </a:extLst>
          </p:cNvPr>
          <p:cNvSpPr txBox="1">
            <a:spLocks/>
          </p:cNvSpPr>
          <p:nvPr/>
        </p:nvSpPr>
        <p:spPr>
          <a:xfrm>
            <a:off x="879903" y="625385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Syntaxe JS : </a:t>
            </a:r>
            <a:r>
              <a:rPr lang="fr-FR" altLang="fr-FR" sz="24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Variables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9EBFC4-3E5A-5C95-DED3-0D22D3D0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6D304A-539C-3E41-BA44-7B43B51A2E0E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210A2A3-CFE7-CCC8-61F6-569EF8BD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21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027098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22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458" y="1743525"/>
            <a:ext cx="8025790" cy="435045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1"/>
              </a:spcBef>
            </a:pPr>
            <a:endParaRPr sz="938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/>
            <a:r>
              <a:rPr sz="12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200" b="1" spc="-4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200" b="1" spc="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200" b="1" spc="-4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200" b="1" spc="-2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(exemples)</a:t>
            </a:r>
            <a:endParaRPr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788"/>
              </a:spcBef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 des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booléennes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indent="-128588">
              <a:spcBef>
                <a:spcPts val="581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sz="14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test=new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Boolean(true)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indent="-128588">
              <a:spcBef>
                <a:spcPts val="555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test=new Boolean(1)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indent="-128588">
              <a:spcBef>
                <a:spcPts val="578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78"/>
              </a:spcBef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 des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chaînes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caractères</a:t>
            </a:r>
            <a:r>
              <a:rPr sz="14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indent="-128588">
              <a:spcBef>
                <a:spcPts val="559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sz="1400" b="1" spc="-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"Bonjour";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78"/>
              </a:spcBef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nombres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indent="-128588">
              <a:spcBef>
                <a:spcPts val="574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entier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60;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//un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entier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indent="-128588">
              <a:spcBef>
                <a:spcPts val="559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3.14;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//un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réel.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78"/>
              </a:spcBef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indent="-128588">
              <a:spcBef>
                <a:spcPts val="578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variable3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2,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variable4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"mon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d’initialisation";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59"/>
              </a:spcBef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sz="1400" b="1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initialisation</a:t>
            </a:r>
            <a:r>
              <a:rPr sz="1400" b="1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indent="-128588">
              <a:spcBef>
                <a:spcPts val="578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déclarée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aura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75FC9FC-7DCC-CE10-4D54-717D7E8D7D16}"/>
              </a:ext>
            </a:extLst>
          </p:cNvPr>
          <p:cNvSpPr txBox="1">
            <a:spLocks/>
          </p:cNvSpPr>
          <p:nvPr/>
        </p:nvSpPr>
        <p:spPr>
          <a:xfrm>
            <a:off x="879903" y="625385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Syntaxe JS : </a:t>
            </a:r>
            <a:r>
              <a:rPr lang="fr-FR" altLang="fr-FR" sz="24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Variables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83FB939-A893-A555-8478-4F3A772B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B57A7F-24D1-EF4E-AE34-467A0C84D575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3CCA411-E166-C578-0DBE-C831DC8C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22</a:t>
            </a:fld>
            <a:endParaRPr lang="fr-F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0" y="4010019"/>
            <a:ext cx="4572000" cy="673261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8104">
              <a:spcBef>
                <a:spcPts val="210"/>
              </a:spcBef>
            </a:pP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sz="1400" spc="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sz="1400" spc="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1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9C5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3.141592653589793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104">
              <a:spcBef>
                <a:spcPts val="4"/>
              </a:spcBef>
              <a:tabLst>
                <a:tab pos="1247775" algn="l"/>
              </a:tabLst>
            </a:pP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sz="14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19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9C5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r>
              <a:rPr sz="14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400" i="1" spc="-3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Erreur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104">
              <a:tabLst>
                <a:tab pos="1247775" algn="l"/>
              </a:tabLst>
            </a:pP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sz="14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19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sz="1400" spc="15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spc="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9C5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r>
              <a:rPr sz="14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400" i="1" spc="-3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Erreur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23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7142" y="5230895"/>
            <a:ext cx="4572000" cy="457337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8104">
              <a:spcBef>
                <a:spcPts val="206"/>
              </a:spcBef>
            </a:pPr>
            <a:r>
              <a:rPr lang="fr-MA" sz="1400" spc="-4" dirty="0" err="1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MA" sz="1400" spc="-15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fr-MA" sz="1400" spc="-11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fr-M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104"/>
            <a:r>
              <a:rPr lang="fr-MA"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fr-MA"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fr-MA"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dirty="0">
                <a:solidFill>
                  <a:srgbClr val="9C5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3.14159265359</a:t>
            </a:r>
            <a:r>
              <a:rPr lang="fr-MA"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fr-MA" sz="1400" spc="15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fr-MA" sz="1400" i="1" spc="1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endParaRPr lang="fr-M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875" y="2122857"/>
            <a:ext cx="7971473" cy="105140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8100"/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400" b="1" spc="-4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400" b="1" spc="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400" b="1" spc="-4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400" b="1" spc="-2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(exemples)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788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sz="1400" b="1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peuvent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redéclarées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réaffectées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(constantes).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doivent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initialisées</a:t>
            </a:r>
            <a:r>
              <a:rPr sz="14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81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FB32AA5-BBCB-FCBD-7D9B-9F8898F7C73F}"/>
              </a:ext>
            </a:extLst>
          </p:cNvPr>
          <p:cNvSpPr txBox="1">
            <a:spLocks/>
          </p:cNvSpPr>
          <p:nvPr/>
        </p:nvSpPr>
        <p:spPr>
          <a:xfrm>
            <a:off x="879903" y="625385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Syntaxe JS : </a:t>
            </a:r>
            <a:r>
              <a:rPr lang="fr-FR" altLang="fr-FR" sz="24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Variables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8FB50A-1E69-8D7D-E7A0-B8EB1BD8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0243A1-1409-3E4F-9AAC-BF38CA5822BF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D4014B-01B8-50EE-E5DA-8EAF999B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23</a:t>
            </a:fld>
            <a:endParaRPr lang="fr-F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564736" y="2167062"/>
            <a:ext cx="7575964" cy="72824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r>
              <a:rPr sz="1200" b="1" spc="-4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Portée</a:t>
            </a:r>
            <a:r>
              <a:rPr sz="1200" b="1" spc="-4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2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2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(variable</a:t>
            </a:r>
            <a:r>
              <a:rPr sz="12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scope)</a:t>
            </a:r>
            <a:endParaRPr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portée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détermine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accessibilité</a:t>
            </a:r>
            <a:r>
              <a:rPr sz="1400" spc="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(visibilité).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JS,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trois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portées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distinguées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8865" y="3023008"/>
            <a:ext cx="2565083" cy="2571505"/>
          </a:xfrm>
          <a:prstGeom prst="rect">
            <a:avLst/>
          </a:prstGeom>
          <a:ln w="19050">
            <a:solidFill>
              <a:srgbClr val="FF7700"/>
            </a:solidFill>
          </a:ln>
        </p:spPr>
        <p:txBody>
          <a:bodyPr vert="horz" wrap="square" lIns="0" tIns="65246" rIns="0" bIns="0" rtlCol="0">
            <a:spAutoFit/>
          </a:bodyPr>
          <a:lstStyle/>
          <a:p>
            <a:pPr marL="121920" algn="just">
              <a:spcBef>
                <a:spcPts val="514"/>
              </a:spcBef>
            </a:pPr>
            <a:r>
              <a:rPr sz="900" b="1" spc="-8" dirty="0">
                <a:solidFill>
                  <a:srgbClr val="555555"/>
                </a:solidFill>
                <a:latin typeface="Calibri"/>
                <a:cs typeface="Calibri"/>
              </a:rPr>
              <a:t>Portée</a:t>
            </a:r>
            <a:r>
              <a:rPr sz="900" b="1" dirty="0">
                <a:solidFill>
                  <a:srgbClr val="555555"/>
                </a:solidFill>
                <a:latin typeface="Calibri"/>
                <a:cs typeface="Calibri"/>
              </a:rPr>
              <a:t> du</a:t>
            </a:r>
            <a:r>
              <a:rPr sz="900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900" b="1" spc="-4" dirty="0">
                <a:solidFill>
                  <a:srgbClr val="555555"/>
                </a:solidFill>
                <a:latin typeface="Calibri"/>
                <a:cs typeface="Calibri"/>
              </a:rPr>
              <a:t>bloc</a:t>
            </a:r>
            <a:r>
              <a:rPr sz="900" b="1" spc="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900" b="1" spc="-8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900" spc="-8" dirty="0">
                <a:solidFill>
                  <a:srgbClr val="555555"/>
                </a:solidFill>
                <a:latin typeface="Calibri"/>
                <a:cs typeface="Calibri"/>
              </a:rPr>
              <a:t>(Block</a:t>
            </a:r>
            <a:r>
              <a:rPr sz="9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900" spc="-4" dirty="0">
                <a:solidFill>
                  <a:srgbClr val="555555"/>
                </a:solidFill>
                <a:latin typeface="Calibri"/>
                <a:cs typeface="Calibri"/>
              </a:rPr>
              <a:t>scope)</a:t>
            </a:r>
            <a:endParaRPr sz="900" dirty="0">
              <a:latin typeface="Calibri"/>
              <a:cs typeface="Calibri"/>
            </a:endParaRPr>
          </a:p>
          <a:p>
            <a:pPr marL="250031" marR="117158" indent="-128111" algn="just">
              <a:lnSpc>
                <a:spcPct val="110800"/>
              </a:lnSpc>
              <a:spcBef>
                <a:spcPts val="461"/>
              </a:spcBef>
              <a:buFont typeface="Arial MT"/>
              <a:buChar char="•"/>
              <a:tabLst>
                <a:tab pos="250508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utilisant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clé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</a:t>
            </a:r>
            <a:r>
              <a:rPr sz="1200" spc="19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déclarées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l'intérieur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 bloc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}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sont pas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accessibles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depuis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l'extérieur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Arial MT"/>
              <a:buChar char="•"/>
            </a:pP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Arial MT"/>
              <a:buChar char="•"/>
            </a:pPr>
            <a:endParaRPr sz="900" dirty="0">
              <a:latin typeface="Calibri"/>
              <a:cs typeface="Calibri"/>
            </a:endParaRPr>
          </a:p>
          <a:p>
            <a:pPr>
              <a:spcBef>
                <a:spcPts val="4"/>
              </a:spcBef>
              <a:buClr>
                <a:srgbClr val="555555"/>
              </a:buClr>
              <a:buFont typeface="Arial MT"/>
              <a:buChar char="•"/>
            </a:pPr>
            <a:endParaRPr sz="1275" dirty="0">
              <a:latin typeface="Calibri"/>
              <a:cs typeface="Calibri"/>
            </a:endParaRPr>
          </a:p>
          <a:p>
            <a:pPr marL="250031" marR="116681" indent="-128111" algn="just">
              <a:lnSpc>
                <a:spcPct val="110800"/>
              </a:lnSpc>
              <a:buFont typeface="Arial MT"/>
              <a:buChar char="•"/>
              <a:tabLst>
                <a:tab pos="250508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utilisant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clé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FF78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var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variables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déclarées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à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l'intérieur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d'un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bloc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{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sont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accessibles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depuis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l'extérieur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du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bloc.</a:t>
            </a:r>
            <a:endParaRPr sz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3022" y="4302600"/>
            <a:ext cx="2140268" cy="170239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>
              <a:spcBef>
                <a:spcPts val="68"/>
              </a:spcBef>
              <a:tabLst>
                <a:tab pos="685324" algn="l"/>
                <a:tab pos="2057400" algn="l"/>
              </a:tabLst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	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 x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2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	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869" y="4525846"/>
            <a:ext cx="2148364" cy="17072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>
              <a:spcBef>
                <a:spcPts val="71"/>
              </a:spcBef>
            </a:pP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x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n'est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pas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accessible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ici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5813" y="6369714"/>
            <a:ext cx="2430304" cy="391001"/>
          </a:xfrm>
          <a:custGeom>
            <a:avLst/>
            <a:gdLst/>
            <a:ahLst/>
            <a:cxnLst/>
            <a:rect l="l" t="t" r="r" b="b"/>
            <a:pathLst>
              <a:path w="3240404" h="521335">
                <a:moveTo>
                  <a:pt x="0" y="521208"/>
                </a:moveTo>
                <a:lnTo>
                  <a:pt x="3240024" y="521208"/>
                </a:lnTo>
                <a:lnTo>
                  <a:pt x="3240024" y="0"/>
                </a:lnTo>
                <a:lnTo>
                  <a:pt x="0" y="0"/>
                </a:lnTo>
                <a:lnTo>
                  <a:pt x="0" y="521208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863022" y="5381990"/>
            <a:ext cx="82867" cy="170239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5889" y="5684585"/>
            <a:ext cx="2067401" cy="331822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612458">
              <a:spcBef>
                <a:spcPts val="68"/>
              </a:spcBef>
              <a:tabLst>
                <a:tab pos="1984534" algn="l"/>
              </a:tabLst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var x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2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	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x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1050" i="1" spc="-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accessible</a:t>
            </a:r>
            <a:r>
              <a:rPr sz="1050" i="1" spc="-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ici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14971" y="3042173"/>
            <a:ext cx="2565083" cy="1118063"/>
          </a:xfrm>
          <a:prstGeom prst="rect">
            <a:avLst/>
          </a:prstGeom>
          <a:ln w="19050">
            <a:solidFill>
              <a:srgbClr val="FF7700"/>
            </a:solidFill>
          </a:ln>
        </p:spPr>
        <p:txBody>
          <a:bodyPr vert="horz" wrap="square" lIns="0" tIns="63818" rIns="0" bIns="0" rtlCol="0">
            <a:spAutoFit/>
          </a:bodyPr>
          <a:lstStyle/>
          <a:p>
            <a:pPr marL="54769" algn="just">
              <a:spcBef>
                <a:spcPts val="503"/>
              </a:spcBef>
            </a:pP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Portée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locale</a:t>
            </a:r>
            <a:r>
              <a:rPr sz="12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(Function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403" marR="116681" indent="-128111" algn="just">
              <a:lnSpc>
                <a:spcPct val="110900"/>
              </a:lnSpc>
              <a:spcBef>
                <a:spcPts val="458"/>
              </a:spcBef>
              <a:buFont typeface="Arial MT"/>
              <a:buChar char="•"/>
              <a:tabLst>
                <a:tab pos="182880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déclarées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fonction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deviennent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LOCALES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fonction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Ils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accessibles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qu'à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partir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14971" y="4238088"/>
            <a:ext cx="2430304" cy="1522571"/>
          </a:xfrm>
          <a:custGeom>
            <a:avLst/>
            <a:gdLst/>
            <a:ahLst/>
            <a:cxnLst/>
            <a:rect l="l" t="t" r="r" b="b"/>
            <a:pathLst>
              <a:path w="3240404" h="2030095">
                <a:moveTo>
                  <a:pt x="0" y="2029967"/>
                </a:moveTo>
                <a:lnTo>
                  <a:pt x="3240023" y="2029967"/>
                </a:lnTo>
                <a:lnTo>
                  <a:pt x="3240023" y="0"/>
                </a:lnTo>
                <a:lnTo>
                  <a:pt x="0" y="0"/>
                </a:lnTo>
                <a:lnTo>
                  <a:pt x="0" y="2029967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4657653" y="4752672"/>
            <a:ext cx="894874" cy="49340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1050" spc="-4" dirty="0">
                <a:latin typeface="Consolas"/>
                <a:cs typeface="Consolas"/>
              </a:rPr>
              <a:t>=</a:t>
            </a:r>
            <a:r>
              <a:rPr sz="1050" spc="-38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42A2A"/>
                </a:solidFill>
                <a:latin typeface="Consolas"/>
                <a:cs typeface="Consolas"/>
              </a:rPr>
              <a:t>"test1"</a:t>
            </a:r>
            <a:r>
              <a:rPr sz="1050" dirty="0"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50" spc="-4" dirty="0">
                <a:latin typeface="Consolas"/>
                <a:cs typeface="Consolas"/>
              </a:rPr>
              <a:t>=</a:t>
            </a:r>
            <a:r>
              <a:rPr sz="1050" spc="-38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42A2A"/>
                </a:solidFill>
                <a:latin typeface="Consolas"/>
                <a:cs typeface="Consolas"/>
              </a:rPr>
              <a:t>"test2"</a:t>
            </a:r>
            <a:r>
              <a:rPr sz="1050" dirty="0"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50" spc="-4" dirty="0">
                <a:latin typeface="Consolas"/>
                <a:cs typeface="Consolas"/>
              </a:rPr>
              <a:t>z</a:t>
            </a:r>
            <a:r>
              <a:rPr sz="1050" spc="-11" dirty="0">
                <a:latin typeface="Consolas"/>
                <a:cs typeface="Consolas"/>
              </a:rPr>
              <a:t> </a:t>
            </a:r>
            <a:r>
              <a:rPr sz="1050" spc="-4" dirty="0">
                <a:latin typeface="Consolas"/>
                <a:cs typeface="Consolas"/>
              </a:rPr>
              <a:t>=</a:t>
            </a:r>
            <a:r>
              <a:rPr sz="1050" spc="-26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42A2A"/>
                </a:solidFill>
                <a:latin typeface="Consolas"/>
                <a:cs typeface="Consolas"/>
              </a:rPr>
              <a:t>"test3"</a:t>
            </a:r>
            <a:r>
              <a:rPr sz="1050" dirty="0"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90647" y="6686839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24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35888" y="5392944"/>
            <a:ext cx="894874" cy="331822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sont</a:t>
            </a:r>
            <a:r>
              <a:rPr sz="1050" spc="-4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pas</a:t>
            </a:r>
            <a:endParaRPr sz="1050">
              <a:latin typeface="Consolas"/>
              <a:cs typeface="Consolas"/>
            </a:endParaRPr>
          </a:p>
          <a:p>
            <a:pPr marL="476"/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dehors</a:t>
            </a:r>
            <a:r>
              <a:rPr sz="1050" spc="-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de</a:t>
            </a:r>
            <a:r>
              <a:rPr sz="1050" spc="-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la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30821" y="4432347"/>
            <a:ext cx="1113473" cy="146290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1050" spc="-4" dirty="0">
                <a:solidFill>
                  <a:srgbClr val="0000CD"/>
                </a:solidFill>
                <a:latin typeface="Consolas"/>
                <a:cs typeface="Consolas"/>
              </a:rPr>
              <a:t>function</a:t>
            </a:r>
            <a:r>
              <a:rPr sz="1050" spc="-8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latin typeface="Consolas"/>
                <a:cs typeface="Consolas"/>
              </a:rPr>
              <a:t>Test()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50" spc="-4" dirty="0"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685800">
              <a:spcBef>
                <a:spcPts val="4"/>
              </a:spcBef>
            </a:pPr>
            <a:r>
              <a:rPr sz="1050" spc="-4" dirty="0">
                <a:solidFill>
                  <a:srgbClr val="0000CD"/>
                </a:solidFill>
                <a:latin typeface="Consolas"/>
                <a:cs typeface="Consolas"/>
              </a:rPr>
              <a:t>var</a:t>
            </a:r>
            <a:r>
              <a:rPr sz="1050" spc="-7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latin typeface="Consolas"/>
                <a:cs typeface="Consolas"/>
              </a:rPr>
              <a:t>x</a:t>
            </a:r>
            <a:endParaRPr sz="1050">
              <a:latin typeface="Consolas"/>
              <a:cs typeface="Consolas"/>
            </a:endParaRPr>
          </a:p>
          <a:p>
            <a:pPr marL="685800"/>
            <a:r>
              <a:rPr sz="1050" spc="-4" dirty="0">
                <a:solidFill>
                  <a:srgbClr val="0000CD"/>
                </a:solidFill>
                <a:latin typeface="Consolas"/>
                <a:cs typeface="Consolas"/>
              </a:rPr>
              <a:t>let</a:t>
            </a:r>
            <a:r>
              <a:rPr sz="1050" spc="-7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latin typeface="Consolas"/>
                <a:cs typeface="Consolas"/>
              </a:rPr>
              <a:t>y</a:t>
            </a:r>
            <a:endParaRPr sz="1050">
              <a:latin typeface="Consolas"/>
              <a:cs typeface="Consolas"/>
            </a:endParaRPr>
          </a:p>
          <a:p>
            <a:pPr marL="685800"/>
            <a:r>
              <a:rPr sz="1050" spc="-4" dirty="0">
                <a:solidFill>
                  <a:srgbClr val="0000CD"/>
                </a:solidFill>
                <a:latin typeface="Consolas"/>
                <a:cs typeface="Consolas"/>
              </a:rPr>
              <a:t>const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50" spc="-4" dirty="0"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R="76676" algn="just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//x, y</a:t>
            </a:r>
            <a:r>
              <a:rPr sz="1050" spc="-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et</a:t>
            </a:r>
            <a:r>
              <a:rPr sz="1050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z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ne </a:t>
            </a:r>
            <a:r>
              <a:rPr sz="1050" spc="-57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accessibles</a:t>
            </a:r>
            <a:r>
              <a:rPr sz="1050" spc="-4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en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fonction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56956" y="3042173"/>
            <a:ext cx="2565083" cy="1321132"/>
          </a:xfrm>
          <a:prstGeom prst="rect">
            <a:avLst/>
          </a:prstGeom>
          <a:ln w="19050">
            <a:solidFill>
              <a:srgbClr val="FF7700"/>
            </a:solidFill>
          </a:ln>
        </p:spPr>
        <p:txBody>
          <a:bodyPr vert="horz" wrap="square" lIns="0" tIns="61913" rIns="0" bIns="0" rtlCol="0">
            <a:spAutoFit/>
          </a:bodyPr>
          <a:lstStyle/>
          <a:p>
            <a:pPr marL="122396" algn="just">
              <a:spcBef>
                <a:spcPts val="488"/>
              </a:spcBef>
            </a:pP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Portée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globale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(Global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031" marR="116681" indent="-128111" algn="just">
              <a:lnSpc>
                <a:spcPct val="111200"/>
              </a:lnSpc>
              <a:spcBef>
                <a:spcPts val="454"/>
              </a:spcBef>
              <a:buFont typeface="Arial MT"/>
              <a:buChar char="•"/>
              <a:tabLst>
                <a:tab pos="250508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déclarée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dehors</a:t>
            </a:r>
            <a:r>
              <a:rPr sz="1200" spc="19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d'une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fonction,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devient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GLOBAL.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19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globales sont accessibles de n'importe où dans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JavaScript..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8ABF6CC-DD51-4100-98EA-DEEE2335747B}"/>
              </a:ext>
            </a:extLst>
          </p:cNvPr>
          <p:cNvSpPr txBox="1">
            <a:spLocks/>
          </p:cNvSpPr>
          <p:nvPr/>
        </p:nvSpPr>
        <p:spPr>
          <a:xfrm>
            <a:off x="879903" y="625385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Syntaxe JS : </a:t>
            </a:r>
            <a:r>
              <a:rPr lang="fr-FR" altLang="fr-FR" sz="24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Variables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41127F-AF4A-8999-69D2-F7A77DFA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5B113F-1B4E-3A49-B8B7-63B64C6481E9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AFE499C-E3E8-9621-7F86-777350F0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24</a:t>
            </a:fld>
            <a:endParaRPr lang="fr-F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6522244" y="5612035"/>
            <a:ext cx="948690" cy="2340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785"/>
              </a:lnSpc>
            </a:pP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r>
              <a:rPr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4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F7633B8F-A080-6E37-E78D-817B0BEFEA1C}"/>
              </a:ext>
            </a:extLst>
          </p:cNvPr>
          <p:cNvSpPr txBox="1">
            <a:spLocks/>
          </p:cNvSpPr>
          <p:nvPr/>
        </p:nvSpPr>
        <p:spPr>
          <a:xfrm>
            <a:off x="879903" y="625385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Expressions et opérateurs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79479EFA-72AA-42DE-2C5C-BC1D6F60D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35581"/>
              </p:ext>
            </p:extLst>
          </p:nvPr>
        </p:nvGraphicFramePr>
        <p:xfrm>
          <a:off x="2128283" y="3139914"/>
          <a:ext cx="4887434" cy="247212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7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033"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fr-MA" sz="1400" b="1" spc="-15" dirty="0">
                          <a:solidFill>
                            <a:srgbClr val="FFFFFF"/>
                          </a:solidFill>
                        </a:rPr>
                        <a:t>Opérateur</a:t>
                      </a:r>
                      <a:endParaRPr lang="fr-M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149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fr-MA" sz="1400" b="1" spc="-10">
                          <a:solidFill>
                            <a:srgbClr val="FFFFFF"/>
                          </a:solidFill>
                        </a:rPr>
                        <a:t>Signification</a:t>
                      </a:r>
                      <a:endParaRPr lang="fr-MA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14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33"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fr-MA" sz="1400" b="1">
                          <a:solidFill>
                            <a:srgbClr val="555555"/>
                          </a:solidFill>
                        </a:rPr>
                        <a:t>+</a:t>
                      </a:r>
                      <a:endParaRPr lang="fr-MA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fr-MA" sz="1400" spc="-10">
                          <a:solidFill>
                            <a:srgbClr val="555555"/>
                          </a:solidFill>
                        </a:rPr>
                        <a:t>Addition</a:t>
                      </a:r>
                      <a:endParaRPr lang="fr-MA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913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38"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fr-MA" sz="1400" b="1">
                          <a:solidFill>
                            <a:srgbClr val="555555"/>
                          </a:solidFill>
                        </a:rPr>
                        <a:t>-</a:t>
                      </a:r>
                      <a:endParaRPr lang="fr-MA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fr-MA" sz="1400" spc="-10">
                          <a:solidFill>
                            <a:srgbClr val="555555"/>
                          </a:solidFill>
                        </a:rPr>
                        <a:t>Soustraction</a:t>
                      </a:r>
                      <a:endParaRPr lang="fr-M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913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34"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fr-MA" sz="1400" b="1">
                          <a:solidFill>
                            <a:srgbClr val="555555"/>
                          </a:solidFill>
                        </a:rPr>
                        <a:t>*</a:t>
                      </a:r>
                      <a:endParaRPr lang="fr-MA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fr-MA" sz="1400" spc="-10" dirty="0">
                          <a:solidFill>
                            <a:srgbClr val="555555"/>
                          </a:solidFill>
                        </a:rPr>
                        <a:t>Multiplication</a:t>
                      </a:r>
                      <a:endParaRPr lang="fr-M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913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33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fr-MA" sz="1400" b="1" spc="-5">
                          <a:solidFill>
                            <a:srgbClr val="555555"/>
                          </a:solidFill>
                        </a:rPr>
                        <a:t>**</a:t>
                      </a:r>
                      <a:endParaRPr lang="fr-MA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lang="fr-MA" sz="1400" spc="-5">
                          <a:solidFill>
                            <a:srgbClr val="555555"/>
                          </a:solidFill>
                        </a:rPr>
                        <a:t>Puissance</a:t>
                      </a:r>
                      <a:endParaRPr lang="fr-MA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38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34"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fr-MA" sz="1400" b="1">
                          <a:solidFill>
                            <a:srgbClr val="555555"/>
                          </a:solidFill>
                        </a:rPr>
                        <a:t>/</a:t>
                      </a:r>
                      <a:endParaRPr lang="fr-MA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fr-MA" sz="1400" spc="-5">
                          <a:solidFill>
                            <a:srgbClr val="555555"/>
                          </a:solidFill>
                        </a:rPr>
                        <a:t>Division</a:t>
                      </a:r>
                      <a:endParaRPr lang="fr-MA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1913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033"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fr-MA" sz="1400" b="1">
                          <a:solidFill>
                            <a:srgbClr val="555555"/>
                          </a:solidFill>
                        </a:rPr>
                        <a:t>%</a:t>
                      </a:r>
                      <a:endParaRPr lang="fr-MA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lang="fr-MA" sz="1400" spc="-10">
                          <a:solidFill>
                            <a:srgbClr val="555555"/>
                          </a:solidFill>
                        </a:rPr>
                        <a:t>Modulo</a:t>
                      </a:r>
                      <a:r>
                        <a:rPr lang="fr-MA" sz="1400" spc="2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lang="fr-MA" sz="1400" spc="-15">
                          <a:solidFill>
                            <a:srgbClr val="555555"/>
                          </a:solidFill>
                        </a:rPr>
                        <a:t>(Reste</a:t>
                      </a:r>
                      <a:r>
                        <a:rPr lang="fr-MA" sz="1400" spc="1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lang="fr-MA" sz="1400" spc="-5">
                          <a:solidFill>
                            <a:srgbClr val="555555"/>
                          </a:solidFill>
                        </a:rPr>
                        <a:t>de </a:t>
                      </a:r>
                      <a:r>
                        <a:rPr lang="fr-MA" sz="1400" spc="-10">
                          <a:solidFill>
                            <a:srgbClr val="555555"/>
                          </a:solidFill>
                        </a:rPr>
                        <a:t>la</a:t>
                      </a:r>
                      <a:r>
                        <a:rPr lang="fr-MA" sz="1400" spc="1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lang="fr-MA" sz="1400" spc="-10">
                          <a:solidFill>
                            <a:srgbClr val="555555"/>
                          </a:solidFill>
                        </a:rPr>
                        <a:t>division)</a:t>
                      </a:r>
                      <a:endParaRPr lang="fr-MA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389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034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fr-MA" sz="1400" b="1" spc="20">
                          <a:solidFill>
                            <a:srgbClr val="555555"/>
                          </a:solidFill>
                        </a:rPr>
                        <a:t>++</a:t>
                      </a:r>
                      <a:endParaRPr lang="fr-MA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8101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lang="fr-MA" sz="1400" spc="-10">
                          <a:solidFill>
                            <a:srgbClr val="555555"/>
                          </a:solidFill>
                        </a:rPr>
                        <a:t>Incrémentation</a:t>
                      </a:r>
                      <a:endParaRPr lang="fr-MA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389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986"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fr-MA" sz="1400" b="1">
                          <a:solidFill>
                            <a:srgbClr val="555555"/>
                          </a:solidFill>
                        </a:rPr>
                        <a:t>--</a:t>
                      </a:r>
                      <a:endParaRPr lang="fr-MA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8101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lang="fr-MA" sz="1400" spc="-10" dirty="0">
                          <a:solidFill>
                            <a:srgbClr val="555555"/>
                          </a:solidFill>
                        </a:rPr>
                        <a:t>Décrémentation</a:t>
                      </a:r>
                      <a:endParaRPr lang="fr-MA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389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12">
            <a:extLst>
              <a:ext uri="{FF2B5EF4-FFF2-40B4-BE49-F238E27FC236}">
                <a16:creationId xmlns:a16="http://schemas.microsoft.com/office/drawing/2014/main" id="{4F85C2D4-2DF8-4460-10E3-9754E7A99143}"/>
              </a:ext>
            </a:extLst>
          </p:cNvPr>
          <p:cNvSpPr txBox="1"/>
          <p:nvPr/>
        </p:nvSpPr>
        <p:spPr>
          <a:xfrm>
            <a:off x="486257" y="2044133"/>
            <a:ext cx="7883043" cy="54357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8100"/>
            <a:r>
              <a:rPr sz="1400" b="1" spc="-8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Opérateurs</a:t>
            </a:r>
            <a:r>
              <a:rPr sz="1400" b="1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arithmétiques</a:t>
            </a:r>
            <a:r>
              <a:rPr sz="1400" b="1" spc="-6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opérateurs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arithmétiques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effectuer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opérations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arithmétiques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6B6AD3-3668-7E9B-89DB-876A85D0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50C09-1DD7-3343-9EE9-706C1E73B5C2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0781AD-665B-9AB8-872B-1857A85F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25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4048484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096054"/>
              </p:ext>
            </p:extLst>
          </p:nvPr>
        </p:nvGraphicFramePr>
        <p:xfrm>
          <a:off x="818600" y="3149802"/>
          <a:ext cx="7290912" cy="275920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b="1" spc="-15" dirty="0">
                          <a:solidFill>
                            <a:srgbClr val="FFFFFF"/>
                          </a:solidFill>
                        </a:rPr>
                        <a:t>Opérateur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388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b="1" spc="-15" dirty="0">
                          <a:solidFill>
                            <a:srgbClr val="FFFFFF"/>
                          </a:solidFill>
                        </a:rPr>
                        <a:t>Exemple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100" b="1" spc="-15" dirty="0">
                          <a:solidFill>
                            <a:srgbClr val="FFFFFF"/>
                          </a:solidFill>
                        </a:rPr>
                        <a:t>d’utilisation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388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b="1" spc="-15" dirty="0">
                          <a:solidFill>
                            <a:srgbClr val="FFFFFF"/>
                          </a:solidFill>
                        </a:rPr>
                        <a:t>Signification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388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b="1" spc="-15" dirty="0">
                          <a:solidFill>
                            <a:srgbClr val="FFFFFF"/>
                          </a:solidFill>
                        </a:rPr>
                        <a:t>Exemple</a:t>
                      </a:r>
                      <a:r>
                        <a:rPr sz="1100" b="1" spc="-2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</a:rPr>
                        <a:t>complet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388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b="1" spc="-15" dirty="0">
                          <a:solidFill>
                            <a:srgbClr val="FFFFFF"/>
                          </a:solidFill>
                        </a:rPr>
                        <a:t>Résultat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38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</a:rPr>
                        <a:t>=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52388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1100" spc="-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388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prend</a:t>
                      </a:r>
                      <a:r>
                        <a:rPr sz="11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</a:rPr>
                        <a:t>la</a:t>
                      </a:r>
                      <a:r>
                        <a:rPr sz="11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valeur</a:t>
                      </a:r>
                      <a:r>
                        <a:rPr sz="1100" spc="5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de</a:t>
                      </a:r>
                      <a:r>
                        <a:rPr sz="11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388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477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vaut</a:t>
                      </a:r>
                      <a:r>
                        <a:rPr sz="11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238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7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+=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629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</a:rPr>
                        <a:t>+=</a:t>
                      </a:r>
                      <a:r>
                        <a:rPr sz="11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629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+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629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10;</a:t>
                      </a:r>
                      <a:endParaRPr sz="900"/>
                    </a:p>
                    <a:p>
                      <a:pPr marL="1092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-4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+=</a:t>
                      </a:r>
                      <a:r>
                        <a:rPr sz="9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5;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vaut</a:t>
                      </a:r>
                      <a:r>
                        <a:rPr sz="11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62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7"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solidFill>
                            <a:srgbClr val="555555"/>
                          </a:solidFill>
                        </a:rPr>
                        <a:t>-=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629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dirty="0">
                          <a:solidFill>
                            <a:srgbClr val="555555"/>
                          </a:solidFill>
                        </a:rPr>
                        <a:t>-=</a:t>
                      </a:r>
                      <a:r>
                        <a:rPr sz="1100" spc="-5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629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–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629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10;</a:t>
                      </a:r>
                      <a:endParaRPr sz="900"/>
                    </a:p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-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-=</a:t>
                      </a:r>
                      <a:r>
                        <a:rPr sz="9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5;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1431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vaut</a:t>
                      </a:r>
                      <a:r>
                        <a:rPr sz="11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62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7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*=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629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</a:rPr>
                        <a:t>*=</a:t>
                      </a:r>
                      <a:r>
                        <a:rPr sz="11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629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*</a:t>
                      </a:r>
                      <a:r>
                        <a:rPr sz="11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629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5" dirty="0">
                          <a:solidFill>
                            <a:srgbClr val="555555"/>
                          </a:solidFill>
                        </a:rPr>
                        <a:t>10;</a:t>
                      </a:r>
                      <a:endParaRPr sz="900"/>
                    </a:p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-4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*= 5;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1431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 vaut</a:t>
                      </a:r>
                      <a:r>
                        <a:rPr sz="11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762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7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/=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/=</a:t>
                      </a:r>
                      <a:r>
                        <a:rPr sz="11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/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5" dirty="0">
                          <a:solidFill>
                            <a:srgbClr val="555555"/>
                          </a:solidFill>
                        </a:rPr>
                        <a:t>10;</a:t>
                      </a:r>
                      <a:endParaRPr sz="900"/>
                    </a:p>
                    <a:p>
                      <a:pPr marL="109220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-4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/= 5;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1431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vaut</a:t>
                      </a:r>
                      <a:r>
                        <a:rPr sz="11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6"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%=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4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%=</a:t>
                      </a:r>
                      <a:r>
                        <a:rPr sz="11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4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</a:rPr>
                        <a:t>%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4" marB="0"/>
                </a:tc>
                <a:tc>
                  <a:txBody>
                    <a:bodyPr/>
                    <a:lstStyle/>
                    <a:p>
                      <a:pPr marL="109220" marR="11182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-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-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5" dirty="0">
                          <a:solidFill>
                            <a:srgbClr val="555555"/>
                          </a:solidFill>
                        </a:rPr>
                        <a:t>10; </a:t>
                      </a:r>
                      <a:r>
                        <a:rPr sz="900" spc="-64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%=</a:t>
                      </a:r>
                      <a:r>
                        <a:rPr sz="9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5;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21907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vaut</a:t>
                      </a:r>
                      <a:r>
                        <a:rPr sz="11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810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009"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**=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</a:rPr>
                        <a:t>**=</a:t>
                      </a:r>
                      <a:r>
                        <a:rPr sz="11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 =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</a:rPr>
                        <a:t>**</a:t>
                      </a:r>
                      <a:r>
                        <a:rPr sz="11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y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</a:rPr>
                        <a:t></a:t>
                      </a:r>
                      <a:endParaRPr sz="1100"/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à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la</a:t>
                      </a:r>
                      <a:r>
                        <a:rPr sz="11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0" dirty="0">
                          <a:solidFill>
                            <a:srgbClr val="555555"/>
                          </a:solidFill>
                        </a:rPr>
                        <a:t>puissance</a:t>
                      </a:r>
                      <a:r>
                        <a:rPr sz="1100" spc="4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09220" marR="120332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-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-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5" dirty="0">
                          <a:solidFill>
                            <a:srgbClr val="555555"/>
                          </a:solidFill>
                        </a:rPr>
                        <a:t>3; </a:t>
                      </a:r>
                      <a:r>
                        <a:rPr sz="900" spc="-64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%=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2;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T="44768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1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15" dirty="0">
                          <a:solidFill>
                            <a:srgbClr val="555555"/>
                          </a:solidFill>
                        </a:rPr>
                        <a:t>vaut</a:t>
                      </a:r>
                      <a:r>
                        <a:rPr sz="11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100" spc="-5" dirty="0">
                          <a:solidFill>
                            <a:srgbClr val="555555"/>
                          </a:solidFill>
                        </a:rPr>
                        <a:t>9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10096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26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856" y="1881332"/>
            <a:ext cx="8449559" cy="9744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>
              <a:spcBef>
                <a:spcPts val="41"/>
              </a:spcBef>
            </a:pP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/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Opérateurs</a:t>
            </a:r>
            <a:r>
              <a:rPr sz="1400" b="1" spc="-4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d'affectation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JavaScript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opérateurs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d'affectation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permettent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d’assigner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JavaScript.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regroupe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ces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opérateurs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80E587E-9EBE-502D-A515-A2BDD652A6B8}"/>
              </a:ext>
            </a:extLst>
          </p:cNvPr>
          <p:cNvSpPr txBox="1">
            <a:spLocks/>
          </p:cNvSpPr>
          <p:nvPr/>
        </p:nvSpPr>
        <p:spPr>
          <a:xfrm>
            <a:off x="879903" y="625385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Expressions et opérateurs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C98DC8-509A-2C19-5756-8E8DD8D3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572A42-1A64-AA48-A938-FA3AA938CD10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AEBA59-6F87-A29F-C157-548DC273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26</a:t>
            </a:fld>
            <a:endParaRPr lang="fr-F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97951" y="3214666"/>
            <a:ext cx="1434049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</a:t>
            </a:r>
            <a:endParaRPr sz="14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950" y="4606606"/>
            <a:ext cx="6399749" cy="591989"/>
          </a:xfrm>
          <a:prstGeom prst="rect">
            <a:avLst/>
          </a:prstGeom>
        </p:spPr>
        <p:txBody>
          <a:bodyPr vert="horz" wrap="square" lIns="0" tIns="83344" rIns="0" bIns="0" rtlCol="0">
            <a:spAutoFit/>
          </a:bodyPr>
          <a:lstStyle/>
          <a:p>
            <a:pPr marL="9525">
              <a:spcBef>
                <a:spcPts val="656"/>
              </a:spcBef>
            </a:pP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l’opérateur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concaténer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caractères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nombres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5353" y="3316965"/>
            <a:ext cx="3493294" cy="131814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5241" rIns="0" bIns="0" rtlCol="0">
            <a:spAutoFit/>
          </a:bodyPr>
          <a:lstStyle/>
          <a:p>
            <a:pPr marL="69056">
              <a:spcBef>
                <a:spcPts val="199"/>
              </a:spcBef>
            </a:pP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1400" spc="-11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texte1</a:t>
            </a:r>
            <a:r>
              <a:rPr sz="1400" spc="15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1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UM6P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56"/>
            <a:r>
              <a:rPr sz="14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texte1</a:t>
            </a:r>
            <a:r>
              <a:rPr sz="1400" spc="-19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sz="1400" spc="-23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56"/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14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texte2</a:t>
            </a:r>
            <a:r>
              <a:rPr sz="1400" spc="19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56"/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sz="14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texte3</a:t>
            </a:r>
            <a:r>
              <a:rPr sz="1400" spc="19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texte1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spc="15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texte2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4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56"/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//Output</a:t>
            </a:r>
            <a:r>
              <a:rPr sz="1400" spc="1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15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texte3</a:t>
            </a:r>
            <a:r>
              <a:rPr sz="1400" spc="15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15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UM6P CC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5353" y="5104617"/>
            <a:ext cx="3493294" cy="110462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69056">
              <a:spcBef>
                <a:spcPts val="214"/>
              </a:spcBef>
            </a:pP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1400" spc="-15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400" spc="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9C5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400" spc="-11" dirty="0">
                <a:solidFill>
                  <a:srgbClr val="9C5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spc="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9C5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56">
              <a:spcBef>
                <a:spcPts val="4"/>
              </a:spcBef>
            </a:pP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1400" spc="-15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400" spc="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spc="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spc="-1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9C5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400" spc="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56"/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//x=2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56"/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//y="51"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7950" y="1866739"/>
            <a:ext cx="7784049" cy="75902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>
              <a:spcBef>
                <a:spcPts val="41"/>
              </a:spcBef>
            </a:pP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/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Concaténation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chaînes</a:t>
            </a:r>
            <a:r>
              <a:rPr sz="1400" b="1" spc="-1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caractères</a:t>
            </a:r>
            <a:r>
              <a:rPr sz="1400" b="1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b="1" spc="-1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opérateur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appliqué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caractères,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concaténer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2B0846C-3D23-1E70-E9EA-36C443C6DB04}"/>
              </a:ext>
            </a:extLst>
          </p:cNvPr>
          <p:cNvSpPr txBox="1">
            <a:spLocks/>
          </p:cNvSpPr>
          <p:nvPr/>
        </p:nvSpPr>
        <p:spPr>
          <a:xfrm>
            <a:off x="879903" y="625385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Expressions et opérateurs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352DCF1-48C9-D172-4EFD-B1802CCA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4C15A2-2D56-824B-96E8-ACC3775C0CC9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7D00B7-D700-55F6-DFB3-9E353F19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27</a:t>
            </a:fld>
            <a:endParaRPr lang="fr-F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88550"/>
              </p:ext>
            </p:extLst>
          </p:nvPr>
        </p:nvGraphicFramePr>
        <p:xfrm>
          <a:off x="1197054" y="3758660"/>
          <a:ext cx="6749891" cy="243004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1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9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33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b="1" spc="-15" dirty="0">
                          <a:solidFill>
                            <a:srgbClr val="FFFFFF"/>
                          </a:solidFill>
                        </a:rPr>
                        <a:t>Opérateur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47149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</a:rPr>
                        <a:t>Signification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7149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b="1" spc="-15" dirty="0">
                          <a:solidFill>
                            <a:srgbClr val="FFFFFF"/>
                          </a:solidFill>
                        </a:rPr>
                        <a:t>Exemple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714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4"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==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0483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Egal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 à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(comparaison</a:t>
                      </a:r>
                      <a:r>
                        <a:rPr sz="900" spc="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des</a:t>
                      </a:r>
                      <a:r>
                        <a:rPr sz="9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valeurs)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0483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5;</a:t>
                      </a:r>
                      <a:r>
                        <a:rPr sz="900" spc="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y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"5";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z=(x==y);</a:t>
                      </a:r>
                      <a:r>
                        <a:rPr sz="900" spc="2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//z=true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8101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939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===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0483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Egal</a:t>
                      </a:r>
                      <a:r>
                        <a:rPr sz="9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à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(comparaison</a:t>
                      </a:r>
                      <a:r>
                        <a:rPr sz="900" spc="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de</a:t>
                      </a:r>
                      <a:r>
                        <a:rPr sz="9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la</a:t>
                      </a:r>
                      <a:r>
                        <a:rPr sz="9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valeur</a:t>
                      </a:r>
                      <a:r>
                        <a:rPr sz="9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et</a:t>
                      </a:r>
                      <a:r>
                        <a:rPr sz="9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du</a:t>
                      </a:r>
                      <a:r>
                        <a:rPr sz="9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type)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0483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5;</a:t>
                      </a:r>
                      <a:r>
                        <a:rPr sz="9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y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"5";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z=(x===y);</a:t>
                      </a:r>
                      <a:r>
                        <a:rPr sz="9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//z=false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!=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0483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Différent</a:t>
                      </a:r>
                      <a:r>
                        <a:rPr sz="9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de</a:t>
                      </a:r>
                      <a:r>
                        <a:rPr sz="9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25" dirty="0">
                          <a:solidFill>
                            <a:srgbClr val="555555"/>
                          </a:solidFill>
                        </a:rPr>
                        <a:t>(n’est</a:t>
                      </a:r>
                      <a:r>
                        <a:rPr sz="900" spc="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pas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égal</a:t>
                      </a:r>
                      <a:r>
                        <a:rPr sz="9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à)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0483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5;</a:t>
                      </a:r>
                      <a:r>
                        <a:rPr sz="9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y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5;</a:t>
                      </a:r>
                      <a:r>
                        <a:rPr sz="9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z=(x!=y);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 //z=false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8577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!==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0959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spc="-15" dirty="0">
                          <a:solidFill>
                            <a:srgbClr val="555555"/>
                          </a:solidFill>
                        </a:rPr>
                        <a:t>Type</a:t>
                      </a:r>
                      <a:r>
                        <a:rPr sz="9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ou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valeur </a:t>
                      </a:r>
                      <a:r>
                        <a:rPr sz="900" spc="-15" dirty="0">
                          <a:solidFill>
                            <a:srgbClr val="555555"/>
                          </a:solidFill>
                        </a:rPr>
                        <a:t>différente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0959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5;</a:t>
                      </a:r>
                      <a:r>
                        <a:rPr sz="9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y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"5";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z=(x!==y);</a:t>
                      </a:r>
                      <a:r>
                        <a:rPr sz="9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//z=true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8577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93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dirty="0">
                          <a:solidFill>
                            <a:srgbClr val="555555"/>
                          </a:solidFill>
                        </a:rPr>
                        <a:t>&gt;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0959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Supérieur</a:t>
                      </a:r>
                      <a:r>
                        <a:rPr sz="900" spc="-4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à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0959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5;</a:t>
                      </a:r>
                      <a:r>
                        <a:rPr sz="9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y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5;</a:t>
                      </a:r>
                      <a:r>
                        <a:rPr sz="900" spc="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z=(x&gt;y);</a:t>
                      </a:r>
                      <a:r>
                        <a:rPr sz="9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//z=false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8577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dirty="0">
                          <a:solidFill>
                            <a:srgbClr val="555555"/>
                          </a:solidFill>
                        </a:rPr>
                        <a:t>&lt;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0959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Inférieur</a:t>
                      </a:r>
                      <a:r>
                        <a:rPr sz="900" spc="-5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à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0959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5;</a:t>
                      </a:r>
                      <a:r>
                        <a:rPr sz="9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y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5;</a:t>
                      </a:r>
                      <a:r>
                        <a:rPr sz="900" spc="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z=(x&lt;y);</a:t>
                      </a:r>
                      <a:r>
                        <a:rPr sz="9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//z=false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9053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34"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dirty="0">
                          <a:solidFill>
                            <a:srgbClr val="555555"/>
                          </a:solidFill>
                        </a:rPr>
                        <a:t>&gt;=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0959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Supérieur</a:t>
                      </a:r>
                      <a:r>
                        <a:rPr sz="900" spc="-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ou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égal</a:t>
                      </a:r>
                      <a:r>
                        <a:rPr sz="9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à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0959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 5;</a:t>
                      </a:r>
                      <a:r>
                        <a:rPr sz="9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y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5;</a:t>
                      </a:r>
                      <a:r>
                        <a:rPr sz="9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z=(x&gt;=y);</a:t>
                      </a:r>
                      <a:r>
                        <a:rPr sz="9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//z=true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8577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967"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dirty="0">
                          <a:solidFill>
                            <a:srgbClr val="555555"/>
                          </a:solidFill>
                        </a:rPr>
                        <a:t>&lt;=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Inférieur</a:t>
                      </a:r>
                      <a:r>
                        <a:rPr sz="900" spc="-5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ou</a:t>
                      </a:r>
                      <a:r>
                        <a:rPr sz="9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égal</a:t>
                      </a:r>
                      <a:r>
                        <a:rPr sz="900" spc="-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à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9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5;</a:t>
                      </a:r>
                      <a:r>
                        <a:rPr sz="900" spc="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y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=</a:t>
                      </a:r>
                      <a:r>
                        <a:rPr sz="900" spc="-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5;</a:t>
                      </a:r>
                      <a:r>
                        <a:rPr sz="9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let </a:t>
                      </a:r>
                      <a:r>
                        <a:rPr sz="900" dirty="0">
                          <a:solidFill>
                            <a:srgbClr val="555555"/>
                          </a:solidFill>
                        </a:rPr>
                        <a:t>z=(x&lt;=y);</a:t>
                      </a:r>
                      <a:r>
                        <a:rPr sz="9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900" spc="-5" dirty="0">
                          <a:solidFill>
                            <a:srgbClr val="555555"/>
                          </a:solidFill>
                        </a:rPr>
                        <a:t>//z=true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49054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28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9875" y="1843712"/>
            <a:ext cx="8348186" cy="120273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>
              <a:spcBef>
                <a:spcPts val="41"/>
              </a:spcBef>
            </a:pP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/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Opérateurs</a:t>
            </a:r>
            <a:r>
              <a:rPr sz="1400" b="1" spc="-3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comparaison</a:t>
            </a:r>
            <a:r>
              <a:rPr sz="1400" b="1" spc="-5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7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opérateurs</a:t>
            </a:r>
            <a:r>
              <a:rPr sz="1400" spc="10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9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comparaison</a:t>
            </a:r>
            <a:r>
              <a:rPr sz="1400" spc="9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permettent</a:t>
            </a:r>
            <a:r>
              <a:rPr sz="1400" spc="7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9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comparer</a:t>
            </a:r>
            <a:r>
              <a:rPr sz="1400" spc="8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9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opérandes</a:t>
            </a:r>
            <a:r>
              <a:rPr sz="1400" b="1" spc="7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(qui</a:t>
            </a:r>
            <a:r>
              <a:rPr sz="1400" spc="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peuvent</a:t>
            </a:r>
            <a:r>
              <a:rPr sz="1400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400" spc="6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10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valeurs</a:t>
            </a:r>
            <a:r>
              <a:rPr sz="1400" spc="9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numériques</a:t>
            </a:r>
            <a:r>
              <a:rPr sz="1400" spc="12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6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10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chaînes</a:t>
            </a:r>
            <a:r>
              <a:rPr sz="1400" spc="9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caractères)</a:t>
            </a:r>
            <a:r>
              <a:rPr sz="1400" spc="10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7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9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9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127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logique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sz="1400" b="1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(vrai)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comparaison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vraie,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(faux)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3CFB5E1-652E-5C41-5D1F-E2D1B5D31C61}"/>
              </a:ext>
            </a:extLst>
          </p:cNvPr>
          <p:cNvSpPr txBox="1">
            <a:spLocks/>
          </p:cNvSpPr>
          <p:nvPr/>
        </p:nvSpPr>
        <p:spPr>
          <a:xfrm>
            <a:off x="879903" y="625385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Expressions et opérateurs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A141C2-CA3F-E4BA-00CD-C1868E50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CBD4E5-C472-5D46-8F37-15860FD26833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77EE1C-0A19-261E-629C-3C5630EE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28</a:t>
            </a:fld>
            <a:endParaRPr lang="fr-F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06470"/>
              </p:ext>
            </p:extLst>
          </p:nvPr>
        </p:nvGraphicFramePr>
        <p:xfrm>
          <a:off x="2810160" y="3000824"/>
          <a:ext cx="3510439" cy="105956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03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</a:rPr>
                        <a:t>Opérateur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149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</a:rPr>
                        <a:t>Signification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14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</a:rPr>
                        <a:t>&amp;&amp;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483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ET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logique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483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1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solidFill>
                            <a:srgbClr val="555555"/>
                          </a:solidFill>
                        </a:rPr>
                        <a:t>||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483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OU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logique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483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1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solidFill>
                            <a:srgbClr val="555555"/>
                          </a:solidFill>
                        </a:rPr>
                        <a:t>!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483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NON</a:t>
                      </a:r>
                      <a:r>
                        <a:rPr sz="14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logique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483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29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897" y="4405056"/>
            <a:ext cx="2100263" cy="1952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200" b="1" spc="-8" dirty="0">
                <a:solidFill>
                  <a:srgbClr val="0070C0"/>
                </a:solidFill>
                <a:latin typeface="Calibri"/>
                <a:cs typeface="Calibri"/>
              </a:rPr>
              <a:t>Opérateurs</a:t>
            </a:r>
            <a:r>
              <a:rPr sz="1200" b="1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spc="4" dirty="0">
                <a:solidFill>
                  <a:srgbClr val="0070C0"/>
                </a:solidFill>
                <a:latin typeface="Calibri"/>
                <a:cs typeface="Calibri"/>
              </a:rPr>
              <a:t>de</a:t>
            </a:r>
            <a:r>
              <a:rPr sz="1200" b="1" spc="-4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type</a:t>
            </a:r>
            <a:r>
              <a:rPr sz="1200" b="1" spc="-23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spc="4" dirty="0">
                <a:solidFill>
                  <a:srgbClr val="0070C0"/>
                </a:solidFill>
                <a:latin typeface="Calibri"/>
                <a:cs typeface="Calibri"/>
              </a:rPr>
              <a:t>en</a:t>
            </a:r>
            <a:r>
              <a:rPr sz="12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Calibri"/>
                <a:cs typeface="Calibri"/>
              </a:rPr>
              <a:t>JavaScript</a:t>
            </a:r>
            <a:endParaRPr sz="12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85208"/>
              </p:ext>
            </p:extLst>
          </p:nvPr>
        </p:nvGraphicFramePr>
        <p:xfrm>
          <a:off x="791765" y="4897985"/>
          <a:ext cx="7560469" cy="122386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03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</a:rPr>
                        <a:t>Opérateur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8101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</a:rPr>
                        <a:t>Signification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8101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</a:rPr>
                        <a:t>Exemple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810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/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555555"/>
                          </a:solidFill>
                        </a:rPr>
                        <a:t>typeof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/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Retourne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le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type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de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 la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variable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3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typeof(5)</a:t>
                      </a:r>
                      <a:r>
                        <a:rPr sz="14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retourne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</a:rPr>
                        <a:t>“number”</a:t>
                      </a:r>
                      <a:endParaRPr sz="1400"/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typeof(“5”)</a:t>
                      </a:r>
                      <a:r>
                        <a:rPr sz="14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retourne</a:t>
                      </a:r>
                      <a:r>
                        <a:rPr sz="1400" spc="-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“string”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95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</a:rPr>
                        <a:t>instanceof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Retourne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true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</a:rPr>
                        <a:t>si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l'objet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est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une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 instance</a:t>
                      </a:r>
                      <a:r>
                        <a:rPr sz="1400" spc="4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de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la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classe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donnée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</a:rPr>
                        <a:t>en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paramètre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console.log(“JavaScript”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instanceof</a:t>
                      </a:r>
                      <a:r>
                        <a:rPr sz="1400" spc="6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String);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94157" y="1536764"/>
            <a:ext cx="8347710" cy="108802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endParaRPr sz="1200" dirty="0">
              <a:latin typeface="Calibri"/>
              <a:cs typeface="Calibri"/>
            </a:endParaRPr>
          </a:p>
          <a:p>
            <a:pPr>
              <a:spcBef>
                <a:spcPts val="41"/>
              </a:spcBef>
            </a:pPr>
            <a:endParaRPr sz="938" dirty="0">
              <a:latin typeface="Calibri"/>
              <a:cs typeface="Calibri"/>
            </a:endParaRPr>
          </a:p>
          <a:p>
            <a:pPr marL="38100"/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Opérateurs</a:t>
            </a:r>
            <a:r>
              <a:rPr sz="1400" b="1" spc="-4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logiques</a:t>
            </a:r>
            <a:r>
              <a:rPr sz="1400" b="1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opérateurs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logiques,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aussi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appelés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opérateurs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booléens,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booléennes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peuvent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sz="1400" b="1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fr-FR"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produire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nouvelle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booléenne.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906060C-2294-79F3-8906-7F04175FDF9D}"/>
              </a:ext>
            </a:extLst>
          </p:cNvPr>
          <p:cNvSpPr txBox="1">
            <a:spLocks/>
          </p:cNvSpPr>
          <p:nvPr/>
        </p:nvSpPr>
        <p:spPr>
          <a:xfrm>
            <a:off x="879903" y="625385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Expressions et opérateurs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331B0C-781A-F7E8-D630-7B7C1335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FC9C45-F35C-CA45-8589-FC3389731EC1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6D2910-9F20-14EA-E424-84305FCA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29</a:t>
            </a:fld>
            <a:endParaRPr lang="fr-F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B84F-536E-4384-A6D5-CDCD92BF7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357313"/>
            <a:ext cx="7772400" cy="1828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dirty="0"/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A0ECD8-C2D1-495D-8F09-73602D91A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313" y="3684588"/>
            <a:ext cx="7772400" cy="2387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57255"/>
              </p:ext>
            </p:extLst>
          </p:nvPr>
        </p:nvGraphicFramePr>
        <p:xfrm>
          <a:off x="221774" y="2756572"/>
          <a:ext cx="8763643" cy="34604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91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3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35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 dirty="0"/>
                    </a:p>
                    <a:p>
                      <a:pPr marL="361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</a:rPr>
                        <a:t>Opérateur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5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 dirty="0"/>
                    </a:p>
                    <a:p>
                      <a:pPr marL="1085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</a:rPr>
                        <a:t>Signification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5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 dirty="0"/>
                    </a:p>
                    <a:p>
                      <a:pPr marL="374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</a:rPr>
                        <a:t>Exemple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5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 dirty="0"/>
                    </a:p>
                    <a:p>
                      <a:pPr marL="342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</a:rPr>
                        <a:t>Équivalent</a:t>
                      </a:r>
                      <a:r>
                        <a:rPr sz="1200" b="1" spc="55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</a:rPr>
                        <a:t>à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953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</a:rPr>
                        <a:t>Résultat</a:t>
                      </a:r>
                      <a:endParaRPr sz="1200" dirty="0"/>
                    </a:p>
                    <a:p>
                      <a:pPr marL="39370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</a:rPr>
                        <a:t>binaire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149" marB="0"/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</a:rPr>
                        <a:t>Résultat</a:t>
                      </a:r>
                      <a:endParaRPr sz="1200"/>
                    </a:p>
                    <a:p>
                      <a:pPr marL="363220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</a:rPr>
                        <a:t>décimal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14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/>
                    </a:p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555555"/>
                          </a:solidFill>
                        </a:rPr>
                        <a:t>&amp;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ET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binaire</a:t>
                      </a:r>
                      <a:r>
                        <a:rPr sz="1200" spc="4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: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Renvoie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1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pour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chaque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position</a:t>
                      </a:r>
                      <a:r>
                        <a:rPr sz="1200" spc="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de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bits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pour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 err="1">
                          <a:solidFill>
                            <a:srgbClr val="555555"/>
                          </a:solidFill>
                        </a:rPr>
                        <a:t>laquelle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les</a:t>
                      </a:r>
                      <a:r>
                        <a:rPr lang="fr-FR" sz="1200" spc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bits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correspondants</a:t>
                      </a:r>
                      <a:r>
                        <a:rPr sz="1200" spc="4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des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deux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opérandes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sont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1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48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/>
                    </a:p>
                    <a:p>
                      <a:pPr marL="4127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5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&amp;</a:t>
                      </a:r>
                      <a:r>
                        <a:rPr sz="1200" spc="-4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1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/>
                    </a:p>
                    <a:p>
                      <a:pPr marL="37465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0101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&amp;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0001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/>
                    </a:p>
                    <a:p>
                      <a:pPr marR="449580" algn="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0001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/>
                    </a:p>
                    <a:p>
                      <a:pPr marR="545465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1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3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/>
                    </a:p>
                    <a:p>
                      <a:pPr marL="3302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555555"/>
                          </a:solidFill>
                        </a:rPr>
                        <a:t>|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86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OU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binaire</a:t>
                      </a:r>
                      <a:r>
                        <a:rPr sz="1200" spc="4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: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Renvoie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1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pour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chaque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position</a:t>
                      </a:r>
                      <a:r>
                        <a:rPr sz="1200" spc="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de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bits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pour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 err="1">
                          <a:solidFill>
                            <a:srgbClr val="555555"/>
                          </a:solidFill>
                        </a:rPr>
                        <a:t>laquelle</a:t>
                      </a:r>
                      <a:r>
                        <a:rPr sz="1200" spc="5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le</a:t>
                      </a:r>
                      <a:r>
                        <a:rPr lang="fr-FR" sz="1200" spc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bit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correspondant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d'au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moins</a:t>
                      </a:r>
                      <a:r>
                        <a:rPr sz="1200" spc="4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un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des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deux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opérandes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est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1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48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/>
                    </a:p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5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|</a:t>
                      </a:r>
                      <a:r>
                        <a:rPr sz="1200" spc="-4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1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/>
                    </a:p>
                    <a:p>
                      <a:pPr marL="40005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0101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|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0001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/>
                    </a:p>
                    <a:p>
                      <a:pPr marR="449580" algn="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0101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/>
                    </a:p>
                    <a:p>
                      <a:pPr marR="545465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5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86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174"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b="1" dirty="0">
                          <a:solidFill>
                            <a:srgbClr val="555555"/>
                          </a:solidFill>
                        </a:rPr>
                        <a:t>~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959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NON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binaire</a:t>
                      </a:r>
                      <a:r>
                        <a:rPr sz="1200" spc="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: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inverse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 les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bits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de 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</a:rPr>
                        <a:t>l’opérande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959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~</a:t>
                      </a:r>
                      <a:r>
                        <a:rPr sz="1200" spc="-4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5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959" marB="0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~0101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959" marB="0"/>
                </a:tc>
                <a:tc>
                  <a:txBody>
                    <a:bodyPr/>
                    <a:lstStyle/>
                    <a:p>
                      <a:pPr marR="44958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1010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959" marB="0"/>
                </a:tc>
                <a:tc>
                  <a:txBody>
                    <a:bodyPr/>
                    <a:lstStyle/>
                    <a:p>
                      <a:pPr marR="51117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10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95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/>
                    </a:p>
                    <a:p>
                      <a:pPr marL="3683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555555"/>
                          </a:solidFill>
                        </a:rPr>
                        <a:t>^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86" marB="0"/>
                </a:tc>
                <a:tc>
                  <a:txBody>
                    <a:bodyPr/>
                    <a:lstStyle/>
                    <a:p>
                      <a:pPr marL="108585" marR="2095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XOR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binaire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: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Renvoie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1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pour</a:t>
                      </a:r>
                      <a:r>
                        <a:rPr sz="1200" spc="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chaque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position</a:t>
                      </a:r>
                      <a:r>
                        <a:rPr sz="1200" spc="6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de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bit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pour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laquelle</a:t>
                      </a:r>
                      <a:r>
                        <a:rPr sz="1200" spc="4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le </a:t>
                      </a:r>
                      <a:r>
                        <a:rPr sz="1200" spc="-254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bit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correspondant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d'un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seul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des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deux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opérandes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est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1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95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/>
                    </a:p>
                    <a:p>
                      <a:pPr marL="3810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5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^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1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/>
                    </a:p>
                    <a:p>
                      <a:pPr marL="40005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0101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^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0001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/>
                    </a:p>
                    <a:p>
                      <a:pPr marR="449580" algn="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0100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86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/>
                    </a:p>
                    <a:p>
                      <a:pPr marR="545465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4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286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/>
                    </a:p>
                    <a:p>
                      <a:pPr marL="33655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555555"/>
                          </a:solidFill>
                        </a:rPr>
                        <a:t>&lt;&lt;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3" marB="0"/>
                </a:tc>
                <a:tc>
                  <a:txBody>
                    <a:bodyPr/>
                    <a:lstStyle/>
                    <a:p>
                      <a:pPr marL="108585" marR="1079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Décalage de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bits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à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gauche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: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a&lt;&lt;b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décale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"a"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en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représentation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binaire </a:t>
                      </a:r>
                      <a:r>
                        <a:rPr sz="1200" spc="-254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de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"b"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 bits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vers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la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gauche,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en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introduisant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 des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zéros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par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la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droite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095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/>
                    </a:p>
                    <a:p>
                      <a:pPr marL="406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5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&lt;&lt;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1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/>
                    </a:p>
                    <a:p>
                      <a:pPr marL="40005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0101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&lt;&lt;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1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/>
                    </a:p>
                    <a:p>
                      <a:pPr marR="449580" algn="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1010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/>
                    </a:p>
                    <a:p>
                      <a:pPr marR="511175" algn="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10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3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3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/>
                    </a:p>
                    <a:p>
                      <a:pPr marL="33655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555555"/>
                          </a:solidFill>
                        </a:rPr>
                        <a:t>&gt;&gt;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3" marB="0"/>
                </a:tc>
                <a:tc>
                  <a:txBody>
                    <a:bodyPr/>
                    <a:lstStyle/>
                    <a:p>
                      <a:pPr marL="108585" marR="21526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Décalage de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bits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à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droite:</a:t>
                      </a:r>
                      <a:r>
                        <a:rPr sz="1200" spc="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a&gt;&gt;b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décale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"a"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en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 représentation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binaire </a:t>
                      </a:r>
                      <a:r>
                        <a:rPr sz="1200" spc="-254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de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"b"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 bits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vers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la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droite,</a:t>
                      </a:r>
                      <a:r>
                        <a:rPr sz="1200" spc="5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en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rejetant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 les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bits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à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droite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/>
                    </a:p>
                    <a:p>
                      <a:pPr marL="406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5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&gt;&gt;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1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/>
                    </a:p>
                    <a:p>
                      <a:pPr marL="40005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0101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&gt;&gt;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1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/>
                    </a:p>
                    <a:p>
                      <a:pPr marR="449580" algn="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0010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 dirty="0"/>
                    </a:p>
                    <a:p>
                      <a:pPr marR="527685" algn="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2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763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30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157" y="1536763"/>
            <a:ext cx="7623810" cy="118990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1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/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Opérateurs</a:t>
            </a:r>
            <a:r>
              <a:rPr sz="1400" b="1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bit-à-bit</a:t>
            </a:r>
            <a:r>
              <a:rPr sz="1400" b="1" spc="-3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b="1" spc="-2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opérateurs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opérateurs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permettent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d'effectuer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nombres</a:t>
            </a:r>
            <a:r>
              <a:rPr sz="14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entiers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chiffres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binaires.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5480ADE5-14DF-28FA-0E2D-80D6DCE34022}"/>
              </a:ext>
            </a:extLst>
          </p:cNvPr>
          <p:cNvSpPr txBox="1">
            <a:spLocks/>
          </p:cNvSpPr>
          <p:nvPr/>
        </p:nvSpPr>
        <p:spPr>
          <a:xfrm>
            <a:off x="879903" y="625385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Expressions et opérateurs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3215550-E2B2-7CA0-705C-8CFDFDEA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988228-4CB6-094F-8A86-E3A5117BC57B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9E5CC3-D292-8D31-5E72-2AA64519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30</a:t>
            </a:fld>
            <a:endParaRPr lang="fr-F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410" y="4499377"/>
            <a:ext cx="2565083" cy="164372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66675">
              <a:spcBef>
                <a:spcPts val="217"/>
              </a:spcBef>
            </a:pP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&lt;!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DOCTYPE</a:t>
            </a:r>
            <a:r>
              <a:rPr sz="1050" spc="-3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html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66675"/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66675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66675"/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Page</a:t>
            </a:r>
            <a:r>
              <a:rPr sz="1050" spc="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Web</a:t>
            </a:r>
            <a:r>
              <a:rPr sz="1050" spc="-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de</a:t>
            </a:r>
            <a:r>
              <a:rPr sz="1050" spc="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test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66675">
              <a:spcBef>
                <a:spcPts val="4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C’est</a:t>
            </a:r>
            <a:r>
              <a:rPr sz="1050" spc="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66675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66675"/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console.log(5</a:t>
            </a:r>
            <a:r>
              <a:rPr sz="1050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+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 6);</a:t>
            </a:r>
            <a:endParaRPr sz="1050" dirty="0">
              <a:latin typeface="Consolas"/>
              <a:cs typeface="Consolas"/>
            </a:endParaRPr>
          </a:p>
          <a:p>
            <a:pPr marL="66675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66675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66675">
              <a:spcBef>
                <a:spcPts val="4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31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37181" y="4514368"/>
            <a:ext cx="2430304" cy="164372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67151">
              <a:spcBef>
                <a:spcPts val="217"/>
              </a:spcBef>
            </a:pP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&lt;!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DOCTYPE</a:t>
            </a:r>
            <a:r>
              <a:rPr sz="1050" spc="-3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html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7151"/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7151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7151"/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Page</a:t>
            </a:r>
            <a:r>
              <a:rPr sz="1050" spc="-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Web</a:t>
            </a:r>
            <a:r>
              <a:rPr sz="1050" spc="-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de</a:t>
            </a:r>
            <a:r>
              <a:rPr sz="1050" spc="-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test</a:t>
            </a:r>
            <a:r>
              <a:rPr sz="1050" spc="1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7151">
              <a:spcBef>
                <a:spcPts val="4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-11" dirty="0">
                <a:solidFill>
                  <a:srgbClr val="91B3DF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C’est</a:t>
            </a:r>
            <a:r>
              <a:rPr sz="1050" spc="-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1050" spc="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7151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7151"/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console.log(5</a:t>
            </a:r>
            <a:r>
              <a:rPr sz="1050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+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6);</a:t>
            </a:r>
            <a:endParaRPr sz="1050">
              <a:latin typeface="Consolas"/>
              <a:cs typeface="Consolas"/>
            </a:endParaRPr>
          </a:p>
          <a:p>
            <a:pPr marL="67151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7151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7151">
              <a:spcBef>
                <a:spcPts val="4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56173" y="4488054"/>
            <a:ext cx="2430304" cy="164372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68104">
              <a:spcBef>
                <a:spcPts val="217"/>
              </a:spcBef>
            </a:pP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&lt;!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DOCTYPE</a:t>
            </a:r>
            <a:r>
              <a:rPr sz="1050" spc="-3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html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Page</a:t>
            </a:r>
            <a:r>
              <a:rPr sz="1050" spc="-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Web</a:t>
            </a:r>
            <a:r>
              <a:rPr sz="1050" spc="-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de</a:t>
            </a:r>
            <a:r>
              <a:rPr sz="1050" spc="-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test</a:t>
            </a:r>
            <a:r>
              <a:rPr sz="1050" spc="1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>
              <a:spcBef>
                <a:spcPts val="4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-11" dirty="0">
                <a:solidFill>
                  <a:srgbClr val="91B3DF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C’est</a:t>
            </a:r>
            <a:r>
              <a:rPr sz="1050" spc="-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1050" spc="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console.log(5</a:t>
            </a:r>
            <a:r>
              <a:rPr sz="1050" spc="-2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+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6);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>
              <a:spcBef>
                <a:spcPts val="4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158" y="1536763"/>
            <a:ext cx="7032142" cy="9744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1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/>
            <a:r>
              <a:rPr lang="fr-FR"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Affichage en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788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d’afficher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différentes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manières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410" y="3306180"/>
            <a:ext cx="2565083" cy="1034001"/>
          </a:xfrm>
          <a:prstGeom prst="rect">
            <a:avLst/>
          </a:prstGeom>
          <a:ln w="19050">
            <a:solidFill>
              <a:srgbClr val="FF7700"/>
            </a:solidFill>
          </a:ln>
        </p:spPr>
        <p:txBody>
          <a:bodyPr vert="horz" wrap="square" lIns="0" tIns="48577" rIns="0" bIns="0" rtlCol="0">
            <a:spAutoFit/>
          </a:bodyPr>
          <a:lstStyle/>
          <a:p>
            <a:pPr marL="120491" marR="118110">
              <a:lnSpc>
                <a:spcPct val="111700"/>
              </a:lnSpc>
              <a:spcBef>
                <a:spcPts val="382"/>
              </a:spcBef>
            </a:pPr>
            <a:r>
              <a:rPr sz="11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document.write()</a:t>
            </a:r>
            <a:r>
              <a:rPr sz="1100" b="1" spc="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100" b="1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Écriture</a:t>
            </a:r>
            <a:r>
              <a:rPr sz="1100" spc="7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100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100" spc="7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100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100" spc="-19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sortie</a:t>
            </a:r>
            <a:r>
              <a:rPr sz="11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9079" marR="120015" indent="-128588" algn="just">
              <a:lnSpc>
                <a:spcPct val="111700"/>
              </a:lnSpc>
              <a:spcBef>
                <a:spcPts val="435"/>
              </a:spcBef>
              <a:buFont typeface="Arial MT"/>
              <a:buChar char="•"/>
              <a:tabLst>
                <a:tab pos="249555" algn="l"/>
              </a:tabLst>
            </a:pP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Utilisée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fins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test.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Après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chargement du document HTML, elle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supprime </a:t>
            </a:r>
            <a:r>
              <a:rPr sz="1100" spc="-19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1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contenu</a:t>
            </a:r>
            <a:r>
              <a:rPr sz="11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existant.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7272" y="3314705"/>
            <a:ext cx="2567464" cy="999633"/>
          </a:xfrm>
          <a:prstGeom prst="rect">
            <a:avLst/>
          </a:prstGeom>
          <a:ln w="19050">
            <a:solidFill>
              <a:srgbClr val="FF77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123349">
              <a:spcBef>
                <a:spcPts val="495"/>
              </a:spcBef>
            </a:pPr>
            <a:r>
              <a:rPr sz="11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window.alert()</a:t>
            </a:r>
            <a:r>
              <a:rPr sz="1100" b="1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1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Écriture</a:t>
            </a:r>
            <a:r>
              <a:rPr sz="11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1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boîte</a:t>
            </a:r>
            <a:r>
              <a:rPr sz="11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d'alerte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1460" indent="-128111">
              <a:spcBef>
                <a:spcPts val="578"/>
              </a:spcBef>
              <a:buFont typeface="Arial MT"/>
              <a:buChar char="•"/>
              <a:tabLst>
                <a:tab pos="251460" algn="l"/>
                <a:tab pos="720089" algn="l"/>
                <a:tab pos="1060609" algn="l"/>
                <a:tab pos="1534001" algn="l"/>
                <a:tab pos="1817370" algn="l"/>
                <a:tab pos="2388870" algn="l"/>
              </a:tabLst>
            </a:pP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Utilisée	pour	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afficher	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	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	à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984">
              <a:spcBef>
                <a:spcPts val="109"/>
              </a:spcBef>
            </a:pP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l’utilisateur</a:t>
            </a:r>
            <a:r>
              <a:rPr sz="11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aussi</a:t>
            </a:r>
            <a:r>
              <a:rPr sz="11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1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afficher</a:t>
            </a:r>
            <a:r>
              <a:rPr sz="11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1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56173" y="2902381"/>
            <a:ext cx="2565083" cy="1411957"/>
          </a:xfrm>
          <a:prstGeom prst="rect">
            <a:avLst/>
          </a:prstGeom>
          <a:ln w="19050">
            <a:solidFill>
              <a:srgbClr val="FF7700"/>
            </a:solidFill>
          </a:ln>
        </p:spPr>
        <p:txBody>
          <a:bodyPr vert="horz" wrap="square" lIns="0" tIns="46196" rIns="0" bIns="0" rtlCol="0">
            <a:spAutoFit/>
          </a:bodyPr>
          <a:lstStyle/>
          <a:p>
            <a:pPr marL="123349" marR="115253" algn="just">
              <a:lnSpc>
                <a:spcPct val="110900"/>
              </a:lnSpc>
              <a:spcBef>
                <a:spcPts val="363"/>
              </a:spcBef>
            </a:pPr>
            <a:r>
              <a:rPr sz="11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console.log()</a:t>
            </a:r>
            <a:r>
              <a:rPr sz="11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sz="11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Écriture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console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navigateur.</a:t>
            </a:r>
            <a:r>
              <a:rPr sz="11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Cette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méthode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pratique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sz="1100" spc="-19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débogage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1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984" marR="112871" indent="-128111" algn="just">
              <a:lnSpc>
                <a:spcPct val="110900"/>
              </a:lnSpc>
              <a:spcBef>
                <a:spcPts val="458"/>
              </a:spcBef>
              <a:buFont typeface="Arial MT"/>
              <a:buChar char="•"/>
              <a:tabLst>
                <a:tab pos="251460" algn="l"/>
              </a:tabLst>
            </a:pP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Utilisée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afficher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console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navigateur.</a:t>
            </a:r>
            <a:r>
              <a:rPr sz="11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Cette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méthode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pratique pour</a:t>
            </a:r>
            <a:r>
              <a:rPr sz="11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1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débogage</a:t>
            </a:r>
            <a:r>
              <a:rPr sz="11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1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8BB064AD-2F1B-ACCC-5D63-32F11B23972D}"/>
              </a:ext>
            </a:extLst>
          </p:cNvPr>
          <p:cNvSpPr txBox="1">
            <a:spLocks/>
          </p:cNvSpPr>
          <p:nvPr/>
        </p:nvSpPr>
        <p:spPr>
          <a:xfrm>
            <a:off x="879903" y="625385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E/S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4CF2DE-FA29-6C0B-9F0A-813864D1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3213F1-21DC-A740-AF9B-3C1AF2E9F79B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5EC7EF9-A0D4-08A6-1846-D846BE17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31</a:t>
            </a:fld>
            <a:endParaRPr lang="fr-F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4804" y="4236929"/>
            <a:ext cx="4654391" cy="996427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7151">
              <a:spcBef>
                <a:spcPts val="210"/>
              </a:spcBef>
            </a:pP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&lt;!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DOCTYPE</a:t>
            </a:r>
            <a:r>
              <a:rPr sz="1050" spc="-3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html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7151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7151"/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7151"/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button</a:t>
            </a:r>
            <a:r>
              <a:rPr sz="1050" spc="38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onclick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window.print()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Imprimer</a:t>
            </a:r>
            <a:r>
              <a:rPr sz="1050" spc="4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cette</a:t>
            </a:r>
            <a:r>
              <a:rPr sz="1050" spc="1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page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button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7151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body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7151">
              <a:spcBef>
                <a:spcPts val="4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html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32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156" y="1536764"/>
            <a:ext cx="8365643" cy="177468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1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/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Impression</a:t>
            </a:r>
            <a:r>
              <a:rPr sz="1400" b="1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window.print()</a:t>
            </a:r>
            <a:r>
              <a:rPr sz="1400" b="1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d’imprimer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contenu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fenêtre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appelant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dispositif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navigateur.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81"/>
              </a:spcBef>
            </a:pP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L’exemple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d’appeler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window.print()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55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06F3D3F2-9216-B06A-482C-E79AE9AF47F9}"/>
              </a:ext>
            </a:extLst>
          </p:cNvPr>
          <p:cNvSpPr txBox="1">
            <a:spLocks/>
          </p:cNvSpPr>
          <p:nvPr/>
        </p:nvSpPr>
        <p:spPr>
          <a:xfrm>
            <a:off x="879903" y="625385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E/S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97A3D0-13B8-A625-1E5F-C26ACF2C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3E5E0E-0774-454D-B875-D3EA594DDC50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255FE8-64D0-CEBB-CED8-BA544852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32</a:t>
            </a:fld>
            <a:endParaRPr lang="fr-F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004" y="2681941"/>
            <a:ext cx="4131423" cy="2274053"/>
          </a:xfrm>
          <a:prstGeom prst="rect">
            <a:avLst/>
          </a:prstGeom>
          <a:ln w="19050">
            <a:solidFill>
              <a:srgbClr val="FF7700"/>
            </a:solidFill>
          </a:ln>
        </p:spPr>
        <p:txBody>
          <a:bodyPr vert="horz" wrap="square" lIns="0" tIns="64294" rIns="0" bIns="0" rtlCol="0">
            <a:spAutoFit/>
          </a:bodyPr>
          <a:lstStyle/>
          <a:p>
            <a:pPr marL="121920" algn="just">
              <a:spcBef>
                <a:spcPts val="506"/>
              </a:spcBef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boîte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dialogue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saisie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031" marR="136684" indent="-128111" algn="just">
              <a:lnSpc>
                <a:spcPct val="110000"/>
              </a:lnSpc>
              <a:spcBef>
                <a:spcPts val="469"/>
              </a:spcBef>
              <a:buFont typeface="Arial MT"/>
              <a:buChar char="•"/>
              <a:tabLst>
                <a:tab pos="250508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(boite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d'invite)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champ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comportant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sz="1400" spc="-19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entrée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compléter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l'utilisateur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défaut.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0031" marR="134779" indent="-128111" algn="just">
              <a:lnSpc>
                <a:spcPct val="110900"/>
              </a:lnSpc>
              <a:spcBef>
                <a:spcPts val="461"/>
              </a:spcBef>
              <a:buFont typeface="Arial MT"/>
              <a:buChar char="•"/>
              <a:tabLst>
                <a:tab pos="250508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cliquant sur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OK,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valeur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tapée par l'utilisateur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réponse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proposée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défaut.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l'utilisateur clique sur Annuler (Cancel),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valeur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14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alors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renvoyée.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33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05888" y="2681941"/>
            <a:ext cx="4431108" cy="1477423"/>
          </a:xfrm>
          <a:prstGeom prst="rect">
            <a:avLst/>
          </a:prstGeom>
          <a:ln w="19050">
            <a:solidFill>
              <a:srgbClr val="FF7700"/>
            </a:solidFill>
          </a:ln>
        </p:spPr>
        <p:txBody>
          <a:bodyPr vert="horz" wrap="square" lIns="0" tIns="55721" rIns="0" bIns="0" rtlCol="0">
            <a:spAutoFit/>
          </a:bodyPr>
          <a:lstStyle/>
          <a:p>
            <a:pPr marL="123349" algn="just">
              <a:spcBef>
                <a:spcPts val="439"/>
              </a:spcBef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formulaires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contrôles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formulaires</a:t>
            </a:r>
            <a:r>
              <a:rPr sz="1400" spc="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1460" marR="163830" indent="-128588" algn="just">
              <a:lnSpc>
                <a:spcPct val="110800"/>
              </a:lnSpc>
              <a:spcBef>
                <a:spcPts val="390"/>
              </a:spcBef>
              <a:buFont typeface="Arial MT"/>
              <a:buChar char="•"/>
              <a:tabLst>
                <a:tab pos="251936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récupérer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400" spc="18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n'importe quel élément html par </a:t>
            </a:r>
            <a:r>
              <a:rPr sz="1400" spc="-19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méthode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document.getElementById(id)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prend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l’identifiant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l’objet.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584" y="5311183"/>
            <a:ext cx="4131423" cy="457337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8104">
              <a:spcBef>
                <a:spcPts val="206"/>
              </a:spcBef>
            </a:pPr>
            <a:r>
              <a:rPr sz="14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sz="14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prenom</a:t>
            </a:r>
            <a:r>
              <a:rPr sz="1400" spc="19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AA37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</a:t>
            </a:r>
            <a:r>
              <a:rPr sz="1400" spc="15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15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votre</a:t>
            </a:r>
            <a:r>
              <a:rPr sz="1400" spc="19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prénom?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104">
              <a:spcBef>
                <a:spcPts val="4"/>
              </a:spcBef>
            </a:pPr>
            <a:r>
              <a:rPr sz="14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b="1" dirty="0">
                <a:solidFill>
                  <a:srgbClr val="AA37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5888" y="4288790"/>
            <a:ext cx="4431107" cy="1965442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7628">
              <a:spcBef>
                <a:spcPts val="206"/>
              </a:spcBef>
            </a:pP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sz="14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DOCTYPE</a:t>
            </a:r>
            <a:r>
              <a:rPr sz="1400" spc="-3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628"/>
            <a:r>
              <a:rPr sz="1400" dirty="0">
                <a:solidFill>
                  <a:srgbClr val="91B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dirty="0">
                <a:solidFill>
                  <a:srgbClr val="4A69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1400" dirty="0">
                <a:solidFill>
                  <a:srgbClr val="91B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628"/>
            <a:r>
              <a:rPr sz="1400" dirty="0">
                <a:solidFill>
                  <a:srgbClr val="91B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dirty="0">
                <a:solidFill>
                  <a:srgbClr val="4A69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sz="1400" dirty="0">
                <a:solidFill>
                  <a:srgbClr val="91B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628"/>
            <a:r>
              <a:rPr sz="1400" dirty="0">
                <a:solidFill>
                  <a:srgbClr val="91B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dirty="0">
                <a:solidFill>
                  <a:srgbClr val="4A69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400" spc="-8" dirty="0">
                <a:solidFill>
                  <a:srgbClr val="4A69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dirty="0">
                <a:solidFill>
                  <a:srgbClr val="819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sz="1400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spc="11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dirty="0">
                <a:solidFill>
                  <a:srgbClr val="819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sz="1400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prenom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dirty="0">
                <a:solidFill>
                  <a:srgbClr val="91B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628">
              <a:spcBef>
                <a:spcPts val="4"/>
              </a:spcBef>
            </a:pPr>
            <a:r>
              <a:rPr sz="1400" spc="-4" dirty="0">
                <a:solidFill>
                  <a:srgbClr val="91B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400" spc="-4" dirty="0">
                <a:solidFill>
                  <a:srgbClr val="4A69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628"/>
            <a:r>
              <a:rPr sz="1400" i="1" dirty="0">
                <a:solidFill>
                  <a:srgbClr val="8190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sz="1400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alert(document.getElementById('prenom')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628"/>
            <a:r>
              <a:rPr sz="1400" dirty="0">
                <a:solidFill>
                  <a:srgbClr val="448B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.value)</a:t>
            </a:r>
            <a:r>
              <a:rPr sz="14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1400" dirty="0">
                <a:solidFill>
                  <a:srgbClr val="91B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Afficher</a:t>
            </a:r>
            <a:r>
              <a:rPr sz="1400" dirty="0">
                <a:solidFill>
                  <a:srgbClr val="91B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sz="1400" dirty="0">
                <a:solidFill>
                  <a:srgbClr val="4A69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sz="1400" dirty="0">
                <a:solidFill>
                  <a:srgbClr val="91B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628"/>
            <a:r>
              <a:rPr sz="1400" dirty="0">
                <a:solidFill>
                  <a:srgbClr val="91B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sz="1400" dirty="0">
                <a:solidFill>
                  <a:srgbClr val="4A69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sz="1400" dirty="0">
                <a:solidFill>
                  <a:srgbClr val="91B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628"/>
            <a:r>
              <a:rPr sz="1400" dirty="0">
                <a:solidFill>
                  <a:srgbClr val="91B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sz="1400" dirty="0">
                <a:solidFill>
                  <a:srgbClr val="4A69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1400" dirty="0">
                <a:solidFill>
                  <a:srgbClr val="91B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4156" y="1536763"/>
            <a:ext cx="7857643" cy="9744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1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/>
            <a:r>
              <a:rPr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-3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entrées</a:t>
            </a:r>
            <a:r>
              <a:rPr sz="1400" spc="-4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JavaScript,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récupérer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manières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différentes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6A6D7AB1-2182-63AB-E7B2-9E32BD1ADD30}"/>
              </a:ext>
            </a:extLst>
          </p:cNvPr>
          <p:cNvSpPr txBox="1">
            <a:spLocks/>
          </p:cNvSpPr>
          <p:nvPr/>
        </p:nvSpPr>
        <p:spPr>
          <a:xfrm>
            <a:off x="879903" y="625385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E/S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46989B-EBF3-0624-E324-067B4D7B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1EABFF-82C8-0A4A-A203-F9BE59F7FB23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C1FC00-5C34-1433-ACCF-650DD98A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33</a:t>
            </a:fld>
            <a:endParaRPr lang="fr-F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6584" y="5188763"/>
            <a:ext cx="368306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b="1" spc="-2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b="1" spc="-4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0916" y="2000910"/>
            <a:ext cx="6259183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JavaScript,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familles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816" y="4310046"/>
            <a:ext cx="4468484" cy="570990"/>
          </a:xfrm>
          <a:prstGeom prst="rect">
            <a:avLst/>
          </a:prstGeom>
        </p:spPr>
        <p:txBody>
          <a:bodyPr vert="horz" wrap="square" lIns="0" tIns="98108" rIns="0" bIns="0" rtlCol="0">
            <a:spAutoFit/>
          </a:bodyPr>
          <a:lstStyle/>
          <a:p>
            <a:pPr marL="9525">
              <a:spcBef>
                <a:spcPts val="773"/>
              </a:spcBef>
            </a:pPr>
            <a:r>
              <a:rPr sz="16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Différence</a:t>
            </a:r>
            <a:r>
              <a:rPr sz="16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1600" b="1" spc="-2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sz="16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</a:t>
            </a:r>
            <a:r>
              <a:rPr sz="1600" b="1" spc="-1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600" b="1" spc="-3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</a:t>
            </a:r>
            <a:endParaRPr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18"/>
              </a:spcBef>
            </a:pPr>
            <a:r>
              <a:rPr sz="105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sz="105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105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1050" b="1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05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05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égale</a:t>
            </a:r>
            <a:r>
              <a:rPr sz="105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sz="105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05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05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différent</a:t>
            </a:r>
            <a:r>
              <a:rPr sz="105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34</a:t>
            </a:fld>
            <a:endParaRPr sz="750">
              <a:latin typeface="Calibri"/>
              <a:cs typeface="Calibri"/>
            </a:endParaRP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4FFFB9F-FED4-7B9F-BA79-304C1ED1E5B5}"/>
              </a:ext>
            </a:extLst>
          </p:cNvPr>
          <p:cNvGrpSpPr/>
          <p:nvPr/>
        </p:nvGrpSpPr>
        <p:grpSpPr>
          <a:xfrm>
            <a:off x="2286000" y="5188763"/>
            <a:ext cx="4572000" cy="825702"/>
            <a:chOff x="2284437" y="5033621"/>
            <a:chExt cx="4572000" cy="825702"/>
          </a:xfrm>
        </p:grpSpPr>
        <p:sp>
          <p:nvSpPr>
            <p:cNvPr id="12" name="object 12"/>
            <p:cNvSpPr/>
            <p:nvPr/>
          </p:nvSpPr>
          <p:spPr>
            <a:xfrm>
              <a:off x="2284437" y="5033621"/>
              <a:ext cx="4572000" cy="825702"/>
            </a:xfrm>
            <a:custGeom>
              <a:avLst/>
              <a:gdLst/>
              <a:ahLst/>
              <a:cxnLst/>
              <a:rect l="l" t="t" r="r" b="b"/>
              <a:pathLst>
                <a:path w="6096000" h="954404">
                  <a:moveTo>
                    <a:pt x="0" y="954024"/>
                  </a:moveTo>
                  <a:lnTo>
                    <a:pt x="6096000" y="954024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954024"/>
                  </a:lnTo>
                  <a:close/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352826" y="5052195"/>
              <a:ext cx="1335881" cy="747320"/>
            </a:xfrm>
            <a:prstGeom prst="rect">
              <a:avLst/>
            </a:prstGeom>
          </p:spPr>
          <p:txBody>
            <a:bodyPr vert="horz" wrap="square" lIns="0" tIns="8573" rIns="0" bIns="0" rtlCol="0">
              <a:spAutoFit/>
            </a:bodyPr>
            <a:lstStyle/>
            <a:p>
              <a:pPr marR="150971">
                <a:spcBef>
                  <a:spcPts val="68"/>
                </a:spcBef>
              </a:pPr>
              <a:r>
                <a:rPr sz="1200" spc="-4" dirty="0">
                  <a:solidFill>
                    <a:srgbClr val="77777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typeof</a:t>
              </a:r>
              <a:r>
                <a:rPr sz="1200" spc="-23" dirty="0">
                  <a:solidFill>
                    <a:srgbClr val="77777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200" dirty="0">
                  <a:solidFill>
                    <a:srgbClr val="9C5D2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undefined </a:t>
              </a:r>
              <a:r>
                <a:rPr sz="1200" spc="-566" dirty="0">
                  <a:solidFill>
                    <a:srgbClr val="9C5D2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200" spc="-4" dirty="0">
                  <a:solidFill>
                    <a:srgbClr val="77777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typeof</a:t>
              </a:r>
              <a:r>
                <a:rPr sz="1200" spc="-8" dirty="0">
                  <a:solidFill>
                    <a:srgbClr val="77777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200" dirty="0">
                  <a:solidFill>
                    <a:srgbClr val="9C5D2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endParaRPr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R="3810">
                <a:spcBef>
                  <a:spcPts val="4"/>
                </a:spcBef>
              </a:pPr>
              <a:r>
                <a:rPr sz="1200" spc="-4" dirty="0">
                  <a:solidFill>
                    <a:srgbClr val="9C5D2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null </a:t>
              </a:r>
              <a:r>
                <a:rPr sz="1200" spc="-4" dirty="0">
                  <a:solidFill>
                    <a:srgbClr val="77777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=== </a:t>
              </a:r>
              <a:r>
                <a:rPr sz="1200" dirty="0">
                  <a:solidFill>
                    <a:srgbClr val="9C5D2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undefined </a:t>
              </a:r>
              <a:r>
                <a:rPr sz="1200" spc="-566" dirty="0">
                  <a:solidFill>
                    <a:srgbClr val="9C5D2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200" spc="-4" dirty="0">
                  <a:solidFill>
                    <a:srgbClr val="9C5D2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r>
                <a:rPr sz="1200" spc="-8" dirty="0">
                  <a:solidFill>
                    <a:srgbClr val="9C5D2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200" spc="-4" dirty="0">
                  <a:solidFill>
                    <a:srgbClr val="77777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==</a:t>
              </a:r>
              <a:r>
                <a:rPr sz="1200" spc="-8" dirty="0">
                  <a:solidFill>
                    <a:srgbClr val="77777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200" dirty="0">
                  <a:solidFill>
                    <a:srgbClr val="9C5D2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undefined</a:t>
              </a:r>
              <a:endParaRPr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4344314" y="5052195"/>
              <a:ext cx="893445" cy="747320"/>
            </a:xfrm>
            <a:prstGeom prst="rect">
              <a:avLst/>
            </a:prstGeom>
          </p:spPr>
          <p:txBody>
            <a:bodyPr vert="horz" wrap="square" lIns="0" tIns="8573" rIns="0" bIns="0" rtlCol="0">
              <a:spAutoFit/>
            </a:bodyPr>
            <a:lstStyle/>
            <a:p>
              <a:pPr>
                <a:spcBef>
                  <a:spcPts val="68"/>
                </a:spcBef>
              </a:pPr>
              <a:r>
                <a:rPr sz="1200" i="1" spc="-4" dirty="0">
                  <a:solidFill>
                    <a:srgbClr val="AAAAA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</a:t>
              </a:r>
              <a:r>
                <a:rPr sz="1200" i="1" spc="-45" dirty="0">
                  <a:solidFill>
                    <a:srgbClr val="AAAAA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200" i="1" dirty="0">
                  <a:solidFill>
                    <a:srgbClr val="AAAAA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undefined</a:t>
              </a:r>
              <a:endParaRPr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</a:pPr>
              <a:r>
                <a:rPr sz="1200" i="1" spc="-4" dirty="0">
                  <a:solidFill>
                    <a:srgbClr val="AAAAA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</a:t>
              </a:r>
              <a:r>
                <a:rPr sz="1200" i="1" spc="-19" dirty="0">
                  <a:solidFill>
                    <a:srgbClr val="AAAAA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200" i="1" spc="-4" dirty="0">
                  <a:solidFill>
                    <a:srgbClr val="AAAAA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  <a:endParaRPr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4"/>
                </a:spcBef>
              </a:pPr>
              <a:r>
                <a:rPr sz="1200" i="1" spc="-4" dirty="0">
                  <a:solidFill>
                    <a:srgbClr val="AAAAA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</a:t>
              </a:r>
              <a:r>
                <a:rPr sz="1200" i="1" spc="-34" dirty="0">
                  <a:solidFill>
                    <a:srgbClr val="AAAAA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200" i="1" dirty="0">
                  <a:solidFill>
                    <a:srgbClr val="AAAAA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  <a:endParaRPr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0000"/>
                </a:lnSpc>
              </a:pPr>
              <a:r>
                <a:rPr sz="1200" i="1" spc="-4" dirty="0">
                  <a:solidFill>
                    <a:srgbClr val="AAAAA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</a:t>
              </a:r>
              <a:r>
                <a:rPr sz="1200" i="1" spc="-30" dirty="0">
                  <a:solidFill>
                    <a:srgbClr val="AAAAA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sz="1200" i="1" dirty="0">
                  <a:solidFill>
                    <a:srgbClr val="AAAAA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79856" y="2442352"/>
            <a:ext cx="3310414" cy="292868"/>
          </a:xfrm>
          <a:prstGeom prst="rect">
            <a:avLst/>
          </a:prstGeom>
          <a:solidFill>
            <a:srgbClr val="40C3D4"/>
          </a:solidFill>
        </p:spPr>
        <p:txBody>
          <a:bodyPr vert="horz" wrap="square" lIns="0" tIns="107156" rIns="0" bIns="0" rtlCol="0">
            <a:spAutoFit/>
          </a:bodyPr>
          <a:lstStyle/>
          <a:p>
            <a:pPr algn="ctr">
              <a:spcBef>
                <a:spcPts val="844"/>
              </a:spcBef>
            </a:pPr>
            <a:r>
              <a:rPr sz="12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200" b="1" spc="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primitifs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856" y="2735220"/>
            <a:ext cx="3310414" cy="926216"/>
          </a:xfrm>
          <a:prstGeom prst="rect">
            <a:avLst/>
          </a:prstGeom>
          <a:solidFill>
            <a:srgbClr val="F1F1F1">
              <a:alpha val="90194"/>
            </a:srgbClr>
          </a:solidFill>
        </p:spPr>
        <p:txBody>
          <a:bodyPr vert="horz" wrap="square" lIns="0" tIns="79058" rIns="0" bIns="0" rtlCol="0">
            <a:spAutoFit/>
          </a:bodyPr>
          <a:lstStyle/>
          <a:p>
            <a:pPr marL="194309" indent="-87154">
              <a:spcBef>
                <a:spcPts val="623"/>
              </a:spcBef>
              <a:buFont typeface="Calibri"/>
              <a:buChar char="•"/>
              <a:tabLst>
                <a:tab pos="194309" algn="l"/>
              </a:tabLst>
            </a:pPr>
            <a:r>
              <a:rPr sz="105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sz="105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05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chaines</a:t>
            </a:r>
            <a:r>
              <a:rPr sz="105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caractères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309" indent="-87154">
              <a:spcBef>
                <a:spcPts val="75"/>
              </a:spcBef>
              <a:buFont typeface="Calibri"/>
              <a:buChar char="•"/>
              <a:tabLst>
                <a:tab pos="194309" algn="l"/>
              </a:tabLst>
            </a:pPr>
            <a:r>
              <a:rPr sz="105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05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05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nombres</a:t>
            </a:r>
            <a:r>
              <a:rPr sz="105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entiers </a:t>
            </a:r>
            <a:r>
              <a:rPr sz="105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réels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309" indent="-87154">
              <a:spcBef>
                <a:spcPts val="71"/>
              </a:spcBef>
              <a:buFont typeface="Calibri"/>
              <a:buChar char="•"/>
              <a:tabLst>
                <a:tab pos="194309" algn="l"/>
              </a:tabLst>
            </a:pPr>
            <a:r>
              <a:rPr sz="105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sz="105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05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booléens</a:t>
            </a:r>
            <a:r>
              <a:rPr sz="105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(rue,</a:t>
            </a:r>
            <a:r>
              <a:rPr sz="105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false)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309" indent="-87154">
              <a:spcBef>
                <a:spcPts val="71"/>
              </a:spcBef>
              <a:buFont typeface="Calibri"/>
              <a:buChar char="•"/>
              <a:tabLst>
                <a:tab pos="194309" algn="l"/>
              </a:tabLst>
            </a:pPr>
            <a:r>
              <a:rPr sz="105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sz="105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05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05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prise</a:t>
            </a:r>
            <a:r>
              <a:rPr sz="105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05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05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05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déclarées</a:t>
            </a:r>
            <a:r>
              <a:rPr sz="105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sz="105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initialisées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00180" y="2442352"/>
            <a:ext cx="3312795" cy="292868"/>
          </a:xfrm>
          <a:prstGeom prst="rect">
            <a:avLst/>
          </a:prstGeom>
          <a:solidFill>
            <a:srgbClr val="40C3D4"/>
          </a:solidFill>
        </p:spPr>
        <p:txBody>
          <a:bodyPr vert="horz" wrap="square" lIns="0" tIns="107156" rIns="0" bIns="0" rtlCol="0">
            <a:spAutoFit/>
          </a:bodyPr>
          <a:lstStyle/>
          <a:p>
            <a:pPr algn="ctr">
              <a:spcBef>
                <a:spcPts val="844"/>
              </a:spcBef>
            </a:pPr>
            <a:r>
              <a:rPr sz="1200" b="1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b="1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types</a:t>
            </a:r>
            <a:r>
              <a:rPr sz="1200" b="1" spc="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structurels</a:t>
            </a:r>
            <a:endParaRPr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0180" y="2726282"/>
            <a:ext cx="3312795" cy="764633"/>
          </a:xfrm>
          <a:prstGeom prst="rect">
            <a:avLst/>
          </a:prstGeom>
          <a:solidFill>
            <a:srgbClr val="F1F1F1">
              <a:alpha val="90194"/>
            </a:srgbClr>
          </a:solidFill>
        </p:spPr>
        <p:txBody>
          <a:bodyPr vert="horz" wrap="square" lIns="0" tIns="79058" rIns="0" bIns="0" rtlCol="0">
            <a:spAutoFit/>
          </a:bodyPr>
          <a:lstStyle/>
          <a:p>
            <a:pPr marL="197168" indent="-87629">
              <a:spcBef>
                <a:spcPts val="623"/>
              </a:spcBef>
              <a:buFont typeface="Arial MT"/>
              <a:buChar char="•"/>
              <a:tabLst>
                <a:tab pos="197644" algn="l"/>
              </a:tabLst>
            </a:pPr>
            <a:r>
              <a:rPr sz="105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sz="105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représenter</a:t>
            </a:r>
            <a:r>
              <a:rPr sz="105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05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7168" indent="-87629">
              <a:spcBef>
                <a:spcPts val="75"/>
              </a:spcBef>
              <a:buFont typeface="Arial MT"/>
              <a:buChar char="•"/>
              <a:tabLst>
                <a:tab pos="197644" algn="l"/>
              </a:tabLst>
            </a:pPr>
            <a:r>
              <a:rPr sz="105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sz="105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05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05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représenter</a:t>
            </a:r>
            <a:r>
              <a:rPr sz="105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tableaux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7168" indent="-87629">
              <a:spcBef>
                <a:spcPts val="71"/>
              </a:spcBef>
              <a:buFont typeface="Arial MT"/>
              <a:buChar char="•"/>
              <a:tabLst>
                <a:tab pos="197644" algn="l"/>
              </a:tabLst>
            </a:pPr>
            <a:r>
              <a:rPr sz="105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105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05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sz="105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05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enregistrements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7168" indent="-87629">
              <a:spcBef>
                <a:spcPts val="71"/>
              </a:spcBef>
              <a:buFont typeface="Arial MT"/>
              <a:buChar char="•"/>
              <a:tabLst>
                <a:tab pos="197644" algn="l"/>
              </a:tabLst>
            </a:pPr>
            <a:r>
              <a:rPr sz="105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BCBF273C-72F5-ED7E-712B-A68A97A75FD5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Types primitifs et objets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AAF54A-2510-9D80-0D51-A8DF524A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F69CAA-D0DC-0B4D-9C84-77BB92501E26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753EE46-059A-5176-CB5A-B9210C08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34</a:t>
            </a:fld>
            <a:endParaRPr lang="fr-F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23761" y="5147227"/>
            <a:ext cx="5630704" cy="1038225"/>
          </a:xfrm>
          <a:custGeom>
            <a:avLst/>
            <a:gdLst/>
            <a:ahLst/>
            <a:cxnLst/>
            <a:rect l="l" t="t" r="r" b="b"/>
            <a:pathLst>
              <a:path w="7507605" h="1384300">
                <a:moveTo>
                  <a:pt x="0" y="1383792"/>
                </a:moveTo>
                <a:lnTo>
                  <a:pt x="7507223" y="1383792"/>
                </a:lnTo>
                <a:lnTo>
                  <a:pt x="7507223" y="0"/>
                </a:lnTo>
                <a:lnTo>
                  <a:pt x="0" y="0"/>
                </a:lnTo>
                <a:lnTo>
                  <a:pt x="0" y="1383792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1756791" y="5177264"/>
            <a:ext cx="1113949" cy="978153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R="3810">
              <a:spcBef>
                <a:spcPts val="68"/>
              </a:spcBef>
            </a:pPr>
            <a:r>
              <a:rPr sz="1050" spc="-4" dirty="0" err="1">
                <a:solidFill>
                  <a:srgbClr val="777777"/>
                </a:solidFill>
                <a:latin typeface="Consolas"/>
                <a:cs typeface="Consolas"/>
              </a:rPr>
              <a:t>typeof</a:t>
            </a:r>
            <a:r>
              <a:rPr sz="1050" spc="-3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lang="fr-FR" sz="1050" dirty="0">
                <a:solidFill>
                  <a:srgbClr val="448B27"/>
                </a:solidFill>
                <a:latin typeface="Consolas"/>
                <a:cs typeface="Consolas"/>
              </a:rPr>
              <a:t>Ahmed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typeof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3.14 </a:t>
            </a:r>
            <a:r>
              <a:rPr sz="1050" spc="4" dirty="0">
                <a:solidFill>
                  <a:srgbClr val="9C5D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typeof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NaN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typeof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true </a:t>
            </a:r>
            <a:r>
              <a:rPr sz="1050" spc="4" dirty="0">
                <a:solidFill>
                  <a:srgbClr val="9C5D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typeof </a:t>
            </a:r>
            <a:r>
              <a:rPr sz="1050" spc="4" dirty="0">
                <a:solidFill>
                  <a:srgbClr val="9C5D27"/>
                </a:solidFill>
                <a:latin typeface="Consolas"/>
                <a:cs typeface="Consolas"/>
              </a:rPr>
              <a:t>false </a:t>
            </a:r>
            <a:r>
              <a:rPr sz="1050" spc="8" dirty="0">
                <a:solidFill>
                  <a:srgbClr val="9C5D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typeof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35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0970" y="5185022"/>
            <a:ext cx="3179921" cy="978153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29528">
              <a:spcBef>
                <a:spcPts val="68"/>
              </a:spcBef>
            </a:pP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 "string"</a:t>
            </a:r>
            <a:endParaRPr sz="1050" dirty="0">
              <a:latin typeface="Consolas"/>
              <a:cs typeface="Consolas"/>
            </a:endParaRPr>
          </a:p>
          <a:p>
            <a:pPr marL="29528"/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 "number"</a:t>
            </a:r>
            <a:endParaRPr sz="1050" dirty="0">
              <a:latin typeface="Consolas"/>
              <a:cs typeface="Consolas"/>
            </a:endParaRPr>
          </a:p>
          <a:p>
            <a:pPr marR="1604010" algn="r">
              <a:spcBef>
                <a:spcPts val="4"/>
              </a:spcBef>
            </a:pP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"number"</a:t>
            </a:r>
            <a:endParaRPr sz="1050" dirty="0">
              <a:latin typeface="Consolas"/>
              <a:cs typeface="Consolas"/>
            </a:endParaRPr>
          </a:p>
          <a:p>
            <a:pPr marR="1594009" algn="r"/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 "boolean"</a:t>
            </a:r>
            <a:endParaRPr sz="1050" dirty="0">
              <a:latin typeface="Consolas"/>
              <a:cs typeface="Consolas"/>
            </a:endParaRPr>
          </a:p>
          <a:p>
            <a:pPr marR="1594009" algn="r"/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 "boolean"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"undefined"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(if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x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has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no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value)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157" y="1536763"/>
            <a:ext cx="6153626" cy="339134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R="4088130" algn="ctr">
              <a:spcBef>
                <a:spcPts val="79"/>
              </a:spcBef>
            </a:pPr>
            <a:endParaRPr sz="1200" dirty="0">
              <a:latin typeface="Calibri"/>
              <a:cs typeface="Calibri"/>
            </a:endParaRPr>
          </a:p>
          <a:p>
            <a:pPr>
              <a:spcBef>
                <a:spcPts val="41"/>
              </a:spcBef>
            </a:pPr>
            <a:endParaRPr sz="938" dirty="0">
              <a:latin typeface="Calibri"/>
              <a:cs typeface="Calibri"/>
            </a:endParaRPr>
          </a:p>
          <a:p>
            <a:pPr marR="4094321" algn="ctr"/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400" b="1" spc="-4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primitives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 marR="3810">
              <a:lnSpc>
                <a:spcPct val="153500"/>
              </a:lnSpc>
              <a:spcBef>
                <a:spcPts val="210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sz="14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supplémentaires.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L'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opérateur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renvoyer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primitifs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2503" indent="-215741">
              <a:spcBef>
                <a:spcPts val="559"/>
              </a:spcBef>
              <a:buFont typeface="Arial MT"/>
              <a:buChar char="•"/>
              <a:tabLst>
                <a:tab pos="972503" algn="l"/>
                <a:tab pos="972979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2503" indent="-215741">
              <a:spcBef>
                <a:spcPts val="578"/>
              </a:spcBef>
              <a:buFont typeface="Arial MT"/>
              <a:buChar char="•"/>
              <a:tabLst>
                <a:tab pos="972503" algn="l"/>
                <a:tab pos="972979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2503" indent="-215741">
              <a:spcBef>
                <a:spcPts val="578"/>
              </a:spcBef>
              <a:buFont typeface="Arial MT"/>
              <a:buChar char="•"/>
              <a:tabLst>
                <a:tab pos="972503" algn="l"/>
                <a:tab pos="972979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2503" indent="-215741">
              <a:spcBef>
                <a:spcPts val="559"/>
              </a:spcBef>
              <a:buFont typeface="Arial MT"/>
              <a:buChar char="•"/>
              <a:tabLst>
                <a:tab pos="972503" algn="l"/>
                <a:tab pos="972979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4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/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AE953F68-B08B-9E23-CE11-8B4BEB651C85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Types primitifs et objets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0569C3-6650-B008-ECCD-4EDCEC4C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A6FDF0-21DC-3540-912A-40B8EA4D6ED3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0E436CF-2228-E14D-4C37-02FFA210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35</a:t>
            </a:fld>
            <a:endParaRPr lang="fr-F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8939" y="5321236"/>
            <a:ext cx="7066121" cy="673261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6675">
              <a:spcBef>
                <a:spcPts val="210"/>
              </a:spcBef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typeof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name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lang="fr-FR" sz="1050" dirty="0">
                <a:solidFill>
                  <a:srgbClr val="777777"/>
                </a:solidFill>
                <a:latin typeface="Consolas"/>
                <a:cs typeface="Consolas"/>
              </a:rPr>
              <a:t>Ahmed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age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3</a:t>
            </a:r>
            <a:r>
              <a:rPr lang="fr-FR" sz="1050" dirty="0">
                <a:solidFill>
                  <a:srgbClr val="9C5D27"/>
                </a:solidFill>
                <a:latin typeface="Consolas"/>
                <a:cs typeface="Consolas"/>
              </a:rPr>
              <a:t>5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05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"object"</a:t>
            </a:r>
            <a:endParaRPr sz="1050" dirty="0">
              <a:latin typeface="Consolas"/>
              <a:cs typeface="Consolas"/>
            </a:endParaRPr>
          </a:p>
          <a:p>
            <a:pPr marL="66675">
              <a:tabLst>
                <a:tab pos="2355533" algn="l"/>
              </a:tabLst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typeof</a:t>
            </a:r>
            <a:r>
              <a:rPr sz="105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2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3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4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	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"object"</a:t>
            </a:r>
            <a:endParaRPr sz="1050" dirty="0">
              <a:latin typeface="Consolas"/>
              <a:cs typeface="Consolas"/>
            </a:endParaRPr>
          </a:p>
          <a:p>
            <a:pPr marL="66675">
              <a:tabLst>
                <a:tab pos="2355533" algn="l"/>
              </a:tabLst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typeof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null	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"object"</a:t>
            </a:r>
            <a:endParaRPr sz="1050" dirty="0">
              <a:latin typeface="Consolas"/>
              <a:cs typeface="Consolas"/>
            </a:endParaRPr>
          </a:p>
          <a:p>
            <a:pPr marL="66675">
              <a:tabLst>
                <a:tab pos="2355533" algn="l"/>
              </a:tabLst>
            </a:pP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typeof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050" spc="4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myFunc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(){}	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"function"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36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165" y="2541658"/>
            <a:ext cx="7066121" cy="177468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38100" marR="1798320" algn="ctr"/>
            <a:r>
              <a:rPr sz="1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400" b="1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complexes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788"/>
              </a:spcBef>
            </a:pP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L’opérateur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aussi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renvoyer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suivants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indent="-128588">
              <a:spcBef>
                <a:spcPts val="581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indent="-128588">
              <a:spcBef>
                <a:spcPts val="555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renvoyer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objets,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tableaux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8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/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CA9A2E5D-BD83-5B78-0FFF-813FA809BBBE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Types primitifs et objets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2BDB24-7992-BF56-0725-C1A44CED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10A2C4-EAA1-8B46-81D7-CC209DA94627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18685B5-FA41-DCC1-D29E-5401B565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36</a:t>
            </a:fld>
            <a:endParaRPr lang="fr-F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5949" y="5501421"/>
            <a:ext cx="3466052" cy="715804"/>
          </a:xfrm>
          <a:custGeom>
            <a:avLst/>
            <a:gdLst/>
            <a:ahLst/>
            <a:cxnLst/>
            <a:rect l="l" t="t" r="r" b="b"/>
            <a:pathLst>
              <a:path w="9421495" h="954404">
                <a:moveTo>
                  <a:pt x="0" y="954023"/>
                </a:moveTo>
                <a:lnTo>
                  <a:pt x="9421368" y="954023"/>
                </a:lnTo>
                <a:lnTo>
                  <a:pt x="9421368" y="0"/>
                </a:lnTo>
                <a:lnTo>
                  <a:pt x="0" y="0"/>
                </a:lnTo>
                <a:lnTo>
                  <a:pt x="0" y="954023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1311401" y="5531829"/>
            <a:ext cx="1113949" cy="65498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1050" b="1" dirty="0">
                <a:solidFill>
                  <a:srgbClr val="793D9D"/>
                </a:solidFill>
                <a:latin typeface="Consolas"/>
                <a:cs typeface="Consolas"/>
              </a:rPr>
              <a:t>Number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3.14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50" b="1" spc="-4" dirty="0">
                <a:solidFill>
                  <a:srgbClr val="793D9D"/>
                </a:solidFill>
                <a:latin typeface="Consolas"/>
                <a:cs typeface="Consolas"/>
              </a:rPr>
              <a:t>Number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-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50" b="1" dirty="0">
                <a:solidFill>
                  <a:srgbClr val="793D9D"/>
                </a:solidFill>
                <a:latin typeface="Consolas"/>
                <a:cs typeface="Consolas"/>
              </a:rPr>
              <a:t>Number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50" b="1" dirty="0">
                <a:solidFill>
                  <a:srgbClr val="793D9D"/>
                </a:solidFill>
                <a:latin typeface="Consolas"/>
                <a:cs typeface="Consolas"/>
              </a:rPr>
              <a:t>Number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99</a:t>
            </a:r>
            <a:r>
              <a:rPr sz="1050" spc="-34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88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37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06553" y="5531829"/>
            <a:ext cx="1188720" cy="65498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3.14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3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0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3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0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NaN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-5840" y="1452297"/>
            <a:ext cx="8689905" cy="388295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1"/>
              </a:spcBef>
            </a:pP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/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400" b="1" spc="-1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126" indent="-215265">
              <a:spcBef>
                <a:spcPts val="581"/>
              </a:spcBef>
              <a:buFont typeface="Arial MT"/>
              <a:buChar char="•"/>
              <a:tabLst>
                <a:tab pos="629126" algn="l"/>
                <a:tab pos="629602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Utilisant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proposées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126" indent="-215265">
              <a:spcBef>
                <a:spcPts val="555"/>
              </a:spcBef>
              <a:buFont typeface="Arial MT"/>
              <a:buChar char="•"/>
              <a:tabLst>
                <a:tab pos="629126" algn="l"/>
                <a:tab pos="629602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Automatiquement par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lui-même.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Arial MT"/>
              <a:buChar char="•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652"/>
              </a:spcBef>
            </a:pP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chaînes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nombres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499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Number()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126" indent="-215265">
              <a:spcBef>
                <a:spcPts val="578"/>
              </a:spcBef>
              <a:buFont typeface="Arial MT"/>
              <a:buChar char="•"/>
              <a:tabLst>
                <a:tab pos="629126" algn="l"/>
                <a:tab pos="629602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caractères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contenant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(comme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"3.14")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(comme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3.14).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126" indent="-215265">
              <a:spcBef>
                <a:spcPts val="578"/>
              </a:spcBef>
              <a:buFont typeface="Arial MT"/>
              <a:buChar char="•"/>
              <a:tabLst>
                <a:tab pos="629126" algn="l"/>
                <a:tab pos="629602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126" indent="-215265">
              <a:spcBef>
                <a:spcPts val="559"/>
              </a:spcBef>
              <a:buFont typeface="Arial MT"/>
              <a:buChar char="•"/>
              <a:tabLst>
                <a:tab pos="629126" algn="l"/>
                <a:tab pos="629602" algn="l"/>
              </a:tabLst>
            </a:pPr>
            <a:r>
              <a:rPr sz="1400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Tout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Number).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4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/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AE97F70-BF92-2255-4017-E9D17951C1BA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Types primitifs et objets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85B917-2161-6073-73A4-A690ED1B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100B75-BB17-A946-9B31-327E2748D177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16B7C5-BB34-5A96-99C2-AC09084B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37</a:t>
            </a:fld>
            <a:endParaRPr lang="fr-F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7" y="2968714"/>
            <a:ext cx="7399020" cy="13664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type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convertie,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prend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8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sz="1400" b="1" spc="-1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nombres</a:t>
            </a:r>
            <a:r>
              <a:rPr sz="1400" b="1" spc="-3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b="1" spc="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chaînes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1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méthode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String()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utilisée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convertir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caractères.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s’applique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nombres,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littéraux,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237" y="5388506"/>
            <a:ext cx="4645863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toString()</a:t>
            </a:r>
            <a:r>
              <a:rPr sz="1400" b="1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équivalente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41272" y="2540888"/>
            <a:ext cx="7063740" cy="391001"/>
          </a:xfrm>
          <a:custGeom>
            <a:avLst/>
            <a:gdLst/>
            <a:ahLst/>
            <a:cxnLst/>
            <a:rect l="l" t="t" r="r" b="b"/>
            <a:pathLst>
              <a:path w="9418320" h="521335">
                <a:moveTo>
                  <a:pt x="0" y="521208"/>
                </a:moveTo>
                <a:lnTo>
                  <a:pt x="9418320" y="521208"/>
                </a:lnTo>
                <a:lnTo>
                  <a:pt x="9418320" y="0"/>
                </a:lnTo>
                <a:lnTo>
                  <a:pt x="0" y="0"/>
                </a:lnTo>
                <a:lnTo>
                  <a:pt x="0" y="521208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1108044" y="2557843"/>
            <a:ext cx="896779" cy="331822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R="3810">
              <a:spcBef>
                <a:spcPts val="68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y</a:t>
            </a:r>
            <a:r>
              <a:rPr sz="1050" spc="-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5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";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 +</a:t>
            </a:r>
            <a:r>
              <a:rPr sz="1050" spc="-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y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38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6399" y="2557843"/>
            <a:ext cx="1334929" cy="331822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y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1050" i="1" spc="-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un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string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4"/>
              </a:spcBef>
            </a:pP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x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1050" i="1" spc="-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un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number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1272" y="4558995"/>
            <a:ext cx="7063740" cy="511198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6675" marR="4115276" algn="just">
              <a:spcBef>
                <a:spcPts val="206"/>
              </a:spcBef>
            </a:pPr>
            <a:r>
              <a:rPr sz="1050" b="1" dirty="0">
                <a:solidFill>
                  <a:srgbClr val="793D9D"/>
                </a:solidFill>
                <a:latin typeface="Consolas"/>
                <a:cs typeface="Consolas"/>
              </a:rPr>
              <a:t>String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un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string </a:t>
            </a:r>
            <a:r>
              <a:rPr sz="1050" i="1" spc="-56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93D9D"/>
                </a:solidFill>
                <a:latin typeface="Consolas"/>
                <a:cs typeface="Consolas"/>
              </a:rPr>
              <a:t>String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123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un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string </a:t>
            </a:r>
            <a:r>
              <a:rPr sz="1050" i="1" spc="-56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93D9D"/>
                </a:solidFill>
                <a:latin typeface="Consolas"/>
                <a:cs typeface="Consolas"/>
              </a:rPr>
              <a:t>String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100</a:t>
            </a:r>
            <a:r>
              <a:rPr sz="1050" spc="19" dirty="0">
                <a:solidFill>
                  <a:srgbClr val="9C5D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23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un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string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4517" y="5706075"/>
            <a:ext cx="7063740" cy="51167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6675" marR="5443061">
              <a:spcBef>
                <a:spcPts val="210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toString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123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toString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() </a:t>
            </a:r>
            <a:r>
              <a:rPr sz="1050" spc="9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100</a:t>
            </a:r>
            <a:r>
              <a:rPr sz="1050" spc="-8" dirty="0">
                <a:solidFill>
                  <a:srgbClr val="9C5D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1050" spc="-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23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toString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4157" y="1536763"/>
            <a:ext cx="7804100" cy="9744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1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/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L'opérateur</a:t>
            </a:r>
            <a:r>
              <a:rPr sz="1400" b="1" spc="-4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unaire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788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L'opérateur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unaire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E1438178-5C5C-FCD5-D7FD-A13543674431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Types primitifs et objets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007B71-99F0-02CC-83F4-FAE4000F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C2392E-A5CD-1540-8B16-3F5928DFDC98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8332814-2A90-CDDF-141F-4A9F4A25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38</a:t>
            </a:fld>
            <a:endParaRPr lang="fr-F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6" y="3179445"/>
            <a:ext cx="4697618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getTime()</a:t>
            </a:r>
            <a:r>
              <a:rPr sz="1400" b="1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équivalente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236" y="3889159"/>
            <a:ext cx="7922464" cy="594554"/>
          </a:xfrm>
          <a:prstGeom prst="rect">
            <a:avLst/>
          </a:prstGeom>
        </p:spPr>
        <p:txBody>
          <a:bodyPr vert="horz" wrap="square" lIns="0" tIns="98584" rIns="0" bIns="0" rtlCol="0">
            <a:spAutoFit/>
          </a:bodyPr>
          <a:lstStyle/>
          <a:p>
            <a:pPr marL="9525">
              <a:spcBef>
                <a:spcPts val="776"/>
              </a:spcBef>
            </a:pP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2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chaînes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1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String()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caractères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236" y="5086843"/>
            <a:ext cx="4697618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toString()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équivalente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41272" y="2627757"/>
            <a:ext cx="7063740" cy="393383"/>
          </a:xfrm>
          <a:custGeom>
            <a:avLst/>
            <a:gdLst/>
            <a:ahLst/>
            <a:cxnLst/>
            <a:rect l="l" t="t" r="r" b="b"/>
            <a:pathLst>
              <a:path w="9418320" h="524510">
                <a:moveTo>
                  <a:pt x="0" y="524256"/>
                </a:moveTo>
                <a:lnTo>
                  <a:pt x="9418320" y="524256"/>
                </a:lnTo>
                <a:lnTo>
                  <a:pt x="9418320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1108044" y="2645188"/>
            <a:ext cx="1113949" cy="331822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R="3810">
              <a:spcBef>
                <a:spcPts val="68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d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new </a:t>
            </a:r>
            <a:r>
              <a:rPr sz="1050" b="1" spc="-4" dirty="0">
                <a:solidFill>
                  <a:srgbClr val="793D9D"/>
                </a:solidFill>
                <a:latin typeface="Consolas"/>
                <a:cs typeface="Consolas"/>
              </a:rPr>
              <a:t>Date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7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93D9D"/>
                </a:solidFill>
                <a:latin typeface="Consolas"/>
                <a:cs typeface="Consolas"/>
              </a:rPr>
              <a:t>Number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9834" y="2645188"/>
            <a:ext cx="1367314" cy="331822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object</a:t>
            </a:r>
            <a:endParaRPr sz="1050">
              <a:latin typeface="Consolas"/>
              <a:cs typeface="Consolas"/>
            </a:endParaRPr>
          </a:p>
          <a:p>
            <a:pPr marL="29528"/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number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5583" y="4601629"/>
            <a:ext cx="7063740" cy="18899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66675">
              <a:spcBef>
                <a:spcPts val="214"/>
              </a:spcBef>
              <a:tabLst>
                <a:tab pos="1246346" algn="l"/>
              </a:tabLst>
            </a:pPr>
            <a:r>
              <a:rPr sz="1050" b="1" dirty="0">
                <a:solidFill>
                  <a:srgbClr val="793D9D"/>
                </a:solidFill>
                <a:latin typeface="Consolas"/>
                <a:cs typeface="Consolas"/>
              </a:rPr>
              <a:t>String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b="1" dirty="0">
                <a:solidFill>
                  <a:srgbClr val="793D9D"/>
                </a:solidFill>
                <a:latin typeface="Consolas"/>
                <a:cs typeface="Consolas"/>
              </a:rPr>
              <a:t>Date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())	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une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chaine</a:t>
            </a:r>
            <a:r>
              <a:rPr sz="1050" i="1" spc="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representant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 date</a:t>
            </a:r>
            <a:r>
              <a:rPr sz="1050" i="1" spc="3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actuelle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complète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41272" y="3448431"/>
            <a:ext cx="7063740" cy="391001"/>
          </a:xfrm>
          <a:custGeom>
            <a:avLst/>
            <a:gdLst/>
            <a:ahLst/>
            <a:cxnLst/>
            <a:rect l="l" t="t" r="r" b="b"/>
            <a:pathLst>
              <a:path w="9418320" h="521335">
                <a:moveTo>
                  <a:pt x="0" y="521207"/>
                </a:moveTo>
                <a:lnTo>
                  <a:pt x="9418320" y="521207"/>
                </a:lnTo>
                <a:lnTo>
                  <a:pt x="9418320" y="0"/>
                </a:lnTo>
                <a:lnTo>
                  <a:pt x="0" y="0"/>
                </a:lnTo>
                <a:lnTo>
                  <a:pt x="0" y="521207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1108044" y="3466147"/>
            <a:ext cx="1113949" cy="331822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R="3810">
              <a:spcBef>
                <a:spcPts val="68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d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new </a:t>
            </a:r>
            <a:r>
              <a:rPr sz="1050" b="1" spc="-4" dirty="0">
                <a:solidFill>
                  <a:srgbClr val="793D9D"/>
                </a:solidFill>
                <a:latin typeface="Consolas"/>
                <a:cs typeface="Consolas"/>
              </a:rPr>
              <a:t>Date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7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d.getTime();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39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9834" y="3466147"/>
            <a:ext cx="1367314" cy="331822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Ojectf</a:t>
            </a:r>
            <a:endParaRPr sz="1050">
              <a:latin typeface="Consolas"/>
              <a:cs typeface="Consolas"/>
            </a:endParaRPr>
          </a:p>
          <a:p>
            <a:pPr marL="29528"/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Number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5583" y="5541870"/>
            <a:ext cx="7063740" cy="18995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8099" rIns="0" bIns="0" rtlCol="0">
            <a:spAutoFit/>
          </a:bodyPr>
          <a:lstStyle/>
          <a:p>
            <a:pPr marL="66675">
              <a:spcBef>
                <a:spcPts val="221"/>
              </a:spcBef>
            </a:pPr>
            <a:r>
              <a:rPr sz="1050" b="1" dirty="0">
                <a:solidFill>
                  <a:srgbClr val="793D9D"/>
                </a:solidFill>
                <a:latin typeface="Consolas"/>
                <a:cs typeface="Consolas"/>
              </a:rPr>
              <a:t>Date().toString()</a:t>
            </a:r>
            <a:r>
              <a:rPr sz="1050" b="1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une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chaine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representant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050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date</a:t>
            </a:r>
            <a:r>
              <a:rPr sz="1050" i="1" spc="4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actuelle</a:t>
            </a:r>
            <a:r>
              <a:rPr sz="1050" i="1" spc="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complète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4157" y="1536763"/>
            <a:ext cx="7629043" cy="9744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1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/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b="1" spc="-1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nombres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Number()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convertir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nombres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E22CA2F1-D4EB-5BC3-71FD-7AEAE0A486AB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Types primitifs et objets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F12C4A-FF85-81D3-9056-82AD0AEE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76C701-AD4E-3044-AD50-25C743BF906C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B40B202-F132-1FCB-DC5F-3C0108CD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39</a:t>
            </a:fld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re 1">
            <a:extLst>
              <a:ext uri="{FF2B5EF4-FFF2-40B4-BE49-F238E27FC236}">
                <a16:creationId xmlns:a16="http://schemas.microsoft.com/office/drawing/2014/main" id="{EE16D453-B521-4A56-B684-40865502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03" y="625385"/>
            <a:ext cx="3332501" cy="990600"/>
          </a:xfrm>
        </p:spPr>
        <p:txBody>
          <a:bodyPr/>
          <a:lstStyle/>
          <a:p>
            <a:pPr eaLnBrk="1" hangingPunct="1"/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</a:t>
            </a:r>
          </a:p>
        </p:txBody>
      </p:sp>
      <p:sp>
        <p:nvSpPr>
          <p:cNvPr id="1028" name="Espace réservé du contenu 2">
            <a:extLst>
              <a:ext uri="{FF2B5EF4-FFF2-40B4-BE49-F238E27FC236}">
                <a16:creationId xmlns:a16="http://schemas.microsoft.com/office/drawing/2014/main" id="{3403C464-4A26-4361-8CED-46D19D17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67" y="1903571"/>
            <a:ext cx="8153400" cy="426862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altLang="fr-FR" sz="1600" dirty="0"/>
              <a:t>JavaScript a été créé (au milieu des années 1990) pour être exécuté dans les navigateurs internet, afin de rendre les sites internet plus fluides.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altLang="fr-FR" sz="1600" dirty="0"/>
              <a:t>Était à l’origine utilisé pour contrôler ce qui était saisi dans les formulaires de saisie.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altLang="fr-FR" sz="1600" dirty="0"/>
              <a:t>Par exemple: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altLang="fr-FR" sz="1450" dirty="0"/>
              <a:t>Autoriser la saisie de caractères numériques dans un champ – et uniquement des caractères numériques.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altLang="fr-FR" sz="1450" dirty="0"/>
              <a:t>Vérifiez que les champs obligatoires du formulaire ont tous été renseignés.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altLang="fr-FR" sz="1600" dirty="0"/>
              <a:t>JS est l’un des trois langages de base du développement des site web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altLang="fr-FR" sz="1600" dirty="0"/>
              <a:t>C’est un langage de </a:t>
            </a:r>
            <a:r>
              <a:rPr lang="fr-FR" altLang="fr-FR" sz="1600" dirty="0" err="1"/>
              <a:t>scripting</a:t>
            </a:r>
            <a:r>
              <a:rPr lang="fr-FR" altLang="fr-FR" sz="1600" dirty="0"/>
              <a:t> (n’a pas les mêmes caractéristiques que les autres langages comme java, ….)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altLang="fr-FR" sz="1600" dirty="0"/>
              <a:t>Contrôle le comportement et l'interactivité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C9718C-5516-2081-C695-71802F25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7796FF-5AEB-F547-A038-9E69504BAA16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B33A5C-743A-48F5-9EE2-031334CB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44DAE2C-0DA9-452A-8420-79BC0DB9A7BD}" type="slidenum">
              <a:rPr lang="fr-FR" altLang="fr-FR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4</a:t>
            </a:fld>
            <a:endParaRPr lang="fr-FR" altLang="fr-FR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68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40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940" y="2010086"/>
            <a:ext cx="3730143" cy="22554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/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1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  <a:r>
              <a:rPr sz="1400" b="1" spc="-1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chaînes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213829"/>
              </p:ext>
            </p:extLst>
          </p:nvPr>
        </p:nvGraphicFramePr>
        <p:xfrm>
          <a:off x="2000250" y="2471261"/>
          <a:ext cx="5683250" cy="278225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9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</a:rPr>
                        <a:t>Méthode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006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006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getDate()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6477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5" dirty="0">
                          <a:solidFill>
                            <a:srgbClr val="555555"/>
                          </a:solidFill>
                        </a:rPr>
                        <a:t>Renvoie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le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numéro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 du</a:t>
                      </a:r>
                      <a:r>
                        <a:rPr sz="14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jour</a:t>
                      </a:r>
                      <a:r>
                        <a:rPr sz="14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(1-31)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7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getDay()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77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5" dirty="0">
                          <a:solidFill>
                            <a:srgbClr val="555555"/>
                          </a:solidFill>
                        </a:rPr>
                        <a:t>Renvoie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le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numéro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du</a:t>
                      </a:r>
                      <a:r>
                        <a:rPr sz="14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jour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de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la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 semaine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(0-6)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47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15" dirty="0">
                          <a:solidFill>
                            <a:srgbClr val="555555"/>
                          </a:solidFill>
                        </a:rPr>
                        <a:t>getFullYear()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15" dirty="0">
                          <a:solidFill>
                            <a:srgbClr val="555555"/>
                          </a:solidFill>
                        </a:rPr>
                        <a:t>Renvoie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l'année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</a:rPr>
                        <a:t>en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</a:rPr>
                        <a:t>4 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</a:rPr>
                        <a:t>chiffres</a:t>
                      </a:r>
                      <a:r>
                        <a:rPr sz="1400" spc="4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</a:rPr>
                        <a:t>(yyyy)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getHours()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65246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15" dirty="0">
                          <a:solidFill>
                            <a:srgbClr val="555555"/>
                          </a:solidFill>
                        </a:rPr>
                        <a:t>Renvoie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 l'heure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(0-23)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getMilliseconds()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15" dirty="0">
                          <a:solidFill>
                            <a:srgbClr val="555555"/>
                          </a:solidFill>
                        </a:rPr>
                        <a:t>Renvoie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les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millisecondes</a:t>
                      </a:r>
                      <a:r>
                        <a:rPr sz="1400" spc="4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(0-999)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getMinutes()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spc="-15" dirty="0">
                          <a:solidFill>
                            <a:srgbClr val="555555"/>
                          </a:solidFill>
                        </a:rPr>
                        <a:t>Renvoie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les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minutes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(0-59)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getMonth()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723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-15" dirty="0">
                          <a:solidFill>
                            <a:srgbClr val="555555"/>
                          </a:solidFill>
                        </a:rPr>
                        <a:t>Renvoie</a:t>
                      </a:r>
                      <a:r>
                        <a:rPr sz="14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le</a:t>
                      </a:r>
                      <a:r>
                        <a:rPr sz="14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nombre</a:t>
                      </a:r>
                      <a:r>
                        <a:rPr sz="14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(0-11)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723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getSeconds()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723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-15" dirty="0">
                          <a:solidFill>
                            <a:srgbClr val="555555"/>
                          </a:solidFill>
                        </a:rPr>
                        <a:t>Renvoie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les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secondes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(0-59)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65723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4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getTime()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723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spc="-15" dirty="0">
                          <a:solidFill>
                            <a:srgbClr val="555555"/>
                          </a:solidFill>
                        </a:rPr>
                        <a:t>Renvoie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les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</a:rPr>
                        <a:t>secondes</a:t>
                      </a:r>
                      <a:r>
                        <a:rPr sz="14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depuis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</a:rPr>
                        <a:t>1970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65723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Titre 1">
            <a:extLst>
              <a:ext uri="{FF2B5EF4-FFF2-40B4-BE49-F238E27FC236}">
                <a16:creationId xmlns:a16="http://schemas.microsoft.com/office/drawing/2014/main" id="{090317B6-ACD4-C71E-2828-F8C10B20FFA9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Fon. JS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Types primitifs et objets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5449AE-0599-2E50-260C-57734AAE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EF0F08-53FC-C54F-9134-9C124C493DC0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A08EF8-3AF8-9F34-C260-458DEC41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40</a:t>
            </a:fld>
            <a:endParaRPr lang="fr-F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B84F-536E-4384-A6D5-CDCD92BF7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357313"/>
            <a:ext cx="7772400" cy="1828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dirty="0"/>
              <a:t>Les structures de contrôles</a:t>
            </a:r>
          </a:p>
        </p:txBody>
      </p:sp>
    </p:spTree>
    <p:extLst>
      <p:ext uri="{BB962C8B-B14F-4D97-AF65-F5344CB8AC3E}">
        <p14:creationId xmlns:p14="http://schemas.microsoft.com/office/powerpoint/2010/main" val="4292996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42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236" y="2056351"/>
            <a:ext cx="7846264" cy="83596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r>
              <a:rPr sz="1400" b="1" spc="-2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L’instruction</a:t>
            </a:r>
            <a:r>
              <a:rPr sz="14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spécifier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exécuter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sz="14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vraie.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b="1" spc="-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237" y="3524821"/>
            <a:ext cx="5522163" cy="591027"/>
          </a:xfrm>
          <a:prstGeom prst="rect">
            <a:avLst/>
          </a:prstGeom>
        </p:spPr>
        <p:txBody>
          <a:bodyPr vert="horz" wrap="square" lIns="0" tIns="82391" rIns="0" bIns="0" rtlCol="0">
            <a:spAutoFit/>
          </a:bodyPr>
          <a:lstStyle/>
          <a:p>
            <a:pPr marL="9525">
              <a:spcBef>
                <a:spcPts val="649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"Réussi"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supérieure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égale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5673" y="2778633"/>
            <a:ext cx="5234940" cy="67230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66675">
              <a:spcBef>
                <a:spcPts val="203"/>
              </a:spcBef>
            </a:pP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1050" spc="-30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condition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66675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59569">
              <a:tabLst>
                <a:tab pos="656273" algn="l"/>
              </a:tabLst>
            </a:pP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	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bloc d'instructions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à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executer</a:t>
            </a:r>
            <a:r>
              <a:rPr sz="1050" i="1" spc="3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si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condition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est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vraie</a:t>
            </a:r>
            <a:endParaRPr sz="1050">
              <a:latin typeface="Consolas"/>
              <a:cs typeface="Consolas"/>
            </a:endParaRPr>
          </a:p>
          <a:p>
            <a:pPr marL="66675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55673" y="4557394"/>
            <a:ext cx="5234940" cy="67230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66675">
              <a:spcBef>
                <a:spcPts val="203"/>
              </a:spcBef>
            </a:pP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1050" spc="-1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note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&gt;=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10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66675">
              <a:spcBef>
                <a:spcPts val="4"/>
              </a:spcBef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59569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document.write(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Réussi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6675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CF1BBE23-5567-81C4-5A19-8115D5B4F9B3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S.d.C</a:t>
            </a:r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.: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Structures alternatives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9952B3-D1AC-8267-4BB0-FCEB103A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089AC8-6D40-5F40-9E93-447BF1C8BC50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83347E-15D9-58F5-8EBE-6274958C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42</a:t>
            </a:fld>
            <a:endParaRPr lang="fr-F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6" y="4154131"/>
            <a:ext cx="6591375" cy="591027"/>
          </a:xfrm>
          <a:prstGeom prst="rect">
            <a:avLst/>
          </a:prstGeom>
        </p:spPr>
        <p:txBody>
          <a:bodyPr vert="horz" wrap="square" lIns="0" tIns="82391" rIns="0" bIns="0" rtlCol="0">
            <a:spAutoFit/>
          </a:bodyPr>
          <a:lstStyle/>
          <a:p>
            <a:pPr marL="9525">
              <a:spcBef>
                <a:spcPts val="649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4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"Réussi"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supérieure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égal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10,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sinon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Echoué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7413" y="5505108"/>
            <a:ext cx="9239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1"/>
              </a:lnSpc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43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236" y="2056351"/>
            <a:ext cx="7731963" cy="83596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L’instruction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spécifier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exécuter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fausse.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b="1" spc="-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53388" y="2735199"/>
            <a:ext cx="5237321" cy="1320073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66675">
              <a:spcBef>
                <a:spcPts val="214"/>
              </a:spcBef>
            </a:pP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1050" spc="-26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condition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 dirty="0">
              <a:latin typeface="Consolas"/>
              <a:cs typeface="Consolas"/>
            </a:endParaRPr>
          </a:p>
          <a:p>
            <a:pPr marL="66675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 dirty="0">
              <a:latin typeface="Consolas"/>
              <a:cs typeface="Consolas"/>
            </a:endParaRPr>
          </a:p>
          <a:p>
            <a:pPr marL="359569">
              <a:spcBef>
                <a:spcPts val="4"/>
              </a:spcBef>
              <a:tabLst>
                <a:tab pos="656749" algn="l"/>
              </a:tabLst>
            </a:pP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	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bloc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d'instructions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à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executer</a:t>
            </a:r>
            <a:r>
              <a:rPr sz="1050" i="1" spc="3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si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condition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est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vraie</a:t>
            </a:r>
            <a:endParaRPr sz="1050" dirty="0">
              <a:latin typeface="Consolas"/>
              <a:cs typeface="Consolas"/>
            </a:endParaRPr>
          </a:p>
          <a:p>
            <a:pPr marL="66675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  <a:p>
            <a:pPr marL="66675"/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endParaRPr sz="1050" dirty="0">
              <a:latin typeface="Consolas"/>
              <a:cs typeface="Consolas"/>
            </a:endParaRPr>
          </a:p>
          <a:p>
            <a:pPr marL="66675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 dirty="0">
              <a:latin typeface="Consolas"/>
              <a:cs typeface="Consolas"/>
            </a:endParaRPr>
          </a:p>
          <a:p>
            <a:pPr marL="359569">
              <a:tabLst>
                <a:tab pos="656749" algn="l"/>
              </a:tabLst>
            </a:pP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	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bloc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d'instructions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à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executer</a:t>
            </a:r>
            <a:r>
              <a:rPr sz="1050" i="1" spc="3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si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condition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fausse</a:t>
            </a:r>
            <a:endParaRPr sz="1050" dirty="0">
              <a:latin typeface="Consolas"/>
              <a:cs typeface="Consolas"/>
            </a:endParaRPr>
          </a:p>
          <a:p>
            <a:pPr marL="66675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53388" y="4955953"/>
            <a:ext cx="5237321" cy="99738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66675">
              <a:spcBef>
                <a:spcPts val="217"/>
              </a:spcBef>
            </a:pP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1050" spc="-1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note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&gt;=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10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 dirty="0">
              <a:latin typeface="Consolas"/>
              <a:cs typeface="Consolas"/>
            </a:endParaRPr>
          </a:p>
          <a:p>
            <a:pPr marL="359569">
              <a:spcBef>
                <a:spcPts val="4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document.write(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Réussi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 marL="213360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050" spc="-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r>
              <a:rPr sz="1050" spc="-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 dirty="0">
              <a:latin typeface="Consolas"/>
              <a:cs typeface="Consolas"/>
            </a:endParaRPr>
          </a:p>
          <a:p>
            <a:pPr marL="359569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document.write(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 err="1">
                <a:solidFill>
                  <a:srgbClr val="448B27"/>
                </a:solidFill>
                <a:latin typeface="Consolas"/>
                <a:cs typeface="Consolas"/>
              </a:rPr>
              <a:t>Echoué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lang="fr-FR" sz="1050" dirty="0">
              <a:solidFill>
                <a:srgbClr val="777777"/>
              </a:solidFill>
              <a:latin typeface="Consolas"/>
              <a:cs typeface="Consolas"/>
            </a:endParaRPr>
          </a:p>
          <a:p>
            <a:pPr marL="359569"/>
            <a:endParaRPr lang="fr-MA" sz="1050" dirty="0">
              <a:solidFill>
                <a:srgbClr val="777777"/>
              </a:solidFill>
              <a:latin typeface="Consolas"/>
              <a:cs typeface="Consolas"/>
            </a:endParaRPr>
          </a:p>
          <a:p>
            <a:pPr marL="359569"/>
            <a:endParaRPr sz="1050" dirty="0">
              <a:latin typeface="Consolas"/>
              <a:cs typeface="Consolas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4AC342A7-CEC3-64FC-DF01-DEBF445E1741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S.d.C</a:t>
            </a:r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.: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Structures alternatives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5C76F5-267C-4B94-7D3C-3DCCD270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1B4029-6898-2B4D-9991-6205FCCE1C2E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141711-A8A1-9F9D-6AAB-5BAF75CE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43</a:t>
            </a:fld>
            <a:endParaRPr lang="fr-F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7" y="4226910"/>
            <a:ext cx="480536" cy="4405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57413" y="5505108"/>
            <a:ext cx="9239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061"/>
              </a:lnSpc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44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236" y="2056351"/>
            <a:ext cx="8176464" cy="83596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L'instruction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sz="1400" b="1" spc="-3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L’instruction</a:t>
            </a:r>
            <a:r>
              <a:rPr sz="14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spécifier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nouvelle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première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fausse.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b="1" spc="-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5835" y="2947035"/>
            <a:ext cx="7210425" cy="115849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67151">
              <a:spcBef>
                <a:spcPts val="214"/>
              </a:spcBef>
            </a:pP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1050" spc="-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condition1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59569">
              <a:tabLst>
                <a:tab pos="656749" algn="l"/>
              </a:tabLst>
            </a:pP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	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bloc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d'instructions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à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executer</a:t>
            </a:r>
            <a:r>
              <a:rPr sz="1050" i="1" spc="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si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condition1</a:t>
            </a:r>
            <a:r>
              <a:rPr sz="1050" i="1" spc="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vraie</a:t>
            </a:r>
            <a:endParaRPr sz="1050">
              <a:latin typeface="Consolas"/>
              <a:cs typeface="Consolas"/>
            </a:endParaRPr>
          </a:p>
          <a:p>
            <a:pPr marL="213360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050" spc="-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r>
              <a:rPr sz="1050" spc="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1050" spc="8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condition2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59569">
              <a:tabLst>
                <a:tab pos="656749" algn="l"/>
              </a:tabLst>
            </a:pP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	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bloc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d'instructions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à</a:t>
            </a:r>
            <a:r>
              <a:rPr sz="1050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executer</a:t>
            </a:r>
            <a:r>
              <a:rPr sz="1050" i="1" spc="3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si</a:t>
            </a:r>
            <a:r>
              <a:rPr sz="1050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condition2</a:t>
            </a:r>
            <a:r>
              <a:rPr sz="1050" i="1" spc="3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1050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vraie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et la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condition1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1050" i="1" spc="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fausse</a:t>
            </a:r>
            <a:endParaRPr sz="1050">
              <a:latin typeface="Consolas"/>
              <a:cs typeface="Consolas"/>
            </a:endParaRPr>
          </a:p>
          <a:p>
            <a:pPr marL="213360">
              <a:spcBef>
                <a:spcPts val="4"/>
              </a:spcBef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050" spc="-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r>
              <a:rPr sz="1050" spc="-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59569">
              <a:tabLst>
                <a:tab pos="656749" algn="l"/>
              </a:tabLst>
            </a:pP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	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bloc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d'instructions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à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executer</a:t>
            </a:r>
            <a:r>
              <a:rPr sz="1050" i="1" spc="3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si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 condition2</a:t>
            </a:r>
            <a:r>
              <a:rPr sz="1050" i="1" spc="3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fausse</a:t>
            </a:r>
            <a:endParaRPr sz="1050">
              <a:latin typeface="Consolas"/>
              <a:cs typeface="Consolas"/>
            </a:endParaRPr>
          </a:p>
          <a:p>
            <a:pPr marL="213360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53388" y="4333113"/>
            <a:ext cx="5237321" cy="1319111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6675">
              <a:spcBef>
                <a:spcPts val="206"/>
              </a:spcBef>
            </a:pP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1050" spc="-1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note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&gt;=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10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 dirty="0">
              <a:latin typeface="Consolas"/>
              <a:cs typeface="Consolas"/>
            </a:endParaRPr>
          </a:p>
          <a:p>
            <a:pPr marL="359569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write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Réussi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 dirty="0">
              <a:latin typeface="Consolas"/>
              <a:cs typeface="Consolas"/>
            </a:endParaRPr>
          </a:p>
          <a:p>
            <a:pPr marL="213360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050" spc="-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r>
              <a:rPr sz="1050" spc="8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note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8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-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 dirty="0">
              <a:latin typeface="Consolas"/>
              <a:cs typeface="Consolas"/>
            </a:endParaRPr>
          </a:p>
          <a:p>
            <a:pPr marL="656749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write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rattrapage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 dirty="0">
              <a:latin typeface="Consolas"/>
              <a:cs typeface="Consolas"/>
            </a:endParaRPr>
          </a:p>
          <a:p>
            <a:pPr marL="656749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  <a:p>
            <a:pPr marL="213360">
              <a:spcBef>
                <a:spcPts val="4"/>
              </a:spcBef>
            </a:pP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 dirty="0">
              <a:latin typeface="Consolas"/>
              <a:cs typeface="Consolas"/>
            </a:endParaRPr>
          </a:p>
          <a:p>
            <a:pPr marL="359569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write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 err="1">
                <a:solidFill>
                  <a:srgbClr val="448B27"/>
                </a:solidFill>
                <a:latin typeface="Consolas"/>
                <a:cs typeface="Consolas"/>
              </a:rPr>
              <a:t>Echoué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lang="fr-FR" sz="105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marL="359569"/>
            <a:endParaRPr sz="1050" dirty="0">
              <a:latin typeface="Consolas"/>
              <a:cs typeface="Consola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673C3262-863F-3F04-6A10-475A9401DE10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S.d.C</a:t>
            </a:r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.: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Structures alternatives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F9D682-1FA0-C464-CC0B-2C9BC83C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0831D2-DEE8-9C42-B882-DCBB473BDF00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C69374-7A46-69A2-83F3-1BF123BF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44</a:t>
            </a:fld>
            <a:endParaRPr lang="fr-F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7" y="2056352"/>
            <a:ext cx="8141284" cy="75902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L'instruction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L'instruction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sz="1400" b="1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sélectionner</a:t>
            </a:r>
            <a:r>
              <a:rPr sz="1400" spc="25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choix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parmi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remplacer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multiples).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2574" y="2618233"/>
            <a:ext cx="391954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b="1" spc="-8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6469" y="2824353"/>
            <a:ext cx="2066925" cy="164131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5241" rIns="0" bIns="0" rtlCol="0">
            <a:spAutoFit/>
          </a:bodyPr>
          <a:lstStyle/>
          <a:p>
            <a:pPr marL="360044" marR="518160" indent="-292894">
              <a:spcBef>
                <a:spcPts val="199"/>
              </a:spcBef>
            </a:pP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switch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expression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case</a:t>
            </a:r>
            <a:r>
              <a:rPr sz="1050" spc="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508635"/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code</a:t>
            </a:r>
            <a:r>
              <a:rPr sz="1050" i="1" spc="-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block</a:t>
            </a:r>
            <a:endParaRPr sz="1050">
              <a:latin typeface="Consolas"/>
              <a:cs typeface="Consolas"/>
            </a:endParaRPr>
          </a:p>
          <a:p>
            <a:pPr marL="360044" marR="1108234" indent="148590">
              <a:spcBef>
                <a:spcPts val="4"/>
              </a:spcBef>
            </a:pP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b</a:t>
            </a:r>
            <a:r>
              <a:rPr sz="1050" spc="15" dirty="0">
                <a:solidFill>
                  <a:srgbClr val="4A69C5"/>
                </a:solidFill>
                <a:latin typeface="Consolas"/>
                <a:cs typeface="Consolas"/>
              </a:rPr>
              <a:t>r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ea</a:t>
            </a:r>
            <a:r>
              <a:rPr sz="1050" spc="15" dirty="0">
                <a:solidFill>
                  <a:srgbClr val="4A69C5"/>
                </a:solidFill>
                <a:latin typeface="Consolas"/>
                <a:cs typeface="Consolas"/>
              </a:rPr>
              <a:t>k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 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case</a:t>
            </a:r>
            <a:r>
              <a:rPr sz="1050" spc="-1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y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508635"/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code</a:t>
            </a:r>
            <a:r>
              <a:rPr sz="1050" i="1" spc="-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block</a:t>
            </a:r>
            <a:endParaRPr sz="1050">
              <a:latin typeface="Consolas"/>
              <a:cs typeface="Consolas"/>
            </a:endParaRPr>
          </a:p>
          <a:p>
            <a:pPr marL="360044" marR="1108234" indent="148590"/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b</a:t>
            </a:r>
            <a:r>
              <a:rPr sz="1050" spc="15" dirty="0">
                <a:solidFill>
                  <a:srgbClr val="4A69C5"/>
                </a:solidFill>
                <a:latin typeface="Consolas"/>
                <a:cs typeface="Consolas"/>
              </a:rPr>
              <a:t>r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ea</a:t>
            </a:r>
            <a:r>
              <a:rPr sz="1050" spc="15" dirty="0">
                <a:solidFill>
                  <a:srgbClr val="4A69C5"/>
                </a:solidFill>
                <a:latin typeface="Consolas"/>
                <a:cs typeface="Consolas"/>
              </a:rPr>
              <a:t>k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  </a:t>
            </a:r>
            <a:r>
              <a:rPr sz="1050" spc="15" dirty="0">
                <a:solidFill>
                  <a:srgbClr val="4A69C5"/>
                </a:solidFill>
                <a:latin typeface="Consolas"/>
                <a:cs typeface="Consolas"/>
              </a:rPr>
              <a:t>d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ef</a:t>
            </a:r>
            <a:r>
              <a:rPr sz="1050" spc="15" dirty="0">
                <a:solidFill>
                  <a:srgbClr val="4A69C5"/>
                </a:solidFill>
                <a:latin typeface="Consolas"/>
                <a:cs typeface="Consolas"/>
              </a:rPr>
              <a:t>a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ul</a:t>
            </a:r>
            <a:r>
              <a:rPr sz="1050" spc="19" dirty="0">
                <a:solidFill>
                  <a:srgbClr val="4A69C5"/>
                </a:solidFill>
                <a:latin typeface="Consolas"/>
                <a:cs typeface="Consolas"/>
              </a:rPr>
              <a:t>t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508635"/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code</a:t>
            </a:r>
            <a:r>
              <a:rPr sz="1050" i="1" spc="-3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block</a:t>
            </a:r>
            <a:endParaRPr sz="1050">
              <a:latin typeface="Consolas"/>
              <a:cs typeface="Consolas"/>
            </a:endParaRPr>
          </a:p>
          <a:p>
            <a:pPr marL="213836">
              <a:spcBef>
                <a:spcPts val="4"/>
              </a:spcBef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07301" y="2618233"/>
            <a:ext cx="42195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b="1" spc="-8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97221" y="2824353"/>
            <a:ext cx="3241834" cy="2654141"/>
          </a:xfrm>
          <a:custGeom>
            <a:avLst/>
            <a:gdLst/>
            <a:ahLst/>
            <a:cxnLst/>
            <a:rect l="l" t="t" r="r" b="b"/>
            <a:pathLst>
              <a:path w="4322445" h="3538854">
                <a:moveTo>
                  <a:pt x="0" y="3538728"/>
                </a:moveTo>
                <a:lnTo>
                  <a:pt x="4322064" y="3538728"/>
                </a:lnTo>
                <a:lnTo>
                  <a:pt x="4322064" y="0"/>
                </a:lnTo>
                <a:lnTo>
                  <a:pt x="0" y="0"/>
                </a:lnTo>
                <a:lnTo>
                  <a:pt x="0" y="3538728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5265324" y="2841117"/>
            <a:ext cx="2222659" cy="130131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292418" marR="3810" indent="-292894">
              <a:spcBef>
                <a:spcPts val="68"/>
              </a:spcBef>
            </a:pP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switch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new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93D9D"/>
                </a:solidFill>
                <a:latin typeface="Consolas"/>
                <a:cs typeface="Consolas"/>
              </a:rPr>
              <a:t>Date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getDay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())</a:t>
            </a:r>
            <a:r>
              <a:rPr sz="1050" spc="1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case</a:t>
            </a:r>
            <a:r>
              <a:rPr sz="1050" spc="1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441008"/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day</a:t>
            </a:r>
            <a:r>
              <a:rPr sz="1050" spc="-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 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Sunday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break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292418"/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case</a:t>
            </a:r>
            <a:r>
              <a:rPr sz="1050" spc="-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1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441008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day</a:t>
            </a:r>
            <a:r>
              <a:rPr sz="1050" spc="-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 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Monday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break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292418"/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case</a:t>
            </a:r>
            <a:r>
              <a:rPr sz="1050" spc="-4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2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  <a:p>
            <a:pPr marL="292418" marR="3810" indent="221456">
              <a:spcBef>
                <a:spcPts val="4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day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Tuesday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break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case</a:t>
            </a:r>
            <a:r>
              <a:rPr sz="1050" spc="1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3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45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50293" y="4121753"/>
            <a:ext cx="1411129" cy="170239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Wednesday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r>
              <a:rPr sz="1050" spc="-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break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57933" y="4121753"/>
            <a:ext cx="526733" cy="1139736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R="3810" indent="148590" algn="r">
              <a:spcBef>
                <a:spcPts val="68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day</a:t>
            </a:r>
            <a:r>
              <a:rPr sz="1050" spc="-6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case</a:t>
            </a:r>
            <a:r>
              <a:rPr sz="1050" spc="-4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4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: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day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case</a:t>
            </a:r>
            <a:r>
              <a:rPr sz="1050" spc="-4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5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: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day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case</a:t>
            </a:r>
            <a:r>
              <a:rPr sz="1050" spc="-4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6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: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day</a:t>
            </a:r>
            <a:r>
              <a:rPr sz="1050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50292" y="4441984"/>
            <a:ext cx="1337786" cy="816570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Thursday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r>
              <a:rPr sz="1050" spc="-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break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Friday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r>
              <a:rPr sz="1050" spc="-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break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4"/>
              </a:spcBef>
            </a:pP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Saturday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11629" y="5242102"/>
            <a:ext cx="82867" cy="17072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>
              <a:spcBef>
                <a:spcPts val="71"/>
              </a:spcBef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9876" y="4584916"/>
            <a:ext cx="4561524" cy="136146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7160" marR="3810" indent="-128111" algn="just">
              <a:lnSpc>
                <a:spcPct val="150000"/>
              </a:lnSpc>
              <a:spcBef>
                <a:spcPts val="75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L'instruction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évalue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fait</a:t>
            </a:r>
            <a:r>
              <a:rPr sz="1200" spc="18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correspondre</a:t>
            </a:r>
            <a:r>
              <a:rPr sz="1200" spc="18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valeur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l'expression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déclarés.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</a:t>
            </a:r>
            <a:r>
              <a:rPr sz="1200" spc="19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associées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sz="12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ainsi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12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 algn="just">
              <a:lnSpc>
                <a:spcPct val="150000"/>
              </a:lnSpc>
              <a:spcBef>
                <a:spcPts val="4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S'il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n'y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correspondance,</a:t>
            </a:r>
            <a:r>
              <a:rPr sz="12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2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défaut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exécuté.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 algn="just">
              <a:lnSpc>
                <a:spcPct val="150000"/>
              </a:lnSpc>
              <a:buFont typeface="Arial MT"/>
              <a:buChar char="•"/>
              <a:tabLst>
                <a:tab pos="137636" algn="l"/>
              </a:tabLst>
            </a:pP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atteint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mot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clé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2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9DD7C5FA-DD6B-7073-54DC-F7E8E6FA5024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S.d.C</a:t>
            </a:r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.: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Structures alternatives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2CD401-A563-BFEF-776E-08A0B4D6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3DAEB5-B2F9-9946-800A-53E3914677EE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28C56F-A50D-667E-B030-4F74D726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45</a:t>
            </a:fld>
            <a:endParaRPr lang="fr-F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19704" y="5256351"/>
            <a:ext cx="167675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100" b="1" spc="-2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PARTIE</a:t>
            </a:r>
            <a:r>
              <a:rPr sz="1100" b="1" spc="-4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236" y="2056352"/>
            <a:ext cx="7717423" cy="75902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400" b="1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2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boucles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plupart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langages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programmation,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prend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boucles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5660" y="3429000"/>
            <a:ext cx="1136333" cy="1042511"/>
          </a:xfrm>
          <a:custGeom>
            <a:avLst/>
            <a:gdLst/>
            <a:ahLst/>
            <a:cxnLst/>
            <a:rect l="l" t="t" r="r" b="b"/>
            <a:pathLst>
              <a:path w="1515110" h="1390014">
                <a:moveTo>
                  <a:pt x="1375918" y="0"/>
                </a:moveTo>
                <a:lnTo>
                  <a:pt x="138988" y="0"/>
                </a:lnTo>
                <a:lnTo>
                  <a:pt x="95058" y="7085"/>
                </a:lnTo>
                <a:lnTo>
                  <a:pt x="56904" y="26814"/>
                </a:lnTo>
                <a:lnTo>
                  <a:pt x="26817" y="56893"/>
                </a:lnTo>
                <a:lnTo>
                  <a:pt x="7085" y="95032"/>
                </a:lnTo>
                <a:lnTo>
                  <a:pt x="0" y="138938"/>
                </a:lnTo>
                <a:lnTo>
                  <a:pt x="0" y="1250950"/>
                </a:lnTo>
                <a:lnTo>
                  <a:pt x="7085" y="1294855"/>
                </a:lnTo>
                <a:lnTo>
                  <a:pt x="26817" y="1332994"/>
                </a:lnTo>
                <a:lnTo>
                  <a:pt x="56904" y="1363073"/>
                </a:lnTo>
                <a:lnTo>
                  <a:pt x="95058" y="1382802"/>
                </a:lnTo>
                <a:lnTo>
                  <a:pt x="138988" y="1389888"/>
                </a:lnTo>
                <a:lnTo>
                  <a:pt x="1375918" y="1389888"/>
                </a:lnTo>
                <a:lnTo>
                  <a:pt x="1419823" y="1382802"/>
                </a:lnTo>
                <a:lnTo>
                  <a:pt x="1457962" y="1363073"/>
                </a:lnTo>
                <a:lnTo>
                  <a:pt x="1488041" y="1332994"/>
                </a:lnTo>
                <a:lnTo>
                  <a:pt x="1507770" y="1294855"/>
                </a:lnTo>
                <a:lnTo>
                  <a:pt x="1514856" y="1250950"/>
                </a:lnTo>
                <a:lnTo>
                  <a:pt x="1514856" y="138938"/>
                </a:lnTo>
                <a:lnTo>
                  <a:pt x="1507770" y="95032"/>
                </a:lnTo>
                <a:lnTo>
                  <a:pt x="1488041" y="56893"/>
                </a:lnTo>
                <a:lnTo>
                  <a:pt x="1457962" y="26814"/>
                </a:lnTo>
                <a:lnTo>
                  <a:pt x="1419823" y="7085"/>
                </a:lnTo>
                <a:lnTo>
                  <a:pt x="1375918" y="0"/>
                </a:lnTo>
                <a:close/>
              </a:path>
            </a:pathLst>
          </a:custGeom>
          <a:solidFill>
            <a:srgbClr val="08ACA4"/>
          </a:solidFill>
        </p:spPr>
        <p:txBody>
          <a:bodyPr wrap="square" lIns="0" tIns="0" rIns="0" bIns="0" rtlCol="0"/>
          <a:lstStyle/>
          <a:p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292" y="3445098"/>
            <a:ext cx="926306" cy="6703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25" marR="3810" indent="340519">
              <a:lnSpc>
                <a:spcPct val="97100"/>
              </a:lnSpc>
              <a:spcBef>
                <a:spcPts val="105"/>
              </a:spcBef>
            </a:pPr>
            <a:r>
              <a:rPr sz="1100" b="1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100" b="1" spc="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1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parcourt</a:t>
            </a:r>
            <a:r>
              <a:rPr sz="110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10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</a:t>
            </a:r>
            <a:r>
              <a:rPr sz="110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sz="1100" spc="-19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10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sz="1100" spc="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fois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97532" y="3429000"/>
            <a:ext cx="1463040" cy="1042511"/>
            <a:chOff x="2779776" y="2734055"/>
            <a:chExt cx="1950720" cy="1390015"/>
          </a:xfrm>
        </p:grpSpPr>
        <p:sp>
          <p:nvSpPr>
            <p:cNvPr id="15" name="object 15"/>
            <p:cNvSpPr/>
            <p:nvPr/>
          </p:nvSpPr>
          <p:spPr>
            <a:xfrm>
              <a:off x="2779776" y="3285743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19" h="287020">
                  <a:moveTo>
                    <a:pt x="143256" y="0"/>
                  </a:moveTo>
                  <a:lnTo>
                    <a:pt x="143256" y="57276"/>
                  </a:lnTo>
                  <a:lnTo>
                    <a:pt x="0" y="57276"/>
                  </a:lnTo>
                  <a:lnTo>
                    <a:pt x="0" y="229234"/>
                  </a:lnTo>
                  <a:lnTo>
                    <a:pt x="143256" y="229234"/>
                  </a:lnTo>
                  <a:lnTo>
                    <a:pt x="143256" y="286511"/>
                  </a:lnTo>
                  <a:lnTo>
                    <a:pt x="286512" y="143255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215640" y="2734055"/>
              <a:ext cx="1515110" cy="1390015"/>
            </a:xfrm>
            <a:custGeom>
              <a:avLst/>
              <a:gdLst/>
              <a:ahLst/>
              <a:cxnLst/>
              <a:rect l="l" t="t" r="r" b="b"/>
              <a:pathLst>
                <a:path w="1515110" h="1390014">
                  <a:moveTo>
                    <a:pt x="1375918" y="0"/>
                  </a:moveTo>
                  <a:lnTo>
                    <a:pt x="138937" y="0"/>
                  </a:lnTo>
                  <a:lnTo>
                    <a:pt x="95032" y="7085"/>
                  </a:lnTo>
                  <a:lnTo>
                    <a:pt x="56893" y="26814"/>
                  </a:lnTo>
                  <a:lnTo>
                    <a:pt x="26814" y="56893"/>
                  </a:lnTo>
                  <a:lnTo>
                    <a:pt x="7085" y="95032"/>
                  </a:lnTo>
                  <a:lnTo>
                    <a:pt x="0" y="138938"/>
                  </a:lnTo>
                  <a:lnTo>
                    <a:pt x="0" y="1250950"/>
                  </a:lnTo>
                  <a:lnTo>
                    <a:pt x="7085" y="1294855"/>
                  </a:lnTo>
                  <a:lnTo>
                    <a:pt x="26814" y="1332994"/>
                  </a:lnTo>
                  <a:lnTo>
                    <a:pt x="56893" y="1363073"/>
                  </a:lnTo>
                  <a:lnTo>
                    <a:pt x="95032" y="1382802"/>
                  </a:lnTo>
                  <a:lnTo>
                    <a:pt x="138937" y="1389888"/>
                  </a:lnTo>
                  <a:lnTo>
                    <a:pt x="1375918" y="1389888"/>
                  </a:lnTo>
                  <a:lnTo>
                    <a:pt x="1419823" y="1382802"/>
                  </a:lnTo>
                  <a:lnTo>
                    <a:pt x="1457962" y="1363073"/>
                  </a:lnTo>
                  <a:lnTo>
                    <a:pt x="1488041" y="1332994"/>
                  </a:lnTo>
                  <a:lnTo>
                    <a:pt x="1507770" y="1294855"/>
                  </a:lnTo>
                  <a:lnTo>
                    <a:pt x="1514856" y="1250950"/>
                  </a:lnTo>
                  <a:lnTo>
                    <a:pt x="1514856" y="138938"/>
                  </a:lnTo>
                  <a:lnTo>
                    <a:pt x="1507770" y="95032"/>
                  </a:lnTo>
                  <a:lnTo>
                    <a:pt x="1488041" y="56893"/>
                  </a:lnTo>
                  <a:lnTo>
                    <a:pt x="1457962" y="26814"/>
                  </a:lnTo>
                  <a:lnTo>
                    <a:pt x="1419823" y="7085"/>
                  </a:lnTo>
                  <a:lnTo>
                    <a:pt x="1375918" y="0"/>
                  </a:lnTo>
                  <a:close/>
                </a:path>
              </a:pathLst>
            </a:custGeom>
            <a:solidFill>
              <a:srgbClr val="B3BA03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94916" y="3445097"/>
            <a:ext cx="996791" cy="57374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476" algn="ctr">
              <a:lnSpc>
                <a:spcPts val="1238"/>
              </a:lnSpc>
              <a:spcBef>
                <a:spcPts val="68"/>
              </a:spcBef>
            </a:pPr>
            <a:r>
              <a:rPr sz="1100" b="1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for/in</a:t>
            </a:r>
            <a:r>
              <a:rPr sz="11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046"/>
              </a:lnSpc>
            </a:pPr>
            <a:r>
              <a:rPr sz="1100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parcourt</a:t>
            </a:r>
            <a:r>
              <a:rPr sz="1100" spc="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1073"/>
              </a:lnSpc>
            </a:pPr>
            <a:r>
              <a:rPr sz="1100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sz="1100" spc="1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</a:t>
            </a:r>
            <a:r>
              <a:rPr sz="11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86301" y="3429000"/>
            <a:ext cx="1463040" cy="1042511"/>
            <a:chOff x="4898135" y="2734055"/>
            <a:chExt cx="1950720" cy="1390015"/>
          </a:xfrm>
        </p:grpSpPr>
        <p:sp>
          <p:nvSpPr>
            <p:cNvPr id="19" name="object 19"/>
            <p:cNvSpPr/>
            <p:nvPr/>
          </p:nvSpPr>
          <p:spPr>
            <a:xfrm>
              <a:off x="4898135" y="3285743"/>
              <a:ext cx="289560" cy="287020"/>
            </a:xfrm>
            <a:custGeom>
              <a:avLst/>
              <a:gdLst/>
              <a:ahLst/>
              <a:cxnLst/>
              <a:rect l="l" t="t" r="r" b="b"/>
              <a:pathLst>
                <a:path w="289560" h="287020">
                  <a:moveTo>
                    <a:pt x="146303" y="0"/>
                  </a:moveTo>
                  <a:lnTo>
                    <a:pt x="146303" y="57276"/>
                  </a:lnTo>
                  <a:lnTo>
                    <a:pt x="0" y="57276"/>
                  </a:lnTo>
                  <a:lnTo>
                    <a:pt x="0" y="229234"/>
                  </a:lnTo>
                  <a:lnTo>
                    <a:pt x="146303" y="229234"/>
                  </a:lnTo>
                  <a:lnTo>
                    <a:pt x="146303" y="286511"/>
                  </a:lnTo>
                  <a:lnTo>
                    <a:pt x="289560" y="143255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337047" y="2734055"/>
              <a:ext cx="1511935" cy="1390015"/>
            </a:xfrm>
            <a:custGeom>
              <a:avLst/>
              <a:gdLst/>
              <a:ahLst/>
              <a:cxnLst/>
              <a:rect l="l" t="t" r="r" b="b"/>
              <a:pathLst>
                <a:path w="1511934" h="1390014">
                  <a:moveTo>
                    <a:pt x="1372870" y="0"/>
                  </a:moveTo>
                  <a:lnTo>
                    <a:pt x="138937" y="0"/>
                  </a:lnTo>
                  <a:lnTo>
                    <a:pt x="95032" y="7085"/>
                  </a:lnTo>
                  <a:lnTo>
                    <a:pt x="56893" y="26814"/>
                  </a:lnTo>
                  <a:lnTo>
                    <a:pt x="26814" y="56893"/>
                  </a:lnTo>
                  <a:lnTo>
                    <a:pt x="7085" y="95032"/>
                  </a:lnTo>
                  <a:lnTo>
                    <a:pt x="0" y="138938"/>
                  </a:lnTo>
                  <a:lnTo>
                    <a:pt x="0" y="1250950"/>
                  </a:lnTo>
                  <a:lnTo>
                    <a:pt x="7085" y="1294855"/>
                  </a:lnTo>
                  <a:lnTo>
                    <a:pt x="26814" y="1332994"/>
                  </a:lnTo>
                  <a:lnTo>
                    <a:pt x="56893" y="1363073"/>
                  </a:lnTo>
                  <a:lnTo>
                    <a:pt x="95032" y="1382802"/>
                  </a:lnTo>
                  <a:lnTo>
                    <a:pt x="138937" y="1389888"/>
                  </a:lnTo>
                  <a:lnTo>
                    <a:pt x="1372870" y="1389888"/>
                  </a:lnTo>
                  <a:lnTo>
                    <a:pt x="1416775" y="1382802"/>
                  </a:lnTo>
                  <a:lnTo>
                    <a:pt x="1454914" y="1363073"/>
                  </a:lnTo>
                  <a:lnTo>
                    <a:pt x="1484993" y="1332994"/>
                  </a:lnTo>
                  <a:lnTo>
                    <a:pt x="1504722" y="1294855"/>
                  </a:lnTo>
                  <a:lnTo>
                    <a:pt x="1511807" y="1250950"/>
                  </a:lnTo>
                  <a:lnTo>
                    <a:pt x="1511807" y="138938"/>
                  </a:lnTo>
                  <a:lnTo>
                    <a:pt x="1504722" y="95032"/>
                  </a:lnTo>
                  <a:lnTo>
                    <a:pt x="1484993" y="56893"/>
                  </a:lnTo>
                  <a:lnTo>
                    <a:pt x="1454914" y="26814"/>
                  </a:lnTo>
                  <a:lnTo>
                    <a:pt x="1416775" y="7085"/>
                  </a:lnTo>
                  <a:lnTo>
                    <a:pt x="1372870" y="0"/>
                  </a:lnTo>
                  <a:close/>
                </a:path>
              </a:pathLst>
            </a:custGeom>
            <a:solidFill>
              <a:srgbClr val="40C3D4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18928" y="3445097"/>
            <a:ext cx="929164" cy="6703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25" marR="3810" indent="258128">
              <a:lnSpc>
                <a:spcPct val="97100"/>
              </a:lnSpc>
              <a:spcBef>
                <a:spcPts val="105"/>
              </a:spcBef>
            </a:pPr>
            <a:r>
              <a:rPr sz="1100" b="1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for/of</a:t>
            </a:r>
            <a:r>
              <a:rPr sz="1100" b="1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sz="11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parcourt</a:t>
            </a:r>
            <a:r>
              <a:rPr sz="1100" spc="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100" spc="-1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valeurs </a:t>
            </a:r>
            <a:r>
              <a:rPr sz="1100" spc="-19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</a:t>
            </a:r>
            <a:r>
              <a:rPr sz="110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sz="1100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itérable</a:t>
            </a: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75072" y="3429000"/>
            <a:ext cx="1465421" cy="1042511"/>
            <a:chOff x="7016495" y="2734055"/>
            <a:chExt cx="1953895" cy="1390015"/>
          </a:xfrm>
        </p:grpSpPr>
        <p:sp>
          <p:nvSpPr>
            <p:cNvPr id="23" name="object 23"/>
            <p:cNvSpPr/>
            <p:nvPr/>
          </p:nvSpPr>
          <p:spPr>
            <a:xfrm>
              <a:off x="7016495" y="3285743"/>
              <a:ext cx="289560" cy="287020"/>
            </a:xfrm>
            <a:custGeom>
              <a:avLst/>
              <a:gdLst/>
              <a:ahLst/>
              <a:cxnLst/>
              <a:rect l="l" t="t" r="r" b="b"/>
              <a:pathLst>
                <a:path w="289559" h="287020">
                  <a:moveTo>
                    <a:pt x="146303" y="0"/>
                  </a:moveTo>
                  <a:lnTo>
                    <a:pt x="146303" y="57276"/>
                  </a:lnTo>
                  <a:lnTo>
                    <a:pt x="0" y="57276"/>
                  </a:lnTo>
                  <a:lnTo>
                    <a:pt x="0" y="229234"/>
                  </a:lnTo>
                  <a:lnTo>
                    <a:pt x="146303" y="229234"/>
                  </a:lnTo>
                  <a:lnTo>
                    <a:pt x="146303" y="286511"/>
                  </a:lnTo>
                  <a:lnTo>
                    <a:pt x="289559" y="143255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455407" y="2734055"/>
              <a:ext cx="1515110" cy="1390015"/>
            </a:xfrm>
            <a:custGeom>
              <a:avLst/>
              <a:gdLst/>
              <a:ahLst/>
              <a:cxnLst/>
              <a:rect l="l" t="t" r="r" b="b"/>
              <a:pathLst>
                <a:path w="1515109" h="1390014">
                  <a:moveTo>
                    <a:pt x="1375918" y="0"/>
                  </a:moveTo>
                  <a:lnTo>
                    <a:pt x="138938" y="0"/>
                  </a:lnTo>
                  <a:lnTo>
                    <a:pt x="95032" y="7085"/>
                  </a:lnTo>
                  <a:lnTo>
                    <a:pt x="56893" y="26814"/>
                  </a:lnTo>
                  <a:lnTo>
                    <a:pt x="26814" y="56893"/>
                  </a:lnTo>
                  <a:lnTo>
                    <a:pt x="7085" y="95032"/>
                  </a:lnTo>
                  <a:lnTo>
                    <a:pt x="0" y="138938"/>
                  </a:lnTo>
                  <a:lnTo>
                    <a:pt x="0" y="1250950"/>
                  </a:lnTo>
                  <a:lnTo>
                    <a:pt x="7085" y="1294855"/>
                  </a:lnTo>
                  <a:lnTo>
                    <a:pt x="26814" y="1332994"/>
                  </a:lnTo>
                  <a:lnTo>
                    <a:pt x="56893" y="1363073"/>
                  </a:lnTo>
                  <a:lnTo>
                    <a:pt x="95032" y="1382802"/>
                  </a:lnTo>
                  <a:lnTo>
                    <a:pt x="138938" y="1389888"/>
                  </a:lnTo>
                  <a:lnTo>
                    <a:pt x="1375918" y="1389888"/>
                  </a:lnTo>
                  <a:lnTo>
                    <a:pt x="1419823" y="1382802"/>
                  </a:lnTo>
                  <a:lnTo>
                    <a:pt x="1457962" y="1363073"/>
                  </a:lnTo>
                  <a:lnTo>
                    <a:pt x="1488041" y="1332994"/>
                  </a:lnTo>
                  <a:lnTo>
                    <a:pt x="1507770" y="1294855"/>
                  </a:lnTo>
                  <a:lnTo>
                    <a:pt x="1514856" y="1250950"/>
                  </a:lnTo>
                  <a:lnTo>
                    <a:pt x="1514856" y="138938"/>
                  </a:lnTo>
                  <a:lnTo>
                    <a:pt x="1507770" y="95032"/>
                  </a:lnTo>
                  <a:lnTo>
                    <a:pt x="1488041" y="56893"/>
                  </a:lnTo>
                  <a:lnTo>
                    <a:pt x="1457962" y="26814"/>
                  </a:lnTo>
                  <a:lnTo>
                    <a:pt x="1419823" y="7085"/>
                  </a:lnTo>
                  <a:lnTo>
                    <a:pt x="1375918" y="0"/>
                  </a:lnTo>
                  <a:close/>
                </a:path>
              </a:pathLst>
            </a:custGeom>
            <a:solidFill>
              <a:srgbClr val="0157A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708841" y="3445097"/>
            <a:ext cx="926306" cy="933236"/>
          </a:xfrm>
          <a:prstGeom prst="rect">
            <a:avLst/>
          </a:prstGeom>
        </p:spPr>
        <p:txBody>
          <a:bodyPr vert="horz" wrap="square" lIns="0" tIns="13811" rIns="0" bIns="0" rtlCol="0">
            <a:spAutoFit/>
          </a:bodyPr>
          <a:lstStyle/>
          <a:p>
            <a:pPr marL="9525" marR="3810" indent="269558">
              <a:lnSpc>
                <a:spcPct val="96900"/>
              </a:lnSpc>
              <a:spcBef>
                <a:spcPts val="109"/>
              </a:spcBef>
            </a:pPr>
            <a:r>
              <a:rPr sz="1100" b="1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1100" b="1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1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parcourt</a:t>
            </a:r>
            <a:r>
              <a:rPr sz="1050" spc="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05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</a:t>
            </a:r>
            <a:r>
              <a:rPr sz="105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sz="1050" spc="-19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050" spc="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 qu'une </a:t>
            </a:r>
            <a:r>
              <a:rPr sz="105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sz="105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spécifiée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7653">
              <a:lnSpc>
                <a:spcPts val="1043"/>
              </a:lnSpc>
            </a:pPr>
            <a:r>
              <a:rPr sz="105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050" spc="-3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vraie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866128" y="3429000"/>
            <a:ext cx="1463040" cy="1042511"/>
            <a:chOff x="9137904" y="2734055"/>
            <a:chExt cx="1950720" cy="1390015"/>
          </a:xfrm>
        </p:grpSpPr>
        <p:sp>
          <p:nvSpPr>
            <p:cNvPr id="27" name="object 27"/>
            <p:cNvSpPr/>
            <p:nvPr/>
          </p:nvSpPr>
          <p:spPr>
            <a:xfrm>
              <a:off x="9137904" y="3285743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143255" y="0"/>
                  </a:moveTo>
                  <a:lnTo>
                    <a:pt x="143255" y="57276"/>
                  </a:lnTo>
                  <a:lnTo>
                    <a:pt x="0" y="57276"/>
                  </a:lnTo>
                  <a:lnTo>
                    <a:pt x="0" y="229234"/>
                  </a:lnTo>
                  <a:lnTo>
                    <a:pt x="143255" y="229234"/>
                  </a:lnTo>
                  <a:lnTo>
                    <a:pt x="143255" y="286511"/>
                  </a:lnTo>
                  <a:lnTo>
                    <a:pt x="286512" y="143255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9573768" y="2734055"/>
              <a:ext cx="1515110" cy="1390015"/>
            </a:xfrm>
            <a:custGeom>
              <a:avLst/>
              <a:gdLst/>
              <a:ahLst/>
              <a:cxnLst/>
              <a:rect l="l" t="t" r="r" b="b"/>
              <a:pathLst>
                <a:path w="1515109" h="1390014">
                  <a:moveTo>
                    <a:pt x="1375917" y="0"/>
                  </a:moveTo>
                  <a:lnTo>
                    <a:pt x="138937" y="0"/>
                  </a:lnTo>
                  <a:lnTo>
                    <a:pt x="95032" y="7085"/>
                  </a:lnTo>
                  <a:lnTo>
                    <a:pt x="56893" y="26814"/>
                  </a:lnTo>
                  <a:lnTo>
                    <a:pt x="26814" y="56893"/>
                  </a:lnTo>
                  <a:lnTo>
                    <a:pt x="7085" y="95032"/>
                  </a:lnTo>
                  <a:lnTo>
                    <a:pt x="0" y="138938"/>
                  </a:lnTo>
                  <a:lnTo>
                    <a:pt x="0" y="1250950"/>
                  </a:lnTo>
                  <a:lnTo>
                    <a:pt x="7085" y="1294855"/>
                  </a:lnTo>
                  <a:lnTo>
                    <a:pt x="26814" y="1332994"/>
                  </a:lnTo>
                  <a:lnTo>
                    <a:pt x="56893" y="1363073"/>
                  </a:lnTo>
                  <a:lnTo>
                    <a:pt x="95032" y="1382802"/>
                  </a:lnTo>
                  <a:lnTo>
                    <a:pt x="138937" y="1389888"/>
                  </a:lnTo>
                  <a:lnTo>
                    <a:pt x="1375917" y="1389888"/>
                  </a:lnTo>
                  <a:lnTo>
                    <a:pt x="1419823" y="1382802"/>
                  </a:lnTo>
                  <a:lnTo>
                    <a:pt x="1457962" y="1363073"/>
                  </a:lnTo>
                  <a:lnTo>
                    <a:pt x="1488041" y="1332994"/>
                  </a:lnTo>
                  <a:lnTo>
                    <a:pt x="1507770" y="1294855"/>
                  </a:lnTo>
                  <a:lnTo>
                    <a:pt x="1514855" y="1250950"/>
                  </a:lnTo>
                  <a:lnTo>
                    <a:pt x="1514855" y="138938"/>
                  </a:lnTo>
                  <a:lnTo>
                    <a:pt x="1507770" y="95032"/>
                  </a:lnTo>
                  <a:lnTo>
                    <a:pt x="1488041" y="56893"/>
                  </a:lnTo>
                  <a:lnTo>
                    <a:pt x="1457962" y="26814"/>
                  </a:lnTo>
                  <a:lnTo>
                    <a:pt x="1419823" y="7085"/>
                  </a:lnTo>
                  <a:lnTo>
                    <a:pt x="1375917" y="0"/>
                  </a:lnTo>
                  <a:close/>
                </a:path>
              </a:pathLst>
            </a:custGeom>
            <a:solidFill>
              <a:srgbClr val="008146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255320" y="3445097"/>
            <a:ext cx="1012031" cy="9836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49" marR="3810" indent="3810" algn="ctr">
              <a:lnSpc>
                <a:spcPct val="97100"/>
              </a:lnSpc>
              <a:spcBef>
                <a:spcPts val="105"/>
              </a:spcBef>
            </a:pPr>
            <a:r>
              <a:rPr sz="1100" b="1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do/while</a:t>
            </a:r>
            <a:r>
              <a:rPr sz="1100" b="1" spc="28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b="1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1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parcourt</a:t>
            </a:r>
            <a:r>
              <a:rPr sz="900" spc="2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sz="90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</a:t>
            </a:r>
            <a:r>
              <a:rPr sz="900" spc="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900" spc="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</a:t>
            </a:r>
            <a:r>
              <a:rPr sz="90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qu'une </a:t>
            </a:r>
            <a:r>
              <a:rPr sz="90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sz="900" spc="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spécifiée </a:t>
            </a:r>
            <a:r>
              <a:rPr sz="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90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vraie. Exécute </a:t>
            </a:r>
            <a:r>
              <a:rPr sz="90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sz="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900" spc="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9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moins </a:t>
            </a:r>
            <a:r>
              <a:rPr sz="900" spc="-19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900" spc="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4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seule</a:t>
            </a:r>
            <a:r>
              <a:rPr sz="900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spc="-1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fois.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96763" y="6380531"/>
            <a:ext cx="153353" cy="2156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1100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28575">
                <a:lnSpc>
                  <a:spcPts val="791"/>
                </a:lnSpc>
              </a:pPr>
              <a:t>46</a:t>
            </a:fld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B3DC0786-B4F8-3128-928F-19A6D6CA5760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S.d.C</a:t>
            </a:r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.: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Structures itératives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94BF32-DC8E-4341-2CAC-9C2C7F6C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918E87-62B2-0849-9936-7AD48DDB3601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9B44BD-AE68-9B21-C997-FEF33E44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46</a:t>
            </a:fld>
            <a:endParaRPr lang="fr-F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6" y="2056352"/>
            <a:ext cx="858203" cy="1947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spc="-4" dirty="0">
                <a:solidFill>
                  <a:srgbClr val="0070C0"/>
                </a:solidFill>
                <a:latin typeface="Calibri"/>
                <a:cs typeface="Calibri"/>
              </a:rPr>
              <a:t>La</a:t>
            </a:r>
            <a:r>
              <a:rPr sz="1200" b="1" spc="-34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boucle</a:t>
            </a:r>
            <a:r>
              <a:rPr sz="1200" b="1" spc="-23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Calibri"/>
                <a:cs typeface="Calibri"/>
              </a:rPr>
              <a:t>For</a:t>
            </a:r>
            <a:endParaRPr sz="12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47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5211" y="2280284"/>
            <a:ext cx="3319463" cy="511198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6675">
              <a:spcBef>
                <a:spcPts val="206"/>
              </a:spcBef>
            </a:pP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for</a:t>
            </a:r>
            <a:r>
              <a:rPr sz="1050" spc="-8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&lt;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5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++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59093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text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+=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Le</a:t>
            </a:r>
            <a:r>
              <a:rPr sz="1050" spc="19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nombre</a:t>
            </a:r>
            <a:r>
              <a:rPr sz="1050" spc="19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est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&lt;br&gt;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1050">
              <a:latin typeface="Consolas"/>
              <a:cs typeface="Consolas"/>
            </a:endParaRPr>
          </a:p>
          <a:p>
            <a:pPr marL="212884">
              <a:spcBef>
                <a:spcPts val="4"/>
              </a:spcBef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80534" y="2280284"/>
            <a:ext cx="4320540" cy="99594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9056">
              <a:spcBef>
                <a:spcPts val="206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person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1050" dirty="0" err="1">
                <a:solidFill>
                  <a:srgbClr val="793D9D"/>
                </a:solidFill>
                <a:latin typeface="Consolas"/>
                <a:cs typeface="Consolas"/>
              </a:rPr>
              <a:t>fname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:"</a:t>
            </a:r>
            <a:r>
              <a:rPr lang="fr-FR" sz="1050" dirty="0">
                <a:solidFill>
                  <a:srgbClr val="448B27"/>
                </a:solidFill>
                <a:latin typeface="Consolas"/>
                <a:cs typeface="Consolas"/>
              </a:rPr>
              <a:t>Ahmed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105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 err="1">
                <a:solidFill>
                  <a:srgbClr val="793D9D"/>
                </a:solidFill>
                <a:latin typeface="Consolas"/>
                <a:cs typeface="Consolas"/>
              </a:rPr>
              <a:t>lname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:"</a:t>
            </a:r>
            <a:r>
              <a:rPr lang="fr-FR" sz="1050" dirty="0" err="1">
                <a:solidFill>
                  <a:srgbClr val="448B27"/>
                </a:solidFill>
                <a:latin typeface="Consolas"/>
                <a:cs typeface="Consolas"/>
              </a:rPr>
              <a:t>Bentajer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age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lang="fr-FR" sz="1050" dirty="0">
                <a:solidFill>
                  <a:srgbClr val="9C5D27"/>
                </a:solidFill>
                <a:latin typeface="Consolas"/>
                <a:cs typeface="Consolas"/>
              </a:rPr>
              <a:t>3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5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};</a:t>
            </a:r>
            <a:endParaRPr sz="1050" dirty="0">
              <a:latin typeface="Consolas"/>
              <a:cs typeface="Consolas"/>
            </a:endParaRPr>
          </a:p>
          <a:p>
            <a:pPr>
              <a:spcBef>
                <a:spcPts val="34"/>
              </a:spcBef>
            </a:pPr>
            <a:endParaRPr sz="1050" dirty="0">
              <a:latin typeface="Consolas"/>
              <a:cs typeface="Consolas"/>
            </a:endParaRPr>
          </a:p>
          <a:p>
            <a:pPr marL="69056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text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 "";</a:t>
            </a:r>
            <a:endParaRPr sz="1050" dirty="0">
              <a:latin typeface="Consolas"/>
              <a:cs typeface="Consolas"/>
            </a:endParaRPr>
          </a:p>
          <a:p>
            <a:pPr marL="215265" marR="2548890" indent="-146685"/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for</a:t>
            </a:r>
            <a:r>
              <a:rPr sz="1050" spc="-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in</a:t>
            </a:r>
            <a:r>
              <a:rPr sz="1050" spc="-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person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text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+=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person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 marL="69056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0066" y="2041684"/>
            <a:ext cx="1009174" cy="1947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spc="-4" dirty="0">
                <a:solidFill>
                  <a:srgbClr val="0070C0"/>
                </a:solidFill>
                <a:latin typeface="Calibri"/>
                <a:cs typeface="Calibri"/>
              </a:rPr>
              <a:t>La</a:t>
            </a:r>
            <a:r>
              <a:rPr sz="1200" b="1" spc="-26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boucle</a:t>
            </a:r>
            <a:r>
              <a:rPr sz="1200" b="1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Calibri"/>
                <a:cs typeface="Calibri"/>
              </a:rPr>
              <a:t>For</a:t>
            </a:r>
            <a:r>
              <a:rPr sz="1200" b="1" spc="-34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Calibri"/>
                <a:cs typeface="Calibri"/>
              </a:rPr>
              <a:t>in</a:t>
            </a:r>
            <a:endParaRPr sz="12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40066" y="3333052"/>
            <a:ext cx="85391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b="1" spc="-8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9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900" b="1" spc="-8" dirty="0">
                <a:solidFill>
                  <a:srgbClr val="555555"/>
                </a:solidFill>
                <a:latin typeface="Calibri"/>
                <a:cs typeface="Calibri"/>
              </a:rPr>
              <a:t>expliqué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40065" y="3482911"/>
            <a:ext cx="4320540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7160" indent="-128111">
              <a:spcBef>
                <a:spcPts val="75"/>
              </a:spcBef>
              <a:buFont typeface="Arial MT"/>
              <a:buChar char="•"/>
              <a:tabLst>
                <a:tab pos="137636" algn="l"/>
              </a:tabLst>
            </a:pP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1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boucle</a:t>
            </a:r>
            <a:r>
              <a:rPr sz="11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1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itère</a:t>
            </a:r>
            <a:r>
              <a:rPr sz="11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1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sz="11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buFont typeface="Arial MT"/>
              <a:buChar char="•"/>
              <a:tabLst>
                <a:tab pos="137636" algn="l"/>
              </a:tabLst>
            </a:pP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Chaque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itération</a:t>
            </a:r>
            <a:r>
              <a:rPr sz="11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1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1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clé</a:t>
            </a:r>
            <a:r>
              <a:rPr sz="11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sz="11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buFont typeface="Arial MT"/>
              <a:buChar char="•"/>
              <a:tabLst>
                <a:tab pos="137636" algn="l"/>
              </a:tabLst>
            </a:pP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clé</a:t>
            </a:r>
            <a:r>
              <a:rPr sz="11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utilisée</a:t>
            </a:r>
            <a:r>
              <a:rPr sz="11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1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accéder</a:t>
            </a:r>
            <a:r>
              <a:rPr sz="11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1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1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1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clé</a:t>
            </a:r>
            <a:r>
              <a:rPr sz="11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buFont typeface="Arial MT"/>
              <a:buChar char="•"/>
              <a:tabLst>
                <a:tab pos="137636" algn="l"/>
              </a:tabLst>
            </a:pP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valeur</a:t>
            </a:r>
            <a:r>
              <a:rPr sz="11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1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1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clé</a:t>
            </a:r>
            <a:r>
              <a:rPr sz="11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1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person[x].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0534" y="4173092"/>
            <a:ext cx="4320540" cy="99738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69056">
              <a:spcBef>
                <a:spcPts val="217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numbers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45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9C5D27"/>
                </a:solidFill>
                <a:latin typeface="Consolas"/>
                <a:cs typeface="Consolas"/>
              </a:rPr>
              <a:t>4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9C5D27"/>
                </a:solidFill>
                <a:latin typeface="Consolas"/>
                <a:cs typeface="Consolas"/>
              </a:rPr>
              <a:t>9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9C5D27"/>
                </a:solidFill>
                <a:latin typeface="Consolas"/>
                <a:cs typeface="Consolas"/>
              </a:rPr>
              <a:t>16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25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4"/>
              </a:spcBef>
            </a:pPr>
            <a:endParaRPr sz="1050">
              <a:latin typeface="Consolas"/>
              <a:cs typeface="Consolas"/>
            </a:endParaRPr>
          </a:p>
          <a:p>
            <a:pPr marL="69056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txt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"";</a:t>
            </a:r>
            <a:endParaRPr sz="1050">
              <a:latin typeface="Consolas"/>
              <a:cs typeface="Consolas"/>
            </a:endParaRPr>
          </a:p>
          <a:p>
            <a:pPr marL="69056"/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for</a:t>
            </a:r>
            <a:r>
              <a:rPr sz="1050" spc="-8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in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numbers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215265">
              <a:spcBef>
                <a:spcPts val="4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txt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+=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numbers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9056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437" y="2986240"/>
            <a:ext cx="970598" cy="1952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200" b="1" spc="-11" dirty="0">
                <a:solidFill>
                  <a:srgbClr val="0070C0"/>
                </a:solidFill>
                <a:latin typeface="Calibri"/>
                <a:cs typeface="Calibri"/>
              </a:rPr>
              <a:t>Array.forEach()</a:t>
            </a:r>
            <a:endParaRPr sz="12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8353" y="3226689"/>
            <a:ext cx="3319463" cy="996907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66675" marR="665321">
              <a:spcBef>
                <a:spcPts val="214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numbers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45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9C5D27"/>
                </a:solidFill>
                <a:latin typeface="Consolas"/>
                <a:cs typeface="Consolas"/>
              </a:rPr>
              <a:t>4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9C5D27"/>
                </a:solidFill>
                <a:latin typeface="Consolas"/>
                <a:cs typeface="Consolas"/>
              </a:rPr>
              <a:t>9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16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25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txt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 "";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numbers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forEach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myFunction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 marL="212884" marR="148590" indent="-146685">
              <a:spcBef>
                <a:spcPts val="4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050" spc="3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myFunction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value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index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array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txt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+=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value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 marL="66675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8353" y="4678299"/>
            <a:ext cx="3319463" cy="83580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66675" marR="73343">
              <a:spcBef>
                <a:spcPts val="217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langages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Java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Python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",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C++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text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"";</a:t>
            </a:r>
            <a:endParaRPr sz="1050">
              <a:latin typeface="Consolas"/>
              <a:cs typeface="Consolas"/>
            </a:endParaRPr>
          </a:p>
          <a:p>
            <a:pPr marL="212884" marR="1403985" indent="-146685"/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for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x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of 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langages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)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text</a:t>
            </a:r>
            <a:r>
              <a:rPr sz="1050" spc="-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+=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6675">
              <a:spcBef>
                <a:spcPts val="4"/>
              </a:spcBef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5579" y="4430839"/>
            <a:ext cx="970598" cy="1947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spc="4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200" b="1" spc="-1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200" b="1" spc="-23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1200" b="1" spc="-68" dirty="0">
                <a:solidFill>
                  <a:srgbClr val="0070C0"/>
                </a:solidFill>
                <a:latin typeface="Calibri"/>
                <a:cs typeface="Calibri"/>
              </a:rPr>
              <a:t>y</a:t>
            </a:r>
            <a:r>
              <a:rPr sz="1200" b="1" spc="-19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sz="1200" b="1" spc="-23" dirty="0">
                <a:solidFill>
                  <a:srgbClr val="0070C0"/>
                </a:solidFill>
                <a:latin typeface="Calibri"/>
                <a:cs typeface="Calibri"/>
              </a:rPr>
              <a:t>f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or</a:t>
            </a:r>
            <a:r>
              <a:rPr sz="1200" b="1" spc="-11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ac</a:t>
            </a:r>
            <a:r>
              <a:rPr sz="1200" b="1" spc="-4" dirty="0">
                <a:solidFill>
                  <a:srgbClr val="0070C0"/>
                </a:solidFill>
                <a:latin typeface="Calibri"/>
                <a:cs typeface="Calibri"/>
              </a:rPr>
              <a:t>h</a:t>
            </a:r>
            <a:r>
              <a:rPr sz="1200" b="1" spc="4" dirty="0">
                <a:solidFill>
                  <a:srgbClr val="0070C0"/>
                </a:solidFill>
                <a:latin typeface="Calibri"/>
                <a:cs typeface="Calibri"/>
              </a:rPr>
              <a:t>()</a:t>
            </a:r>
            <a:endParaRPr sz="12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D6B631A-EC0C-E5FD-A100-04305FA22F9E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S.d.C</a:t>
            </a:r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.: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Structures itératives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22DAAB-7BA3-ADFF-6D29-0DDF185D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51F49-AD13-0048-B815-15CFB2A8CC90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BE0F73C-9CD6-93D7-E301-2BF9B643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47</a:t>
            </a:fld>
            <a:endParaRPr lang="fr-F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1">
            <a:extLst>
              <a:ext uri="{FF2B5EF4-FFF2-40B4-BE49-F238E27FC236}">
                <a16:creationId xmlns:a16="http://schemas.microsoft.com/office/drawing/2014/main" id="{8D6B631A-EC0C-E5FD-A100-04305FA22F9E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S.d.C</a:t>
            </a:r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.: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Structures itératives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5557739F-FC2B-986F-8619-58A912AF8857}"/>
              </a:ext>
            </a:extLst>
          </p:cNvPr>
          <p:cNvSpPr txBox="1"/>
          <p:nvPr/>
        </p:nvSpPr>
        <p:spPr>
          <a:xfrm>
            <a:off x="599236" y="2056352"/>
            <a:ext cx="8544763" cy="106449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r>
              <a:rPr sz="1400" b="1" spc="-2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L'instruction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boucle.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lnSpc>
                <a:spcPct val="110000"/>
              </a:lnSpc>
              <a:spcBef>
                <a:spcPts val="472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11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l'exemple</a:t>
            </a:r>
            <a:r>
              <a:rPr sz="1400" spc="10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ci-dessus,</a:t>
            </a:r>
            <a:r>
              <a:rPr sz="1400" spc="9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l'instruction</a:t>
            </a:r>
            <a:r>
              <a:rPr sz="1400" spc="10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sz="1400" spc="127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termine</a:t>
            </a:r>
            <a:r>
              <a:rPr sz="1400" spc="10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0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boucle</a:t>
            </a:r>
            <a:r>
              <a:rPr sz="1400" spc="10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("interrompt" </a:t>
            </a:r>
            <a:r>
              <a:rPr sz="1400" spc="-19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boucle)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lorsque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compteur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boucle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atteint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BE52DCE0-B55C-90D1-D8CE-17E46C51CF2B}"/>
              </a:ext>
            </a:extLst>
          </p:cNvPr>
          <p:cNvSpPr txBox="1"/>
          <p:nvPr/>
        </p:nvSpPr>
        <p:spPr>
          <a:xfrm>
            <a:off x="557688" y="3259493"/>
            <a:ext cx="3781425" cy="83580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68104">
              <a:spcBef>
                <a:spcPts val="217"/>
              </a:spcBef>
            </a:pP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for</a:t>
            </a:r>
            <a:r>
              <a:rPr sz="1050" spc="-8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&lt;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10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++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1050" spc="-8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===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9C5D27"/>
                </a:solidFill>
                <a:latin typeface="Consolas"/>
                <a:cs typeface="Consolas"/>
              </a:rPr>
              <a:t>3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break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text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+=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The</a:t>
            </a:r>
            <a:r>
              <a:rPr sz="1050" spc="-8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number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is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i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&lt;br&gt;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C71B8A62-5FD5-6462-9886-1A0A9F70593F}"/>
              </a:ext>
            </a:extLst>
          </p:cNvPr>
          <p:cNvSpPr txBox="1"/>
          <p:nvPr/>
        </p:nvSpPr>
        <p:spPr>
          <a:xfrm>
            <a:off x="479222" y="4227620"/>
            <a:ext cx="8664778" cy="1044036"/>
          </a:xfrm>
          <a:prstGeom prst="rect">
            <a:avLst/>
          </a:prstGeom>
        </p:spPr>
        <p:txBody>
          <a:bodyPr vert="horz" wrap="square" lIns="0" tIns="104299" rIns="0" bIns="0" rtlCol="0">
            <a:spAutoFit/>
          </a:bodyPr>
          <a:lstStyle/>
          <a:p>
            <a:pPr marL="9525">
              <a:spcBef>
                <a:spcPts val="821"/>
              </a:spcBef>
            </a:pP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r>
              <a:rPr sz="1400" b="1" spc="-2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51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L'instruction</a:t>
            </a:r>
            <a:r>
              <a:rPr sz="1400" spc="10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sz="1400" b="1" spc="10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</a:t>
            </a:r>
            <a:r>
              <a:rPr sz="1400" spc="10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0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itération</a:t>
            </a:r>
            <a:r>
              <a:rPr sz="1400" spc="10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(dans</a:t>
            </a:r>
            <a:r>
              <a:rPr sz="1400" spc="127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0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boucle),</a:t>
            </a:r>
            <a:r>
              <a:rPr sz="1400" spc="9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1400" spc="9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0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spécifiée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vraie,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 à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l’'itération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suivante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boucle.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l’exemple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suivant,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ignorée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41A88628-4A7C-D43A-5C5B-291322FAA352}"/>
              </a:ext>
            </a:extLst>
          </p:cNvPr>
          <p:cNvSpPr txBox="1"/>
          <p:nvPr/>
        </p:nvSpPr>
        <p:spPr>
          <a:xfrm>
            <a:off x="479222" y="5403977"/>
            <a:ext cx="3781425" cy="83580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69056">
              <a:spcBef>
                <a:spcPts val="217"/>
              </a:spcBef>
            </a:pP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for</a:t>
            </a:r>
            <a:r>
              <a:rPr sz="1050" spc="-8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&lt;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10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++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69056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61474"/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1050" spc="-8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===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9C5D27"/>
                </a:solidFill>
                <a:latin typeface="Consolas"/>
                <a:cs typeface="Consolas"/>
              </a:rPr>
              <a:t>3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continue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361474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text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+=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The</a:t>
            </a:r>
            <a:r>
              <a:rPr sz="1050" spc="-8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number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is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i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+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&lt;br&gt;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1050">
              <a:latin typeface="Consolas"/>
              <a:cs typeface="Consolas"/>
            </a:endParaRPr>
          </a:p>
          <a:p>
            <a:pPr marL="141923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CE2BBBE3-24A5-95BB-1852-77A35B7B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F2562-07C0-004C-94D1-999C284D53E5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8DE85B-BFD8-9E76-DF5E-36C8D3B9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48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242617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B84F-536E-4384-A6D5-CDCD92BF7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357313"/>
            <a:ext cx="7772400" cy="1828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dirty="0"/>
              <a:t>Les fonctions</a:t>
            </a:r>
          </a:p>
        </p:txBody>
      </p:sp>
    </p:spTree>
    <p:extLst>
      <p:ext uri="{BB962C8B-B14F-4D97-AF65-F5344CB8AC3E}">
        <p14:creationId xmlns:p14="http://schemas.microsoft.com/office/powerpoint/2010/main" val="274048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re 1">
            <a:extLst>
              <a:ext uri="{FF2B5EF4-FFF2-40B4-BE49-F238E27FC236}">
                <a16:creationId xmlns:a16="http://schemas.microsoft.com/office/drawing/2014/main" id="{EE16D453-B521-4A56-B684-40865502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03" y="625385"/>
            <a:ext cx="7171897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Interprété vs Compilé</a:t>
            </a:r>
          </a:p>
        </p:txBody>
      </p:sp>
      <p:sp>
        <p:nvSpPr>
          <p:cNvPr id="1028" name="Espace réservé du contenu 2">
            <a:extLst>
              <a:ext uri="{FF2B5EF4-FFF2-40B4-BE49-F238E27FC236}">
                <a16:creationId xmlns:a16="http://schemas.microsoft.com/office/drawing/2014/main" id="{3403C464-4A26-4361-8CED-46D19D17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67" y="1903571"/>
            <a:ext cx="8153400" cy="4329044"/>
          </a:xfrm>
        </p:spPr>
        <p:txBody>
          <a:bodyPr>
            <a:normAutofit/>
          </a:bodyPr>
          <a:lstStyle/>
          <a:p>
            <a:pPr marL="182880" marR="5080" indent="-170815" algn="just">
              <a:lnSpc>
                <a:spcPct val="111200"/>
              </a:lnSpc>
              <a:spcBef>
                <a:spcPts val="89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600" dirty="0"/>
              <a:t>La compilation consiste à transformer le code écrit dans un langage de programmation de haut niveau en code machine compréhensible par un processeur informatique. </a:t>
            </a:r>
          </a:p>
          <a:p>
            <a:pPr marL="182880" marR="5080" indent="-170815" algn="just">
              <a:lnSpc>
                <a:spcPct val="111200"/>
              </a:lnSpc>
              <a:spcBef>
                <a:spcPts val="89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600" dirty="0"/>
              <a:t>Le compilateur s'assure également que le programme : </a:t>
            </a:r>
          </a:p>
          <a:p>
            <a:pPr marL="402336" marR="5080" lvl="1" indent="-170815" algn="just">
              <a:lnSpc>
                <a:spcPct val="111200"/>
              </a:lnSpc>
              <a:spcBef>
                <a:spcPts val="89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450" dirty="0"/>
              <a:t>Est correct du point de vue TYPE : </a:t>
            </a:r>
          </a:p>
          <a:p>
            <a:pPr marL="402336" marR="5080" lvl="1" indent="-170815" algn="just">
              <a:lnSpc>
                <a:spcPct val="111200"/>
              </a:lnSpc>
              <a:spcBef>
                <a:spcPts val="89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450" dirty="0"/>
              <a:t>Soit syntaxiquement correct. </a:t>
            </a:r>
          </a:p>
          <a:p>
            <a:pPr marL="182880" marR="5080" indent="-170815" algn="just">
              <a:lnSpc>
                <a:spcPct val="111200"/>
              </a:lnSpc>
              <a:spcBef>
                <a:spcPts val="89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750" dirty="0"/>
              <a:t>Un interpréteur est un programme informatique qui convertit chaque déclaration de programme de haut niveau en code machine</a:t>
            </a:r>
            <a:r>
              <a:rPr lang="fr-MA" sz="1600" dirty="0"/>
              <a:t>.</a:t>
            </a:r>
          </a:p>
          <a:p>
            <a:pPr marL="182880" marR="5080" indent="-170815" algn="just">
              <a:lnSpc>
                <a:spcPct val="111200"/>
              </a:lnSpc>
              <a:spcBef>
                <a:spcPts val="89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600" b="1" dirty="0"/>
              <a:t>Donc</a:t>
            </a:r>
            <a:r>
              <a:rPr lang="fr-MA" sz="1600" dirty="0"/>
              <a:t> : </a:t>
            </a:r>
          </a:p>
          <a:p>
            <a:pPr marL="402336" marR="5080" lvl="1" indent="-170815" algn="just">
              <a:lnSpc>
                <a:spcPct val="111200"/>
              </a:lnSpc>
              <a:spcBef>
                <a:spcPts val="89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450" dirty="0"/>
              <a:t>Un compilateur convertit le code en code machine avant l'exécution du programme (C, C++, etc.)</a:t>
            </a:r>
          </a:p>
          <a:p>
            <a:pPr marL="402336" marR="5080" lvl="1" indent="-170815" algn="just">
              <a:lnSpc>
                <a:spcPct val="111200"/>
              </a:lnSpc>
              <a:spcBef>
                <a:spcPts val="89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450" dirty="0"/>
              <a:t>L’interpréteur convertit le code en code machine, ligne par  ligne, au moment d’exécution du programme (JS, Python, etc.)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C9718C-5516-2081-C695-71802F25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98DF95-D4B6-CC41-8D78-3D6DF4991480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B33A5C-743A-48F5-9EE2-031334CB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44DAE2C-0DA9-452A-8420-79BC0DB9A7BD}" type="slidenum">
              <a:rPr lang="fr-FR" altLang="fr-FR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5</a:t>
            </a:fld>
            <a:endParaRPr lang="fr-FR" altLang="fr-FR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39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99236" y="2056352"/>
            <a:ext cx="7611428" cy="413943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buFont typeface="Arial MT"/>
              <a:buChar char="•"/>
              <a:tabLst>
                <a:tab pos="137636" algn="l"/>
              </a:tabLst>
            </a:pPr>
            <a:r>
              <a:rPr sz="1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fonction est définie comme un bloc de code organisé et réutilisable, créé pour effectuer une action unique ;</a:t>
            </a:r>
          </a:p>
          <a:p>
            <a:pPr marL="137160" indent="-128111">
              <a:spcBef>
                <a:spcPts val="540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rôle des fonctions est d’offrir une meilleure modularité au code et un haut degré de réutilisation ;</a:t>
            </a:r>
          </a:p>
          <a:p>
            <a:pPr marL="137160" indent="-128111">
              <a:spcBef>
                <a:spcPts val="540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fonction JavaScript est un ensemble d’instructions qui peut prendre des entrées de l’utilisateur, effectuer un traitement et renvoyer le résultat à l’utilisateur ;</a:t>
            </a:r>
          </a:p>
          <a:p>
            <a:pPr marL="137160" indent="-128111">
              <a:spcBef>
                <a:spcPts val="540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fonction JavaScript est exécutée au moment de son appel.</a:t>
            </a:r>
          </a:p>
          <a:p>
            <a:pPr>
              <a:lnSpc>
                <a:spcPct val="100000"/>
              </a:lnSpc>
            </a:pPr>
            <a:endParaRPr sz="1400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881"/>
              </a:spcBef>
            </a:pPr>
            <a:r>
              <a:rPr sz="1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JavaScript, il existe 2 types de </a:t>
            </a:r>
            <a:r>
              <a:rPr sz="1400" spc="-1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r>
              <a:rPr sz="1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1400" spc="-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indent="-285750">
              <a:spcBef>
                <a:spcPts val="881"/>
              </a:spcBef>
              <a:buFont typeface="Arial" panose="020B0604020202020204" pitchFamily="34" charset="0"/>
              <a:buChar char="•"/>
            </a:pPr>
            <a:r>
              <a:rPr lang="fr-MA"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fr-M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r>
              <a:rPr lang="fr-MA" sz="14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propres</a:t>
            </a:r>
            <a:r>
              <a:rPr lang="fr-MA" sz="14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lang="fr-MA"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</a:t>
            </a:r>
            <a:r>
              <a:rPr lang="fr-MA" sz="1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MA"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appelées</a:t>
            </a:r>
            <a:r>
              <a:rPr lang="fr-M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"méthodes". </a:t>
            </a:r>
            <a:r>
              <a:rPr lang="fr-MA" sz="1400" spc="-19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Elles</a:t>
            </a:r>
            <a:r>
              <a:rPr lang="fr-MA" sz="14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sont associées</a:t>
            </a:r>
            <a:r>
              <a:rPr lang="fr-M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à</a:t>
            </a:r>
            <a:r>
              <a:rPr lang="fr-MA"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fr-MA"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 </a:t>
            </a:r>
            <a:r>
              <a:rPr lang="fr-MA"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r>
              <a:rPr lang="fr-MA" sz="14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particulier</a:t>
            </a:r>
            <a:r>
              <a:rPr lang="fr-MA" sz="1400" spc="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 </a:t>
            </a:r>
            <a:r>
              <a:rPr lang="fr-MA"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fr-MA"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méthode </a:t>
            </a:r>
            <a:r>
              <a:rPr lang="fr-MA" sz="1400" b="1" spc="-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fr-MA"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fr-MA"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lang="fr-MA"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l'objet</a:t>
            </a:r>
            <a:r>
              <a:rPr lang="fr-MA" sz="1400" spc="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b="1" spc="-4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endParaRPr lang="fr-MA" sz="1400" b="1" spc="-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5275" indent="-285750">
              <a:spcBef>
                <a:spcPts val="881"/>
              </a:spcBef>
              <a:buFont typeface="Arial" panose="020B0604020202020204" pitchFamily="34" charset="0"/>
              <a:buChar char="•"/>
            </a:pPr>
            <a:r>
              <a:rPr lang="fr-MA"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lang="fr-M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r>
              <a:rPr lang="fr-MA" sz="1400" spc="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écrites</a:t>
            </a:r>
            <a:r>
              <a:rPr lang="fr-MA" sz="14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lang="fr-MA"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fr-MA" sz="1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développeur</a:t>
            </a:r>
            <a:r>
              <a:rPr lang="fr-MA" sz="14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MA"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déclarations</a:t>
            </a:r>
            <a:r>
              <a:rPr lang="fr-M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placées</a:t>
            </a:r>
            <a:r>
              <a:rPr lang="fr-MA"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lang="fr-MA" sz="1400" spc="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l'en-tête</a:t>
            </a:r>
            <a:r>
              <a:rPr lang="fr-MA" sz="1400" spc="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fr-MA" sz="14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fr-MA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M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page.</a:t>
            </a:r>
          </a:p>
          <a:p>
            <a:pPr marL="295275" indent="-285750">
              <a:spcBef>
                <a:spcPts val="881"/>
              </a:spcBef>
              <a:buFont typeface="Arial" panose="020B0604020202020204" pitchFamily="34" charset="0"/>
              <a:buChar char="•"/>
            </a:pP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881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50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7D71AE15-FE92-86AA-F809-13062FFA117C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Fonctions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97968C-30F6-E079-50AB-89969F5B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8FDA77-2471-4240-807A-E50F35E7CC09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A6692B-230B-060C-E69B-DA559195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50</a:t>
            </a:fld>
            <a:endParaRPr lang="fr-F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51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237" y="2056352"/>
            <a:ext cx="7942421" cy="187766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b="1" spc="-1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788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clé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suivi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parenthèses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578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respecter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mêmes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règles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marR="3810" indent="-128111">
              <a:lnSpc>
                <a:spcPct val="111700"/>
              </a:lnSpc>
              <a:spcBef>
                <a:spcPts val="435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1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parenthèses</a:t>
            </a:r>
            <a:r>
              <a:rPr sz="1400" spc="11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peuvent</a:t>
            </a:r>
            <a:r>
              <a:rPr sz="1400" spc="11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inclure</a:t>
            </a:r>
            <a:r>
              <a:rPr sz="1400" spc="10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13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noms</a:t>
            </a:r>
            <a:r>
              <a:rPr sz="1400" spc="13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0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paramètres</a:t>
            </a:r>
            <a:r>
              <a:rPr sz="1400" spc="11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séparés</a:t>
            </a:r>
            <a:r>
              <a:rPr sz="1400" spc="12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11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11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virgules.</a:t>
            </a:r>
            <a:r>
              <a:rPr sz="1400" spc="11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1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400" spc="12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0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2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12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correspondent</a:t>
            </a:r>
            <a:r>
              <a:rPr sz="1400" spc="11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sz="1400" spc="10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valeurs</a:t>
            </a:r>
            <a:r>
              <a:rPr sz="1400" spc="13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reçues</a:t>
            </a:r>
            <a:r>
              <a:rPr sz="1400" spc="11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11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0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lorsqu'elle</a:t>
            </a:r>
            <a:r>
              <a:rPr sz="14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invoquée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578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exécuter,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fonction,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placé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accolades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237" y="5331100"/>
            <a:ext cx="8438179" cy="885979"/>
          </a:xfrm>
          <a:prstGeom prst="rect">
            <a:avLst/>
          </a:prstGeom>
        </p:spPr>
        <p:txBody>
          <a:bodyPr vert="horz" wrap="square" lIns="0" tIns="97631" rIns="0" bIns="0" rtlCol="0">
            <a:spAutoFit/>
          </a:bodyPr>
          <a:lstStyle/>
          <a:p>
            <a:pPr marL="9525">
              <a:spcBef>
                <a:spcPts val="769"/>
              </a:spcBef>
            </a:pP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</a:t>
            </a:r>
            <a:r>
              <a:rPr sz="1400" b="1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2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518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L’instruction</a:t>
            </a:r>
            <a:r>
              <a:rPr sz="14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renvoyer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(souvent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calculée)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appelant.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574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l’instruction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400" b="1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atteinte,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arrête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exécution.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2057" y="4245480"/>
            <a:ext cx="4572000" cy="833883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68104">
              <a:spcBef>
                <a:spcPts val="203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050" spc="3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nomFonction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paramètre1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paramètre2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paramètre3,</a:t>
            </a:r>
            <a:r>
              <a:rPr sz="1050" spc="2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11" dirty="0">
                <a:solidFill>
                  <a:srgbClr val="793D9D"/>
                </a:solidFill>
                <a:latin typeface="Consolas"/>
                <a:cs typeface="Consolas"/>
              </a:rPr>
              <a:t>…</a:t>
            </a:r>
            <a:r>
              <a:rPr sz="1050" spc="-11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  <a:p>
            <a:pPr marL="68104">
              <a:spcBef>
                <a:spcPts val="4"/>
              </a:spcBef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60521"/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Code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de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 function</a:t>
            </a:r>
            <a:endParaRPr sz="1050">
              <a:latin typeface="Consolas"/>
              <a:cs typeface="Consolas"/>
            </a:endParaRPr>
          </a:p>
          <a:p>
            <a:pPr marL="287655"/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return</a:t>
            </a:r>
            <a:r>
              <a:rPr sz="1050" i="1" spc="-3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…</a:t>
            </a:r>
            <a:r>
              <a:rPr sz="1050" i="1" spc="-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7284E1A4-7E18-934C-B00C-9932EA3E617C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Fonctions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55D6A4-F4C5-012C-6C40-5C1A3F9D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F8B7EE-95FF-BB40-ABBA-7C115AE0C207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E2346D0-913E-410C-402E-92B6C799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51</a:t>
            </a:fld>
            <a:endParaRPr lang="fr-F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4532" y="4996364"/>
            <a:ext cx="1465898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fr-FR"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236" y="1812851"/>
            <a:ext cx="7820863" cy="214145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</a:t>
            </a:r>
            <a:r>
              <a:rPr sz="1400" b="1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3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exécuté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appelée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selon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40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Lorsqu'un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événement</a:t>
            </a: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produit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(clic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bouton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exemple)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40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Lorsqu'il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invoqué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(appelé)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autre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40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Automatiquement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(auto-invoqué).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appelée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utilisant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et,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prend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paramètres,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indiquant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5020" y="5343875"/>
            <a:ext cx="4735830" cy="17072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>
              <a:spcBef>
                <a:spcPts val="71"/>
              </a:spcBef>
            </a:pP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 function</a:t>
            </a:r>
            <a:r>
              <a:rPr sz="1050" i="1" spc="30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appelée,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valeur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retournée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est</a:t>
            </a:r>
            <a:r>
              <a:rPr sz="1050" i="1" spc="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affectée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à</a:t>
            </a:r>
            <a:r>
              <a:rPr sz="1050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x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52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9307" y="5695037"/>
            <a:ext cx="3257550" cy="170239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function</a:t>
            </a:r>
            <a:r>
              <a:rPr sz="1050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le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produit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de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a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et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b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4532" y="5358026"/>
            <a:ext cx="2001203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>
              <a:spcBef>
                <a:spcPts val="71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x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myFunction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4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3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 marL="146209" marR="3810" indent="-146685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myFunction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a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b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return</a:t>
            </a:r>
            <a:r>
              <a:rPr sz="1050" spc="1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a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*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b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54657" y="4156705"/>
            <a:ext cx="4572000" cy="18947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algn="ctr">
              <a:spcBef>
                <a:spcPts val="217"/>
              </a:spcBef>
            </a:pP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nomFonction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p2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-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p3,</a:t>
            </a:r>
            <a:r>
              <a:rPr sz="1050" spc="-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…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99C19A8B-B1CF-B57B-D7AB-E1668F27C5ED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Fonctions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ECA68B2-3D96-795C-4162-6E988961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79B01D-BBF6-E34B-9AA6-AB618A2D01FE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279CE9-3BB5-C19E-DDF6-E3E53184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52</a:t>
            </a:fld>
            <a:endParaRPr lang="fr-F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7" y="2056351"/>
            <a:ext cx="7922463" cy="93599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400" b="1" spc="-2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locales</a:t>
            </a:r>
            <a:r>
              <a:rPr sz="1400" b="1" spc="-4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buFont typeface="Arial MT"/>
              <a:buChar char="•"/>
              <a:tabLst>
                <a:tab pos="137636" algn="l"/>
              </a:tabLst>
            </a:pP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l'intérieur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fonction,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paramètres)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considérés</a:t>
            </a:r>
            <a:r>
              <a:rPr sz="14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locales.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540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locales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sont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accessibles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qu'à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1583" y="3114403"/>
            <a:ext cx="4384834" cy="132055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68104">
              <a:spcBef>
                <a:spcPts val="217"/>
              </a:spcBef>
            </a:pP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Le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code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ici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ne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peut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pas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utiliser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variable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"nom"</a:t>
            </a:r>
            <a:endParaRPr sz="105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 dirty="0">
              <a:latin typeface="Consolas"/>
              <a:cs typeface="Consolas"/>
            </a:endParaRPr>
          </a:p>
          <a:p>
            <a:pPr marL="360521" marR="2612231" indent="-292894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myFunction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()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nom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lang="fr-FR" sz="1050" spc="4" dirty="0">
                <a:solidFill>
                  <a:srgbClr val="448B27"/>
                </a:solidFill>
                <a:latin typeface="Consolas"/>
                <a:cs typeface="Consolas"/>
              </a:rPr>
              <a:t>Ahmed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";</a:t>
            </a:r>
            <a:endParaRPr sz="1050" dirty="0">
              <a:latin typeface="Consolas"/>
              <a:cs typeface="Consolas"/>
            </a:endParaRPr>
          </a:p>
          <a:p>
            <a:pPr marL="360521"/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Le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code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ici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peut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utiliser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la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variable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"nom"</a:t>
            </a:r>
            <a:endParaRPr sz="1050" dirty="0">
              <a:latin typeface="Consolas"/>
              <a:cs typeface="Consolas"/>
            </a:endParaRPr>
          </a:p>
          <a:p>
            <a:pPr marL="214313">
              <a:spcBef>
                <a:spcPts val="4"/>
              </a:spcBef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 dirty="0">
              <a:latin typeface="Consolas"/>
              <a:cs typeface="Consolas"/>
            </a:endParaRPr>
          </a:p>
          <a:p>
            <a:pPr marL="68104"/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 Le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code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ici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ne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peut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pas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utiliser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variable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"nom"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4602" y="4687062"/>
            <a:ext cx="7507098" cy="931986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130969">
              <a:spcBef>
                <a:spcPts val="68"/>
              </a:spcBef>
            </a:pPr>
            <a:r>
              <a:rPr sz="12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Remarques</a:t>
            </a:r>
            <a:endParaRPr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marR="3810" indent="-128111">
              <a:buFont typeface="Arial MT"/>
              <a:buChar char="•"/>
              <a:tabLst>
                <a:tab pos="137636" algn="l"/>
              </a:tabLst>
            </a:pP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Étant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donné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locales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reconnues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qu'à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l'intérieur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leurs</a:t>
            </a:r>
            <a:r>
              <a:rPr sz="1200" spc="18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fonctions,</a:t>
            </a:r>
            <a:r>
              <a:rPr sz="1200" spc="19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19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sz="1200" spc="-19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portant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même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peuvent</a:t>
            </a:r>
            <a:r>
              <a:rPr sz="12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utilisées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différentes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buFont typeface="Arial MT"/>
              <a:buChar char="•"/>
              <a:tabLst>
                <a:tab pos="1376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locales</a:t>
            </a:r>
            <a:r>
              <a:rPr sz="12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créées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lorsqu'une</a:t>
            </a:r>
            <a:r>
              <a:rPr sz="12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démarre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supprimées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lorsque</a:t>
            </a:r>
            <a:r>
              <a:rPr sz="12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2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terminée.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53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EDFC8A7E-EBCE-1734-BAEB-7082F30FDD59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Fonctions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3788D1-B677-CA23-B54C-766C93A5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FCA797-DDE1-9349-8225-012366B52955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6B1EFF0-16FA-3923-A74D-64CE719A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53</a:t>
            </a:fld>
            <a:endParaRPr lang="fr-F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7" y="3822066"/>
            <a:ext cx="565309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b="1" spc="-8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900" b="1" spc="-1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900" b="1" spc="-1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54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237" y="5230977"/>
            <a:ext cx="565309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b="1" spc="-8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900" b="1" spc="-1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900" b="1" spc="-1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1891" y="1908235"/>
            <a:ext cx="8034338" cy="164644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sz="1400" b="1" spc="-6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lambdas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buFont typeface="Arial MT"/>
              <a:buChar char="•"/>
              <a:tabLst>
                <a:tab pos="1376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fléchées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(arrow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functions)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compacte.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conséquent,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écrire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traditionnelles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540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fléchées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limitées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peuvent</a:t>
            </a:r>
            <a:r>
              <a:rPr sz="1400" spc="-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toutes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540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Principe: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clé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function,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sz="1400" b="1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plus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parenthèse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carrée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fermante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(&gt;)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après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parenthèse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fermante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4446" y="5522932"/>
            <a:ext cx="3287554" cy="672781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360998" marR="1221581" indent="-292894">
              <a:spcBef>
                <a:spcPts val="206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variable</a:t>
            </a:r>
            <a:r>
              <a:rPr sz="1050" b="1" spc="15" dirty="0">
                <a:solidFill>
                  <a:srgbClr val="AA3730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a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b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=&gt;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return</a:t>
            </a:r>
            <a:r>
              <a:rPr sz="1050" spc="1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a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*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b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214313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214313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variable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2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3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050" spc="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6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4446" y="4130256"/>
            <a:ext cx="3287554" cy="673261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R="1443514" algn="r">
              <a:spcBef>
                <a:spcPts val="210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variable</a:t>
            </a:r>
            <a:r>
              <a:rPr sz="1050" b="1" spc="15" dirty="0">
                <a:solidFill>
                  <a:srgbClr val="AA3730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()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=&gt;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R="1443514" algn="r"/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return</a:t>
            </a:r>
            <a:r>
              <a:rPr sz="1050" spc="-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ma_variable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endParaRPr sz="1050">
              <a:latin typeface="Consolas"/>
              <a:cs typeface="Consolas"/>
            </a:endParaRPr>
          </a:p>
          <a:p>
            <a:pPr marL="214313">
              <a:spcBef>
                <a:spcPts val="4"/>
              </a:spcBef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214313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variable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())</a:t>
            </a:r>
            <a:r>
              <a:rPr sz="1050" spc="1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"ma_variable"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48B1DE-0CC3-BCF0-3807-F91F0E3CB6D2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Fonctions : </a:t>
            </a:r>
            <a:r>
              <a:rPr lang="fr-FR" altLang="fr-FR" sz="28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Expr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. lambdas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BBA9B7-827D-4829-B25E-DA740499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C23B2F-8BE4-764B-A46A-491EFF722BBF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A41CF4-C490-BBB4-162B-1C4C3D2A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54</a:t>
            </a:fld>
            <a:endParaRPr lang="fr-F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7" y="2056352"/>
            <a:ext cx="1565434" cy="1947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spc="-8" dirty="0">
                <a:solidFill>
                  <a:srgbClr val="0070C0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es</a:t>
            </a:r>
            <a:r>
              <a:rPr sz="1200" b="1" spc="-19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xp</a:t>
            </a:r>
            <a:r>
              <a:rPr sz="1200" b="1" spc="-15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ess</a:t>
            </a:r>
            <a:r>
              <a:rPr sz="1200" b="1" spc="-11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ons</a:t>
            </a:r>
            <a:r>
              <a:rPr sz="1200" b="1" spc="-53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0070C0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1200" b="1" spc="8" dirty="0">
                <a:solidFill>
                  <a:srgbClr val="0070C0"/>
                </a:solidFill>
                <a:latin typeface="Calibri"/>
                <a:cs typeface="Calibri"/>
              </a:rPr>
              <a:t>m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bdas</a:t>
            </a:r>
            <a:endParaRPr sz="12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55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237" y="2340007"/>
            <a:ext cx="565309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b="1" spc="-8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900" b="1" spc="-1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900" b="1" spc="-1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236" y="3999808"/>
            <a:ext cx="3709988" cy="592791"/>
          </a:xfrm>
          <a:prstGeom prst="rect">
            <a:avLst/>
          </a:prstGeom>
        </p:spPr>
        <p:txBody>
          <a:bodyPr vert="horz" wrap="square" lIns="0" tIns="25718" rIns="0" bIns="0" rtlCol="0">
            <a:spAutoFit/>
          </a:bodyPr>
          <a:lstStyle/>
          <a:p>
            <a:pPr marL="9525">
              <a:spcBef>
                <a:spcPts val="203"/>
              </a:spcBef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26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200" spc="26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sz="1200" b="1" spc="27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parcourt</a:t>
            </a:r>
            <a:r>
              <a:rPr sz="1200" spc="28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27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200" spc="27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27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28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  <a:r>
              <a:rPr sz="1200" spc="27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"langages"</a:t>
            </a:r>
            <a:r>
              <a:rPr sz="1200" spc="26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200" spc="27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applique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l'expression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fonction:</a:t>
            </a:r>
            <a:r>
              <a:rPr sz="12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(L)=&gt;L.lenght.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37734" y="2568321"/>
            <a:ext cx="3781425" cy="1804821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68580">
              <a:spcBef>
                <a:spcPts val="214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langages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1050">
              <a:latin typeface="Consolas"/>
              <a:cs typeface="Consolas"/>
            </a:endParaRPr>
          </a:p>
          <a:p>
            <a:pPr marL="360998">
              <a:spcBef>
                <a:spcPts val="4"/>
              </a:spcBef>
            </a:pP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Java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endParaRPr sz="1050">
              <a:latin typeface="Consolas"/>
              <a:cs typeface="Consolas"/>
            </a:endParaRPr>
          </a:p>
          <a:p>
            <a:pPr marL="360998"/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Python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endParaRPr sz="1050">
              <a:latin typeface="Consolas"/>
              <a:cs typeface="Consolas"/>
            </a:endParaRPr>
          </a:p>
          <a:p>
            <a:pPr marL="360998"/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PHP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endParaRPr sz="1050">
              <a:latin typeface="Consolas"/>
              <a:cs typeface="Consolas"/>
            </a:endParaRPr>
          </a:p>
          <a:p>
            <a:pPr marL="360998"/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Scala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endParaRPr sz="1050">
              <a:latin typeface="Consolas"/>
              <a:cs typeface="Consolas"/>
            </a:endParaRPr>
          </a:p>
          <a:p>
            <a:pPr marL="214789"/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141446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langages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forEach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L=&gt;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658654" marR="2009775" indent="-221933"/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if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length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4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co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n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sol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e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spc="-4" dirty="0">
                <a:solidFill>
                  <a:srgbClr val="AA3730"/>
                </a:solidFill>
                <a:latin typeface="Consolas"/>
                <a:cs typeface="Consolas"/>
              </a:rPr>
              <a:t>l</a:t>
            </a:r>
            <a:r>
              <a:rPr sz="1050" b="1" spc="15" dirty="0">
                <a:solidFill>
                  <a:srgbClr val="AA3730"/>
                </a:solidFill>
                <a:latin typeface="Consolas"/>
                <a:cs typeface="Consolas"/>
              </a:rPr>
              <a:t>o</a:t>
            </a:r>
            <a:r>
              <a:rPr sz="1050" b="1" spc="-4" dirty="0">
                <a:solidFill>
                  <a:srgbClr val="AA3730"/>
                </a:solidFill>
                <a:latin typeface="Consolas"/>
                <a:cs typeface="Consolas"/>
              </a:rPr>
              <a:t>g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</a:t>
            </a:r>
            <a:r>
              <a:rPr sz="1050" spc="15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436721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141446">
              <a:spcBef>
                <a:spcPts val="4"/>
              </a:spcBef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6980" y="2351722"/>
            <a:ext cx="56483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b="1" spc="-8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900" b="1" spc="-1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55555"/>
                </a:solidFill>
                <a:latin typeface="Calibri"/>
                <a:cs typeface="Calibri"/>
              </a:rPr>
              <a:t>4</a:t>
            </a:r>
            <a:r>
              <a:rPr sz="900" b="1" spc="-1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8644" y="2566034"/>
            <a:ext cx="3781425" cy="1318631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68580">
              <a:spcBef>
                <a:spcPts val="203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 langages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endParaRPr sz="1050">
              <a:latin typeface="Consolas"/>
              <a:cs typeface="Consolas"/>
            </a:endParaRPr>
          </a:p>
          <a:p>
            <a:pPr marL="360998"/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Java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endParaRPr sz="1050">
              <a:latin typeface="Consolas"/>
              <a:cs typeface="Consolas"/>
            </a:endParaRPr>
          </a:p>
          <a:p>
            <a:pPr marL="360998"/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Python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endParaRPr sz="1050">
              <a:latin typeface="Consolas"/>
              <a:cs typeface="Consolas"/>
            </a:endParaRPr>
          </a:p>
          <a:p>
            <a:pPr marL="360998"/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PHP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endParaRPr sz="1050">
              <a:latin typeface="Consolas"/>
              <a:cs typeface="Consolas"/>
            </a:endParaRPr>
          </a:p>
          <a:p>
            <a:pPr marL="360998">
              <a:spcBef>
                <a:spcPts val="4"/>
              </a:spcBef>
            </a:pP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Scala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endParaRPr sz="1050">
              <a:latin typeface="Consolas"/>
              <a:cs typeface="Consolas"/>
            </a:endParaRPr>
          </a:p>
          <a:p>
            <a:pPr marL="214789"/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>
              <a:latin typeface="Consolas"/>
              <a:cs typeface="Consolas"/>
            </a:endParaRPr>
          </a:p>
          <a:p>
            <a:pPr marL="214789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langages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map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=&gt;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length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EDE997ED-DE15-86C3-393D-6FD7509AE67A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Fonctions : </a:t>
            </a:r>
            <a:r>
              <a:rPr lang="fr-FR" altLang="fr-FR" sz="2800" dirty="0" err="1">
                <a:solidFill>
                  <a:schemeClr val="accent1">
                    <a:tint val="88000"/>
                    <a:satMod val="150000"/>
                  </a:schemeClr>
                </a:solidFill>
              </a:rPr>
              <a:t>Expr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. Lambdas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9C1D19-603E-E78C-E97E-57641E7F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A79332-106E-164B-9286-4C52542F8C68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0D09C9A-3705-AD92-AC48-CEF610FF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55</a:t>
            </a:fld>
            <a:endParaRPr lang="fr-F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Appels asynchrones (callback, promise)</a:t>
            </a:r>
          </a:p>
        </p:txBody>
      </p:sp>
    </p:spTree>
    <p:extLst>
      <p:ext uri="{BB962C8B-B14F-4D97-AF65-F5344CB8AC3E}">
        <p14:creationId xmlns:p14="http://schemas.microsoft.com/office/powerpoint/2010/main" val="35482156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6" y="5818446"/>
            <a:ext cx="7909764" cy="29258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1073"/>
              </a:lnSpc>
              <a:spcBef>
                <a:spcPts val="75"/>
              </a:spcBef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l'exemple,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affichage</a:t>
            </a:r>
            <a:r>
              <a:rPr sz="1200" spc="10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sz="1200" spc="-28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passée à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2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calcul()</a:t>
            </a:r>
            <a:r>
              <a:rPr sz="1200" spc="6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lnSpc>
                <a:spcPts val="1073"/>
              </a:lnSpc>
            </a:pPr>
            <a:r>
              <a:rPr sz="12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sz="1200" b="1" spc="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b="1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1200" b="1" spc="-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sz="1200" b="1" spc="-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utiliser</a:t>
            </a:r>
            <a:r>
              <a:rPr sz="1200" b="1" spc="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b="1" spc="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parenthèses</a:t>
            </a:r>
            <a:r>
              <a:rPr sz="1200" b="1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200" b="1" spc="-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l’appel</a:t>
            </a:r>
            <a:r>
              <a:rPr sz="1200" b="1" spc="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b="1" spc="8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fonction.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57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236" y="2056351"/>
            <a:ext cx="7909764" cy="182341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rappel</a:t>
            </a:r>
            <a:r>
              <a:rPr sz="1400" b="1" spc="-3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(Callback)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735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exécutées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l'ordre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où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appelées.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l'ordre</a:t>
            </a:r>
            <a:r>
              <a:rPr sz="14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où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buFont typeface="Arial MT"/>
              <a:buChar char="•"/>
              <a:tabLst>
                <a:tab pos="1376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appeler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code,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directement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rappel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buFont typeface="Arial MT"/>
              <a:buChar char="•"/>
              <a:tabLst>
                <a:tab pos="1376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rappel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anglais)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passée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paramètre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autre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qu'argument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buFont typeface="Arial MT"/>
              <a:buChar char="•"/>
              <a:tabLst>
                <a:tab pos="1376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rappel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invoquée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l'intérieur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exécuter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précises.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7473" y="3830049"/>
            <a:ext cx="3383280" cy="1642277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8104">
              <a:spcBef>
                <a:spcPts val="206"/>
              </a:spcBef>
            </a:pPr>
            <a:r>
              <a:rPr sz="1050" spc="-4" dirty="0">
                <a:solidFill>
                  <a:srgbClr val="0000CD"/>
                </a:solidFill>
                <a:latin typeface="Consolas"/>
                <a:cs typeface="Consolas"/>
              </a:rPr>
              <a:t>function</a:t>
            </a:r>
            <a:r>
              <a:rPr sz="1050" spc="8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affichage(s) </a:t>
            </a:r>
            <a:r>
              <a:rPr sz="1050" spc="-4" dirty="0">
                <a:latin typeface="Consolas"/>
                <a:cs typeface="Consolas"/>
              </a:rPr>
              <a:t>{</a:t>
            </a:r>
            <a:endParaRPr sz="1050" dirty="0">
              <a:latin typeface="Consolas"/>
              <a:cs typeface="Consolas"/>
            </a:endParaRPr>
          </a:p>
          <a:p>
            <a:pPr marL="68104"/>
            <a:r>
              <a:rPr sz="1050" dirty="0">
                <a:latin typeface="Consolas"/>
                <a:cs typeface="Consolas"/>
              </a:rPr>
              <a:t>console.log(s);</a:t>
            </a:r>
          </a:p>
          <a:p>
            <a:pPr marL="68104"/>
            <a:r>
              <a:rPr sz="1050" spc="-4" dirty="0"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 dirty="0">
              <a:latin typeface="Consolas"/>
              <a:cs typeface="Consolas"/>
            </a:endParaRPr>
          </a:p>
          <a:p>
            <a:pPr marL="214789" marR="283845" indent="-146685"/>
            <a:r>
              <a:rPr sz="1050" spc="-4" dirty="0">
                <a:solidFill>
                  <a:srgbClr val="0000CD"/>
                </a:solidFill>
                <a:latin typeface="Consolas"/>
                <a:cs typeface="Consolas"/>
              </a:rPr>
              <a:t>function</a:t>
            </a:r>
            <a:r>
              <a:rPr sz="1050" spc="26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calcul(num1,</a:t>
            </a:r>
            <a:r>
              <a:rPr sz="1050" spc="19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num2,</a:t>
            </a:r>
            <a:r>
              <a:rPr sz="1050" spc="11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myCallback)</a:t>
            </a:r>
            <a:r>
              <a:rPr sz="1050" spc="19" dirty="0">
                <a:latin typeface="Consolas"/>
                <a:cs typeface="Consolas"/>
              </a:rPr>
              <a:t> </a:t>
            </a:r>
            <a:r>
              <a:rPr sz="1050" spc="-4" dirty="0">
                <a:latin typeface="Consolas"/>
                <a:cs typeface="Consolas"/>
              </a:rPr>
              <a:t>{ </a:t>
            </a:r>
            <a:r>
              <a:rPr sz="1050" spc="-566" dirty="0"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0000CD"/>
                </a:solidFill>
                <a:latin typeface="Consolas"/>
                <a:cs typeface="Consolas"/>
              </a:rPr>
              <a:t>let</a:t>
            </a:r>
            <a:r>
              <a:rPr sz="1050" spc="11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somme</a:t>
            </a:r>
            <a:r>
              <a:rPr sz="1050" spc="11" dirty="0">
                <a:latin typeface="Consolas"/>
                <a:cs typeface="Consolas"/>
              </a:rPr>
              <a:t> </a:t>
            </a:r>
            <a:r>
              <a:rPr sz="1050" spc="-4" dirty="0">
                <a:latin typeface="Consolas"/>
                <a:cs typeface="Consolas"/>
              </a:rPr>
              <a:t>=</a:t>
            </a:r>
            <a:r>
              <a:rPr sz="1050" spc="-8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num1</a:t>
            </a:r>
            <a:r>
              <a:rPr sz="1050" spc="11" dirty="0">
                <a:latin typeface="Consolas"/>
                <a:cs typeface="Consolas"/>
              </a:rPr>
              <a:t> </a:t>
            </a:r>
            <a:r>
              <a:rPr sz="1050" spc="-4" dirty="0">
                <a:latin typeface="Consolas"/>
                <a:cs typeface="Consolas"/>
              </a:rPr>
              <a:t>+</a:t>
            </a:r>
            <a:r>
              <a:rPr sz="1050" spc="-8" dirty="0">
                <a:latin typeface="Consolas"/>
                <a:cs typeface="Consolas"/>
              </a:rPr>
              <a:t> </a:t>
            </a:r>
            <a:r>
              <a:rPr sz="1050" spc="4" dirty="0">
                <a:latin typeface="Consolas"/>
                <a:cs typeface="Consolas"/>
              </a:rPr>
              <a:t>num2; </a:t>
            </a:r>
            <a:r>
              <a:rPr sz="1050" spc="8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myCallback(somme);</a:t>
            </a:r>
          </a:p>
          <a:p>
            <a:pPr marL="68104">
              <a:spcBef>
                <a:spcPts val="4"/>
              </a:spcBef>
            </a:pPr>
            <a:r>
              <a:rPr sz="1050" spc="-4" dirty="0"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 dirty="0">
              <a:latin typeface="Consolas"/>
              <a:cs typeface="Consolas"/>
            </a:endParaRPr>
          </a:p>
          <a:p>
            <a:pPr marL="68104"/>
            <a:r>
              <a:rPr sz="1050" dirty="0">
                <a:latin typeface="Consolas"/>
                <a:cs typeface="Consolas"/>
              </a:rPr>
              <a:t>calcul(</a:t>
            </a:r>
            <a:r>
              <a:rPr sz="105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sz="1050" dirty="0">
                <a:latin typeface="Consolas"/>
                <a:cs typeface="Consolas"/>
              </a:rPr>
              <a:t>,</a:t>
            </a:r>
            <a:r>
              <a:rPr sz="1050" spc="-15" dirty="0"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FF0000"/>
                </a:solidFill>
                <a:latin typeface="Consolas"/>
                <a:cs typeface="Consolas"/>
              </a:rPr>
              <a:t>5</a:t>
            </a:r>
            <a:r>
              <a:rPr sz="1050" spc="4" dirty="0">
                <a:latin typeface="Consolas"/>
                <a:cs typeface="Consolas"/>
              </a:rPr>
              <a:t>,</a:t>
            </a:r>
            <a:r>
              <a:rPr sz="1050" spc="-19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affichage);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00984ADA-7F7E-4DF6-D047-24DC782E5F7C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Fonctions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Appel asynchrone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A48AC4-F670-5CCA-4433-80A6D385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D5D520-1D65-434F-A2A3-68942FF3FC68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C2D353A-0924-99AC-4C3E-A2D4C6D0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57</a:t>
            </a:fld>
            <a:endParaRPr lang="fr-FR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1502" y="5070423"/>
            <a:ext cx="7940993" cy="93294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Problème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actuel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provoque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secondes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</a:t>
            </a:r>
            <a:r>
              <a:rPr sz="12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d’exécuter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l'instruction4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6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1200" b="1" spc="10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9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spc="7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utilisant</a:t>
            </a:r>
            <a:r>
              <a:rPr sz="1200" spc="9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9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sz="1200" spc="9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Promise,</a:t>
            </a:r>
            <a:r>
              <a:rPr sz="1200" spc="9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10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sz="1200" spc="8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provoquer</a:t>
            </a:r>
            <a:r>
              <a:rPr sz="1200" spc="10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l’exécution</a:t>
            </a:r>
            <a:r>
              <a:rPr sz="1200" spc="10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0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l'instruction3</a:t>
            </a:r>
            <a:r>
              <a:rPr sz="1200" spc="8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200" spc="8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spc="10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même</a:t>
            </a:r>
            <a:r>
              <a:rPr sz="1200" spc="8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temps</a:t>
            </a:r>
            <a:r>
              <a:rPr sz="1200" spc="9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continuer</a:t>
            </a:r>
            <a:r>
              <a:rPr sz="1200" spc="9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l'exécution</a:t>
            </a:r>
            <a:r>
              <a:rPr sz="1200" spc="10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9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programme.</a:t>
            </a:r>
            <a:r>
              <a:rPr sz="1200" spc="9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</a:t>
            </a:r>
            <a:r>
              <a:rPr sz="1200" spc="7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l'instruction3</a:t>
            </a:r>
            <a:r>
              <a:rPr lang="fr-F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récupère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depuis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</a:t>
            </a:r>
            <a:r>
              <a:rPr sz="12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externe,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sera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placée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l'interface.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58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237" y="2056351"/>
            <a:ext cx="7906226" cy="139252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3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promesses</a:t>
            </a:r>
            <a:r>
              <a:rPr sz="1400" b="1" spc="-6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(Promise)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735"/>
              </a:spcBef>
              <a:buFont typeface="Arial MT"/>
              <a:buChar char="•"/>
              <a:tabLst>
                <a:tab pos="1376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promesse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contient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à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producteur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consommateur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qu’on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utiliser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buFont typeface="Arial MT"/>
              <a:buChar char="•"/>
              <a:tabLst>
                <a:tab pos="137636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promesse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adaptée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opérations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asynchrones.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7624" y="3787501"/>
            <a:ext cx="5248751" cy="83484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8580">
              <a:spcBef>
                <a:spcPts val="210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Instruction1</a:t>
            </a:r>
            <a:endParaRPr sz="1050">
              <a:latin typeface="Consolas"/>
              <a:cs typeface="Consolas"/>
            </a:endParaRPr>
          </a:p>
          <a:p>
            <a:pPr marL="68580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Instruction2</a:t>
            </a:r>
            <a:endParaRPr sz="1050">
              <a:latin typeface="Consolas"/>
              <a:cs typeface="Consolas"/>
            </a:endParaRPr>
          </a:p>
          <a:p>
            <a:pPr marL="68580" marR="236220">
              <a:spcBef>
                <a:spcPts val="4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Instruction3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//Qui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récupère une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valeur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externe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et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mettre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dans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un </a:t>
            </a:r>
            <a:r>
              <a:rPr sz="1050" i="1" spc="-56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élément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HTML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(cela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prend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5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secondes)</a:t>
            </a:r>
            <a:endParaRPr sz="1050">
              <a:latin typeface="Consolas"/>
              <a:cs typeface="Consolas"/>
            </a:endParaRPr>
          </a:p>
          <a:p>
            <a:pPr marL="68580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Instruction4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E243D5CC-63E4-0D24-2F8E-3AE1B8B2A95B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Fonctions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Appel asynchrone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61296C-CA2D-B067-CDD5-28A10BA7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CC2A02-8355-6A48-BA3B-CEB9F430310C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23EA7CB-0178-1771-4822-684D75C1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58</a:t>
            </a:fld>
            <a:endParaRPr lang="fr-F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1454" y="1853152"/>
            <a:ext cx="7532446" cy="192857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3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promesses</a:t>
            </a:r>
            <a:r>
              <a:rPr sz="1400" b="1" spc="-6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(Promise)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JavaScript,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promesse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trois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états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attente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(Pending)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indéfini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59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Accompli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(Fulfilled)</a:t>
            </a:r>
            <a:r>
              <a:rPr sz="1400" b="1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opération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réussie,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0060" indent="-128111">
              <a:spcBef>
                <a:spcPts val="578"/>
              </a:spcBef>
              <a:buFont typeface="Arial MT"/>
              <a:buChar char="•"/>
              <a:tabLst>
                <a:tab pos="480536" algn="l"/>
              </a:tabLst>
            </a:pP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Rejeté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(Rejected)</a:t>
            </a:r>
            <a:r>
              <a:rPr sz="1400" b="1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erreur.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promesse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commence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toujours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l'état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attente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états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accompli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rejeté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illustré</a:t>
            </a:r>
            <a:r>
              <a:rPr sz="1400" spc="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8329" y="3853631"/>
            <a:ext cx="3401568" cy="258996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59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9C86B6D6-3EA1-7EED-2E5B-1160BD362158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Fonctions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Appel asynchrone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212583-6F24-C686-7339-D5A30F9F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27353C-C244-2942-B81C-B00DE7100BFC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94EA7E8-F8ED-9E4E-D57E-8BBC732C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59</a:t>
            </a:fld>
            <a:endParaRPr lang="fr-F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re 1">
            <a:extLst>
              <a:ext uri="{FF2B5EF4-FFF2-40B4-BE49-F238E27FC236}">
                <a16:creationId xmlns:a16="http://schemas.microsoft.com/office/drawing/2014/main" id="{EE16D453-B521-4A56-B684-40865502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03" y="625385"/>
            <a:ext cx="7171897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Fonctionnement</a:t>
            </a:r>
          </a:p>
        </p:txBody>
      </p:sp>
      <p:sp>
        <p:nvSpPr>
          <p:cNvPr id="1028" name="Espace réservé du contenu 2">
            <a:extLst>
              <a:ext uri="{FF2B5EF4-FFF2-40B4-BE49-F238E27FC236}">
                <a16:creationId xmlns:a16="http://schemas.microsoft.com/office/drawing/2014/main" id="{3403C464-4A26-4361-8CED-46D19D17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67" y="1903571"/>
            <a:ext cx="8153400" cy="2477929"/>
          </a:xfrm>
        </p:spPr>
        <p:txBody>
          <a:bodyPr>
            <a:normAutofit/>
          </a:bodyPr>
          <a:lstStyle/>
          <a:p>
            <a:pPr marL="182880" marR="5080" indent="-170815" algn="just">
              <a:lnSpc>
                <a:spcPct val="111200"/>
              </a:lnSpc>
              <a:spcBef>
                <a:spcPts val="89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600" dirty="0"/>
              <a:t>Le fonctionnement des langages de script est assuré par l’interpréteur. Son rôle réside dans la traduction des instructions du programme source en code machine.</a:t>
            </a:r>
          </a:p>
          <a:p>
            <a:pPr marL="182880" marR="5080" indent="-170815" algn="just">
              <a:lnSpc>
                <a:spcPct val="111200"/>
              </a:lnSpc>
              <a:spcBef>
                <a:spcPts val="89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600" dirty="0"/>
              <a:t>S'il y a une erreur dans l'instruction courante, l'interpréteur termine son processus de traduction et affiche un message d'erreur. </a:t>
            </a:r>
          </a:p>
          <a:p>
            <a:pPr marL="402336" marR="5080" lvl="1" indent="-170815" algn="just">
              <a:lnSpc>
                <a:spcPct val="111200"/>
              </a:lnSpc>
              <a:spcBef>
                <a:spcPts val="89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450" dirty="0"/>
              <a:t>L'interprète ne passe à la ligne d'exécution suivante qu'après avoir corriger l'erreur.</a:t>
            </a:r>
          </a:p>
          <a:p>
            <a:pPr marL="182880" marR="5080" indent="-170815" algn="just">
              <a:lnSpc>
                <a:spcPct val="111200"/>
              </a:lnSpc>
              <a:spcBef>
                <a:spcPts val="89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600" dirty="0"/>
              <a:t>Un interpréteur exécute directement les instructions écrites dans un langage de script sans les convertir préalablement en code objet ou en code machine. Contrairement au compilateur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C9718C-5516-2081-C695-71802F25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4F63CB-121A-DC43-B835-5F750237EE1A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B33A5C-743A-48F5-9EE2-031334CB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44DAE2C-0DA9-452A-8420-79BC0DB9A7BD}" type="slidenum">
              <a:rPr lang="fr-FR" altLang="fr-FR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6</a:t>
            </a:fld>
            <a:endParaRPr lang="fr-FR" altLang="fr-FR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8053F1F-99B8-0DF0-9540-4E59DF451ECF}"/>
              </a:ext>
            </a:extLst>
          </p:cNvPr>
          <p:cNvSpPr/>
          <p:nvPr/>
        </p:nvSpPr>
        <p:spPr>
          <a:xfrm>
            <a:off x="624967" y="4508500"/>
            <a:ext cx="1737233" cy="812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Code source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7A8C730-1A0E-D871-BF9F-F13B67B3F208}"/>
              </a:ext>
            </a:extLst>
          </p:cNvPr>
          <p:cNvSpPr/>
          <p:nvPr/>
        </p:nvSpPr>
        <p:spPr>
          <a:xfrm>
            <a:off x="3833050" y="4508500"/>
            <a:ext cx="1737233" cy="812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Interpréteur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D4691C-E655-368F-3F5D-220A9F4B3442}"/>
              </a:ext>
            </a:extLst>
          </p:cNvPr>
          <p:cNvSpPr/>
          <p:nvPr/>
        </p:nvSpPr>
        <p:spPr>
          <a:xfrm>
            <a:off x="7183183" y="4508500"/>
            <a:ext cx="1737233" cy="812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Instruction exécutable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6ABDCFC-9527-01B6-02DD-AF162B457553}"/>
              </a:ext>
            </a:extLst>
          </p:cNvPr>
          <p:cNvSpPr/>
          <p:nvPr/>
        </p:nvSpPr>
        <p:spPr>
          <a:xfrm>
            <a:off x="2677164" y="5867490"/>
            <a:ext cx="417830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Instruction suivante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0D0B88B-66D6-6995-BEF6-AEEFCB97916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362200" y="4914900"/>
            <a:ext cx="14708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C28F20F-3726-298B-A0B5-0455705B294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570283" y="4914900"/>
            <a:ext cx="1612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en angle 13">
            <a:extLst>
              <a:ext uri="{FF2B5EF4-FFF2-40B4-BE49-F238E27FC236}">
                <a16:creationId xmlns:a16="http://schemas.microsoft.com/office/drawing/2014/main" id="{B953D40C-B460-575A-674A-B30C86032A2B}"/>
              </a:ext>
            </a:extLst>
          </p:cNvPr>
          <p:cNvCxnSpPr>
            <a:stCxn id="7" idx="2"/>
            <a:endCxn id="8" idx="3"/>
          </p:cNvCxnSpPr>
          <p:nvPr/>
        </p:nvCxnSpPr>
        <p:spPr>
          <a:xfrm rot="5400000">
            <a:off x="7089256" y="5087508"/>
            <a:ext cx="728753" cy="11963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en angle 15">
            <a:extLst>
              <a:ext uri="{FF2B5EF4-FFF2-40B4-BE49-F238E27FC236}">
                <a16:creationId xmlns:a16="http://schemas.microsoft.com/office/drawing/2014/main" id="{FD865FD2-E75C-CF66-1DB0-18448839A47D}"/>
              </a:ext>
            </a:extLst>
          </p:cNvPr>
          <p:cNvCxnSpPr>
            <a:stCxn id="8" idx="1"/>
          </p:cNvCxnSpPr>
          <p:nvPr/>
        </p:nvCxnSpPr>
        <p:spPr>
          <a:xfrm rot="10800000">
            <a:off x="1343572" y="5334089"/>
            <a:ext cx="1333593" cy="715964"/>
          </a:xfrm>
          <a:prstGeom prst="bentConnector3">
            <a:avLst>
              <a:gd name="adj1" fmla="val 10047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90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2871" y="4858380"/>
            <a:ext cx="7140893" cy="1312860"/>
          </a:xfrm>
          <a:prstGeom prst="rect">
            <a:avLst/>
          </a:prstGeom>
        </p:spPr>
        <p:txBody>
          <a:bodyPr vert="horz" wrap="square" lIns="0" tIns="80963" rIns="0" bIns="0" rtlCol="0">
            <a:spAutoFit/>
          </a:bodyPr>
          <a:lstStyle/>
          <a:p>
            <a:pPr marL="224314" indent="-215265">
              <a:spcBef>
                <a:spcPts val="638"/>
              </a:spcBef>
              <a:buFont typeface="Arial MT"/>
              <a:buChar char="•"/>
              <a:tabLst>
                <a:tab pos="224314" algn="l"/>
                <a:tab pos="224790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constructeur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argument.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Cette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s'appelle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l’exécuteur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executor)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4314" indent="-215265">
              <a:spcBef>
                <a:spcPts val="559"/>
              </a:spcBef>
              <a:buFont typeface="Arial MT"/>
              <a:buChar char="•"/>
              <a:tabLst>
                <a:tab pos="224314" algn="l"/>
                <a:tab pos="224790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L'exécuteur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 les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noms,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convention,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resolve()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reject()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4314" indent="-215265">
              <a:spcBef>
                <a:spcPts val="574"/>
              </a:spcBef>
              <a:buFont typeface="Arial MT"/>
              <a:buChar char="•"/>
              <a:tabLst>
                <a:tab pos="224314" algn="l"/>
                <a:tab pos="224790" algn="l"/>
              </a:tabLst>
            </a:pP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l'intérieur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l'exécuteur,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manuellement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resolve()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l'exécuteur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terminé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succès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reject()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d'erreur.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60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2871" y="1929140"/>
            <a:ext cx="7808164" cy="83596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promesse</a:t>
            </a:r>
            <a:r>
              <a:rPr sz="1400" b="1" spc="-5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b="1" spc="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constructeur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promesse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JavaScript,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constructeur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5414" y="3106262"/>
            <a:ext cx="5436394" cy="1480213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69056">
              <a:spcBef>
                <a:spcPts val="203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completed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true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>
              <a:latin typeface="Consolas"/>
              <a:cs typeface="Consolas"/>
            </a:endParaRPr>
          </a:p>
          <a:p>
            <a:pPr marL="69056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getData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new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93D9D"/>
                </a:solidFill>
                <a:latin typeface="Consolas"/>
                <a:cs typeface="Consolas"/>
              </a:rPr>
              <a:t>Promise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1050" b="1" spc="4" dirty="0">
                <a:solidFill>
                  <a:srgbClr val="AA3730"/>
                </a:solidFill>
                <a:latin typeface="Consolas"/>
                <a:cs typeface="Consolas"/>
              </a:rPr>
              <a:t>resolve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reject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105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361474">
              <a:spcBef>
                <a:spcPts val="4"/>
              </a:spcBef>
            </a:pP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1050" spc="-1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completed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658654"/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resolve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Donnée</a:t>
            </a:r>
            <a:r>
              <a:rPr sz="1050" spc="-15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récupérée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361474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050" spc="-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>
              <a:latin typeface="Consolas"/>
              <a:cs typeface="Consolas"/>
            </a:endParaRPr>
          </a:p>
          <a:p>
            <a:pPr marL="658654"/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reject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Je</a:t>
            </a:r>
            <a:r>
              <a:rPr sz="1050" spc="8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n'ai</a:t>
            </a:r>
            <a:r>
              <a:rPr sz="1050" spc="-8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pas</a:t>
            </a:r>
            <a:r>
              <a:rPr sz="1050" spc="-1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pu</a:t>
            </a:r>
            <a:r>
              <a:rPr sz="1050" spc="1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récupérer</a:t>
            </a:r>
            <a:r>
              <a:rPr sz="1050" spc="-11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la</a:t>
            </a:r>
            <a:r>
              <a:rPr sz="1050" spc="-8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donnée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361474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69056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5D9539CB-4037-0C9C-E991-B1C4983DE0EF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Fonctions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Appel asynchrone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7B173B-A290-DC63-6F5C-4A51F028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1BDC26-B61C-0248-BF79-77F0136BAA20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4BBD2A-1A0E-5C59-B583-6B6B7932D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60</a:t>
            </a:fld>
            <a:endParaRPr lang="fr-FR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171" y="4957528"/>
            <a:ext cx="7927658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 </a:t>
            </a:r>
            <a:r>
              <a:rPr sz="12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d’exécution</a:t>
            </a:r>
            <a:r>
              <a:rPr sz="1200" b="1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promesse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commence</a:t>
            </a:r>
            <a:r>
              <a:rPr sz="12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l'état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pending</a:t>
            </a:r>
            <a:r>
              <a:rPr sz="1200" b="1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</a:t>
            </a:r>
            <a:r>
              <a:rPr sz="12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sera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renvoyée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ultérieurement</a:t>
            </a:r>
            <a:r>
              <a:rPr sz="12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fois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promesse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terminée.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165" y="1914435"/>
            <a:ext cx="7795463" cy="96164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promesse</a:t>
            </a:r>
            <a:r>
              <a:rPr sz="1400" b="1" spc="-5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b="1" spc="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constructeur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35"/>
              </a:spcBef>
            </a:pP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L’exécution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montre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promesse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résolue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  <a:r>
              <a:rPr sz="1400" b="1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initiale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voir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l'état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d'attente</a:t>
            </a: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promesse,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setTimeout()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9547" y="3160786"/>
            <a:ext cx="4572000" cy="1642277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8104">
              <a:spcBef>
                <a:spcPts val="206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completed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true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 marL="68104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 getData</a:t>
            </a:r>
            <a:r>
              <a:rPr sz="1050" spc="2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new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93D9D"/>
                </a:solidFill>
                <a:latin typeface="Consolas"/>
                <a:cs typeface="Consolas"/>
              </a:rPr>
              <a:t>Promise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resolve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reject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105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 dirty="0">
              <a:latin typeface="Consolas"/>
              <a:cs typeface="Consolas"/>
            </a:endParaRPr>
          </a:p>
          <a:p>
            <a:pPr marL="360521"/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setTimeout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()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=&gt;</a:t>
            </a:r>
            <a:r>
              <a:rPr sz="1050" spc="-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 dirty="0">
              <a:latin typeface="Consolas"/>
              <a:cs typeface="Consolas"/>
            </a:endParaRPr>
          </a:p>
          <a:p>
            <a:pPr marL="658177"/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1050" spc="-8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completed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-8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 dirty="0">
              <a:latin typeface="Consolas"/>
              <a:cs typeface="Consolas"/>
            </a:endParaRPr>
          </a:p>
          <a:p>
            <a:pPr marL="952976">
              <a:spcBef>
                <a:spcPts val="4"/>
              </a:spcBef>
            </a:pP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resolve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Donnée</a:t>
            </a:r>
            <a:r>
              <a:rPr sz="1050" spc="-30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récupérée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 marL="658177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050" spc="-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r>
              <a:rPr sz="1050" spc="-8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 dirty="0">
              <a:latin typeface="Consolas"/>
              <a:cs typeface="Consolas"/>
            </a:endParaRPr>
          </a:p>
          <a:p>
            <a:pPr marL="952976"/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reject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Je</a:t>
            </a:r>
            <a:r>
              <a:rPr sz="1050" spc="15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n'ai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pas</a:t>
            </a:r>
            <a:r>
              <a:rPr sz="1050" spc="15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pu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 récupérer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la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donnée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 marR="3176588" algn="ctr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  <a:p>
            <a:pPr marR="3178969" algn="ctr"/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},</a:t>
            </a:r>
            <a:r>
              <a:rPr sz="1050" spc="-3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3000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 marR="4210050" algn="ctr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42138" y="5487372"/>
            <a:ext cx="3487103" cy="743902"/>
            <a:chOff x="3769931" y="5257419"/>
            <a:chExt cx="4649470" cy="991869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9520" y="5266944"/>
              <a:ext cx="4629912" cy="9723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774694" y="5262181"/>
              <a:ext cx="4639945" cy="982344"/>
            </a:xfrm>
            <a:custGeom>
              <a:avLst/>
              <a:gdLst/>
              <a:ahLst/>
              <a:cxnLst/>
              <a:rect l="l" t="t" r="r" b="b"/>
              <a:pathLst>
                <a:path w="4639945" h="982345">
                  <a:moveTo>
                    <a:pt x="0" y="981836"/>
                  </a:moveTo>
                  <a:lnTo>
                    <a:pt x="4639436" y="981836"/>
                  </a:lnTo>
                  <a:lnTo>
                    <a:pt x="4639436" y="0"/>
                  </a:lnTo>
                  <a:lnTo>
                    <a:pt x="0" y="0"/>
                  </a:lnTo>
                  <a:lnTo>
                    <a:pt x="0" y="981836"/>
                  </a:lnTo>
                  <a:close/>
                </a:path>
              </a:pathLst>
            </a:custGeom>
            <a:ln w="952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61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B0A979FF-61B7-1158-1399-8C315B6E82D3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Fonctions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Appel asynchrone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2407D4-A1E4-0750-E246-E03361A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C228B8-1434-5543-AE04-DA48E8C58B1B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D0D621E-0080-A40F-2C5F-C069D869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61</a:t>
            </a:fld>
            <a:endParaRPr lang="fr-FR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6" y="2056351"/>
            <a:ext cx="7940993" cy="98728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promesse</a:t>
            </a:r>
            <a:r>
              <a:rPr sz="1400" b="1" spc="-5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b="1" spc="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constructeur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Après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secondes,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l’affichage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i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getData</a:t>
            </a:r>
            <a:r>
              <a:rPr sz="1400" b="1" i="1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montre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</a:t>
            </a:r>
            <a:r>
              <a:rPr sz="14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l'état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promesse</a:t>
            </a:r>
            <a:r>
              <a:rPr sz="1400" spc="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devient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resolved</a:t>
            </a:r>
            <a:r>
              <a:rPr sz="1400" b="1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promesse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passée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127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30241" y="2944756"/>
            <a:ext cx="3278981" cy="1594009"/>
            <a:chOff x="3910139" y="2425763"/>
            <a:chExt cx="4371975" cy="212534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9728" y="2435352"/>
              <a:ext cx="4352544" cy="21061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14902" y="2430526"/>
              <a:ext cx="4362450" cy="2115820"/>
            </a:xfrm>
            <a:custGeom>
              <a:avLst/>
              <a:gdLst/>
              <a:ahLst/>
              <a:cxnLst/>
              <a:rect l="l" t="t" r="r" b="b"/>
              <a:pathLst>
                <a:path w="4362450" h="2115820">
                  <a:moveTo>
                    <a:pt x="0" y="2115693"/>
                  </a:moveTo>
                  <a:lnTo>
                    <a:pt x="4362069" y="2115693"/>
                  </a:lnTo>
                  <a:lnTo>
                    <a:pt x="4362069" y="0"/>
                  </a:lnTo>
                  <a:lnTo>
                    <a:pt x="0" y="0"/>
                  </a:lnTo>
                  <a:lnTo>
                    <a:pt x="0" y="2115693"/>
                  </a:lnTo>
                  <a:close/>
                </a:path>
              </a:pathLst>
            </a:custGeom>
            <a:ln w="952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25235" y="3710800"/>
            <a:ext cx="1090613" cy="188513"/>
          </a:xfrm>
          <a:prstGeom prst="rect">
            <a:avLst/>
          </a:prstGeom>
          <a:solidFill>
            <a:srgbClr val="FAE4D5"/>
          </a:solidFill>
          <a:ln w="9525">
            <a:solidFill>
              <a:srgbClr val="C55A11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9533">
              <a:spcBef>
                <a:spcPts val="210"/>
              </a:spcBef>
            </a:pPr>
            <a:r>
              <a:rPr sz="1050" spc="-11" dirty="0">
                <a:latin typeface="Calibri"/>
                <a:cs typeface="Calibri"/>
              </a:rPr>
              <a:t>Après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3</a:t>
            </a:r>
            <a:r>
              <a:rPr sz="1050" spc="-11" dirty="0">
                <a:latin typeface="Calibri"/>
                <a:cs typeface="Calibri"/>
              </a:rPr>
              <a:t> </a:t>
            </a:r>
            <a:r>
              <a:rPr sz="1050" spc="-4" dirty="0">
                <a:latin typeface="Calibri"/>
                <a:cs typeface="Calibri"/>
              </a:rPr>
              <a:t>secondes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95520" y="3814361"/>
            <a:ext cx="1529715" cy="257175"/>
          </a:xfrm>
          <a:custGeom>
            <a:avLst/>
            <a:gdLst/>
            <a:ahLst/>
            <a:cxnLst/>
            <a:rect l="l" t="t" r="r" b="b"/>
            <a:pathLst>
              <a:path w="2039620" h="342900">
                <a:moveTo>
                  <a:pt x="69595" y="267207"/>
                </a:moveTo>
                <a:lnTo>
                  <a:pt x="0" y="316356"/>
                </a:lnTo>
                <a:lnTo>
                  <a:pt x="81026" y="342518"/>
                </a:lnTo>
                <a:lnTo>
                  <a:pt x="76554" y="313054"/>
                </a:lnTo>
                <a:lnTo>
                  <a:pt x="63754" y="313054"/>
                </a:lnTo>
                <a:lnTo>
                  <a:pt x="61848" y="300481"/>
                </a:lnTo>
                <a:lnTo>
                  <a:pt x="74357" y="298579"/>
                </a:lnTo>
                <a:lnTo>
                  <a:pt x="69595" y="267207"/>
                </a:lnTo>
                <a:close/>
              </a:path>
              <a:path w="2039620" h="342900">
                <a:moveTo>
                  <a:pt x="74357" y="298579"/>
                </a:moveTo>
                <a:lnTo>
                  <a:pt x="61848" y="300481"/>
                </a:lnTo>
                <a:lnTo>
                  <a:pt x="63754" y="313054"/>
                </a:lnTo>
                <a:lnTo>
                  <a:pt x="76265" y="311151"/>
                </a:lnTo>
                <a:lnTo>
                  <a:pt x="74357" y="298579"/>
                </a:lnTo>
                <a:close/>
              </a:path>
              <a:path w="2039620" h="342900">
                <a:moveTo>
                  <a:pt x="76265" y="311151"/>
                </a:moveTo>
                <a:lnTo>
                  <a:pt x="63754" y="313054"/>
                </a:lnTo>
                <a:lnTo>
                  <a:pt x="76554" y="313054"/>
                </a:lnTo>
                <a:lnTo>
                  <a:pt x="76265" y="311151"/>
                </a:lnTo>
                <a:close/>
              </a:path>
              <a:path w="2039620" h="342900">
                <a:moveTo>
                  <a:pt x="2037461" y="0"/>
                </a:moveTo>
                <a:lnTo>
                  <a:pt x="74357" y="298579"/>
                </a:lnTo>
                <a:lnTo>
                  <a:pt x="76265" y="311151"/>
                </a:lnTo>
                <a:lnTo>
                  <a:pt x="2039492" y="12445"/>
                </a:lnTo>
                <a:lnTo>
                  <a:pt x="2037461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 sz="1350" dirty="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6327" y="5281491"/>
            <a:ext cx="3264408" cy="70866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852612" y="5469453"/>
            <a:ext cx="3271838" cy="715804"/>
          </a:xfrm>
          <a:custGeom>
            <a:avLst/>
            <a:gdLst/>
            <a:ahLst/>
            <a:cxnLst/>
            <a:rect l="l" t="t" r="r" b="b"/>
            <a:pathLst>
              <a:path w="4362450" h="954404">
                <a:moveTo>
                  <a:pt x="0" y="954404"/>
                </a:moveTo>
                <a:lnTo>
                  <a:pt x="4362069" y="954404"/>
                </a:lnTo>
                <a:lnTo>
                  <a:pt x="4362069" y="0"/>
                </a:lnTo>
                <a:lnTo>
                  <a:pt x="0" y="0"/>
                </a:lnTo>
                <a:lnTo>
                  <a:pt x="0" y="954404"/>
                </a:lnTo>
                <a:close/>
              </a:path>
            </a:pathLst>
          </a:custGeom>
          <a:ln w="9524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 txBox="1"/>
          <p:nvPr/>
        </p:nvSpPr>
        <p:spPr>
          <a:xfrm>
            <a:off x="560376" y="4770400"/>
            <a:ext cx="7302818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/>
            <a:r>
              <a:rPr sz="1200" spc="-4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L'appel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i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bascule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l’état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l'objet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promesse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l'état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i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fulfilled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2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affecte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  <a:r>
              <a:rPr sz="1200" b="1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aura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62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CAB394B0-DB69-2948-2F0D-8E3B3BC20D8A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Fonctions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Appel asynchrone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FAB7E5C-0AAB-4B34-7820-8B2BA97F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AD6774-68D0-4146-AFFC-8A20DB9EC4AD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F43B2D-6DF5-BD88-A868-A26A38E9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62</a:t>
            </a:fld>
            <a:endParaRPr lang="fr-FR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B84F-536E-4384-A6D5-CDCD92BF7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357313"/>
            <a:ext cx="7772400" cy="1828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dirty="0"/>
              <a:t>Les Objets</a:t>
            </a:r>
          </a:p>
        </p:txBody>
      </p:sp>
    </p:spTree>
    <p:extLst>
      <p:ext uri="{BB962C8B-B14F-4D97-AF65-F5344CB8AC3E}">
        <p14:creationId xmlns:p14="http://schemas.microsoft.com/office/powerpoint/2010/main" val="19262471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695963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9470" y="1764029"/>
            <a:ext cx="7770063" cy="75902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Création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d’objet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</a:t>
            </a:r>
            <a:r>
              <a:rPr sz="1400" b="1" spc="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littérale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syntaxe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littérale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définissant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l'intérieur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d'accolades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22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...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4446BC2-AA37-1781-9D3B-6D6CEC6043AB}"/>
              </a:ext>
            </a:extLst>
          </p:cNvPr>
          <p:cNvGrpSpPr/>
          <p:nvPr/>
        </p:nvGrpSpPr>
        <p:grpSpPr>
          <a:xfrm>
            <a:off x="570390" y="3093849"/>
            <a:ext cx="2951884" cy="1518488"/>
            <a:chOff x="639470" y="2584132"/>
            <a:chExt cx="2951884" cy="1518488"/>
          </a:xfrm>
        </p:grpSpPr>
        <p:sp>
          <p:nvSpPr>
            <p:cNvPr id="13" name="object 13"/>
            <p:cNvSpPr txBox="1"/>
            <p:nvPr/>
          </p:nvSpPr>
          <p:spPr>
            <a:xfrm>
              <a:off x="2253092" y="2961094"/>
              <a:ext cx="600075" cy="332303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476">
                <a:spcBef>
                  <a:spcPts val="71"/>
                </a:spcBef>
              </a:pP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va</a:t>
              </a:r>
              <a:r>
                <a:rPr sz="1050" spc="15" dirty="0">
                  <a:solidFill>
                    <a:srgbClr val="555555"/>
                  </a:solidFill>
                  <a:latin typeface="Consolas"/>
                  <a:cs typeface="Consolas"/>
                </a:rPr>
                <a:t>l</a:t>
              </a: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eu</a:t>
              </a:r>
              <a:r>
                <a:rPr sz="1050" spc="15" dirty="0">
                  <a:solidFill>
                    <a:srgbClr val="555555"/>
                  </a:solidFill>
                  <a:latin typeface="Consolas"/>
                  <a:cs typeface="Consolas"/>
                </a:rPr>
                <a:t>r</a:t>
              </a: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1,</a:t>
              </a:r>
              <a:endParaRPr sz="105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</a:pP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va</a:t>
              </a:r>
              <a:r>
                <a:rPr sz="1050" spc="15" dirty="0">
                  <a:solidFill>
                    <a:srgbClr val="555555"/>
                  </a:solidFill>
                  <a:latin typeface="Consolas"/>
                  <a:cs typeface="Consolas"/>
                </a:rPr>
                <a:t>l</a:t>
              </a: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eu</a:t>
              </a:r>
              <a:r>
                <a:rPr sz="1050" spc="15" dirty="0">
                  <a:solidFill>
                    <a:srgbClr val="555555"/>
                  </a:solidFill>
                  <a:latin typeface="Consolas"/>
                  <a:cs typeface="Consolas"/>
                </a:rPr>
                <a:t>r</a:t>
              </a: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2,</a:t>
              </a:r>
              <a:endParaRPr sz="1050">
                <a:latin typeface="Consolas"/>
                <a:cs typeface="Consolas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253091" y="3441440"/>
              <a:ext cx="1338263" cy="332303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476">
                <a:spcBef>
                  <a:spcPts val="71"/>
                </a:spcBef>
              </a:pP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...</a:t>
              </a:r>
              <a:r>
                <a:rPr sz="1050" dirty="0">
                  <a:solidFill>
                    <a:srgbClr val="555555"/>
                  </a:solidFill>
                  <a:latin typeface="Consolas"/>
                  <a:cs typeface="Consolas"/>
                </a:rPr>
                <a:t> </a:t>
              </a:r>
              <a:r>
                <a:rPr sz="1050" spc="4" dirty="0">
                  <a:solidFill>
                    <a:srgbClr val="555555"/>
                  </a:solidFill>
                  <a:latin typeface="Consolas"/>
                  <a:cs typeface="Consolas"/>
                </a:rPr>
                <a:t>*/)</a:t>
              </a:r>
              <a:r>
                <a:rPr sz="1050" spc="-19" dirty="0">
                  <a:solidFill>
                    <a:srgbClr val="555555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{…</a:t>
              </a:r>
              <a:r>
                <a:rPr sz="1050" spc="4" dirty="0">
                  <a:solidFill>
                    <a:srgbClr val="555555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//</a:t>
              </a:r>
              <a:r>
                <a:rPr sz="1050" dirty="0">
                  <a:solidFill>
                    <a:srgbClr val="555555"/>
                  </a:solidFill>
                  <a:latin typeface="Consolas"/>
                  <a:cs typeface="Consolas"/>
                </a:rPr>
                <a:t> ..},</a:t>
              </a:r>
              <a:endParaRPr sz="105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</a:pP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...</a:t>
              </a:r>
              <a:r>
                <a:rPr sz="1050" dirty="0">
                  <a:solidFill>
                    <a:srgbClr val="555555"/>
                  </a:solidFill>
                  <a:latin typeface="Consolas"/>
                  <a:cs typeface="Consolas"/>
                </a:rPr>
                <a:t> */)</a:t>
              </a:r>
              <a:r>
                <a:rPr sz="1050" spc="-19" dirty="0">
                  <a:solidFill>
                    <a:srgbClr val="555555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{…</a:t>
              </a:r>
              <a:r>
                <a:rPr sz="1050" dirty="0">
                  <a:solidFill>
                    <a:srgbClr val="555555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//</a:t>
              </a:r>
              <a:r>
                <a:rPr sz="1050" dirty="0">
                  <a:solidFill>
                    <a:srgbClr val="555555"/>
                  </a:solidFill>
                  <a:latin typeface="Consolas"/>
                  <a:cs typeface="Consolas"/>
                </a:rPr>
                <a:t> ...}</a:t>
              </a:r>
              <a:endParaRPr sz="1050" dirty="0">
                <a:latin typeface="Consolas"/>
                <a:cs typeface="Consola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83742" y="2801302"/>
              <a:ext cx="1504473" cy="1301318"/>
            </a:xfrm>
            <a:prstGeom prst="rect">
              <a:avLst/>
            </a:prstGeom>
          </p:spPr>
          <p:txBody>
            <a:bodyPr vert="horz" wrap="square" lIns="0" tIns="8573" rIns="0" bIns="0" rtlCol="0">
              <a:spAutoFit/>
            </a:bodyPr>
            <a:lstStyle/>
            <a:p>
              <a:pPr>
                <a:spcBef>
                  <a:spcPts val="68"/>
                </a:spcBef>
              </a:pPr>
              <a:r>
                <a:rPr sz="1050" b="1" spc="-4" dirty="0">
                  <a:solidFill>
                    <a:srgbClr val="0058A0"/>
                  </a:solidFill>
                  <a:latin typeface="Consolas"/>
                  <a:cs typeface="Consolas"/>
                </a:rPr>
                <a:t>const</a:t>
              </a:r>
              <a:r>
                <a:rPr sz="1050" b="1" dirty="0">
                  <a:solidFill>
                    <a:srgbClr val="0058A0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555555"/>
                  </a:solidFill>
                  <a:latin typeface="Consolas"/>
                  <a:cs typeface="Consolas"/>
                </a:rPr>
                <a:t>monObjet</a:t>
              </a:r>
              <a:r>
                <a:rPr sz="1050" spc="4" dirty="0">
                  <a:solidFill>
                    <a:srgbClr val="555555"/>
                  </a:solidFill>
                  <a:latin typeface="Consolas"/>
                  <a:cs typeface="Consolas"/>
                </a:rPr>
                <a:t> </a:t>
              </a:r>
              <a:r>
                <a:rPr sz="1050" b="1" spc="-4" dirty="0">
                  <a:solidFill>
                    <a:srgbClr val="0058A0"/>
                  </a:solidFill>
                  <a:latin typeface="Consolas"/>
                  <a:cs typeface="Consolas"/>
                </a:rPr>
                <a:t>=</a:t>
              </a:r>
              <a:r>
                <a:rPr sz="1050" b="1" spc="-15" dirty="0">
                  <a:solidFill>
                    <a:srgbClr val="0058A0"/>
                  </a:solidFill>
                  <a:latin typeface="Consolas"/>
                  <a:cs typeface="Consolas"/>
                </a:rPr>
                <a:t> </a:t>
              </a:r>
              <a:r>
                <a:rPr sz="1050" b="1" spc="-4" dirty="0">
                  <a:solidFill>
                    <a:srgbClr val="0058A0"/>
                  </a:solidFill>
                  <a:latin typeface="Consolas"/>
                  <a:cs typeface="Consolas"/>
                </a:rPr>
                <a:t>{</a:t>
              </a:r>
              <a:endParaRPr sz="1050" dirty="0">
                <a:latin typeface="Consolas"/>
                <a:cs typeface="Consolas"/>
              </a:endParaRPr>
            </a:p>
            <a:p>
              <a:pPr marL="685800"/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prop</a:t>
              </a:r>
              <a:r>
                <a:rPr sz="1050" spc="11" dirty="0">
                  <a:solidFill>
                    <a:srgbClr val="555555"/>
                  </a:solidFill>
                  <a:latin typeface="Consolas"/>
                  <a:cs typeface="Consolas"/>
                </a:rPr>
                <a:t>r</a:t>
              </a: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ie</a:t>
              </a:r>
              <a:r>
                <a:rPr sz="1050" spc="15" dirty="0">
                  <a:solidFill>
                    <a:srgbClr val="555555"/>
                  </a:solidFill>
                  <a:latin typeface="Consolas"/>
                  <a:cs typeface="Consolas"/>
                </a:rPr>
                <a:t>t</a:t>
              </a: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e1:</a:t>
              </a:r>
              <a:endParaRPr sz="1050" dirty="0">
                <a:latin typeface="Consolas"/>
                <a:cs typeface="Consolas"/>
              </a:endParaRPr>
            </a:p>
            <a:p>
              <a:pPr marL="685800">
                <a:spcBef>
                  <a:spcPts val="4"/>
                </a:spcBef>
              </a:pP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prop</a:t>
              </a:r>
              <a:r>
                <a:rPr sz="1050" spc="15" dirty="0">
                  <a:solidFill>
                    <a:srgbClr val="555555"/>
                  </a:solidFill>
                  <a:latin typeface="Consolas"/>
                  <a:cs typeface="Consolas"/>
                </a:rPr>
                <a:t>r</a:t>
              </a: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ie</a:t>
              </a:r>
              <a:r>
                <a:rPr sz="1050" spc="15" dirty="0">
                  <a:solidFill>
                    <a:srgbClr val="555555"/>
                  </a:solidFill>
                  <a:latin typeface="Consolas"/>
                  <a:cs typeface="Consolas"/>
                </a:rPr>
                <a:t>t</a:t>
              </a: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e2:</a:t>
              </a:r>
              <a:endParaRPr sz="1050" dirty="0">
                <a:latin typeface="Consolas"/>
                <a:cs typeface="Consolas"/>
              </a:endParaRPr>
            </a:p>
            <a:p>
              <a:pPr marL="685800" marR="3810"/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// </a:t>
              </a:r>
              <a:r>
                <a:rPr sz="1050" dirty="0">
                  <a:solidFill>
                    <a:srgbClr val="555555"/>
                  </a:solidFill>
                  <a:latin typeface="Consolas"/>
                  <a:cs typeface="Consolas"/>
                </a:rPr>
                <a:t>... </a:t>
              </a: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, </a:t>
              </a:r>
              <a:r>
                <a:rPr sz="1050" dirty="0">
                  <a:solidFill>
                    <a:srgbClr val="555555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meth</a:t>
              </a:r>
              <a:r>
                <a:rPr sz="1050" spc="11" dirty="0">
                  <a:solidFill>
                    <a:srgbClr val="555555"/>
                  </a:solidFill>
                  <a:latin typeface="Consolas"/>
                  <a:cs typeface="Consolas"/>
                </a:rPr>
                <a:t>o</a:t>
              </a: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de</a:t>
              </a:r>
              <a:r>
                <a:rPr sz="1050" spc="15" dirty="0">
                  <a:solidFill>
                    <a:srgbClr val="555555"/>
                  </a:solidFill>
                  <a:latin typeface="Consolas"/>
                  <a:cs typeface="Consolas"/>
                </a:rPr>
                <a:t>1</a:t>
              </a: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(/*  meth</a:t>
              </a:r>
              <a:r>
                <a:rPr sz="1050" spc="15" dirty="0">
                  <a:solidFill>
                    <a:srgbClr val="555555"/>
                  </a:solidFill>
                  <a:latin typeface="Consolas"/>
                  <a:cs typeface="Consolas"/>
                </a:rPr>
                <a:t>o</a:t>
              </a: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de</a:t>
              </a:r>
              <a:r>
                <a:rPr sz="1050" spc="15" dirty="0">
                  <a:solidFill>
                    <a:srgbClr val="555555"/>
                  </a:solidFill>
                  <a:latin typeface="Consolas"/>
                  <a:cs typeface="Consolas"/>
                </a:rPr>
                <a:t>2</a:t>
              </a: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(/*</a:t>
              </a:r>
              <a:endParaRPr sz="105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</a:pPr>
              <a:r>
                <a:rPr sz="1050" spc="-4" dirty="0">
                  <a:solidFill>
                    <a:srgbClr val="555555"/>
                  </a:solidFill>
                  <a:latin typeface="Consolas"/>
                  <a:cs typeface="Consolas"/>
                </a:rPr>
                <a:t>//</a:t>
              </a:r>
              <a:r>
                <a:rPr sz="1050" spc="-45" dirty="0">
                  <a:solidFill>
                    <a:srgbClr val="555555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555555"/>
                  </a:solidFill>
                  <a:latin typeface="Consolas"/>
                  <a:cs typeface="Consolas"/>
                </a:rPr>
                <a:t>...</a:t>
              </a:r>
              <a:endParaRPr sz="105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</a:pPr>
              <a:r>
                <a:rPr sz="1050" b="1" spc="-4" dirty="0">
                  <a:solidFill>
                    <a:srgbClr val="0058A0"/>
                  </a:solidFill>
                  <a:latin typeface="Consolas"/>
                  <a:cs typeface="Consolas"/>
                </a:rPr>
                <a:t>};</a:t>
              </a:r>
              <a:endParaRPr sz="1050" dirty="0">
                <a:latin typeface="Consolas"/>
                <a:cs typeface="Consola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639470" y="2584132"/>
              <a:ext cx="443865" cy="148117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>
                <a:spcBef>
                  <a:spcPts val="75"/>
                </a:spcBef>
              </a:pPr>
              <a:r>
                <a:rPr sz="900" b="1" spc="-15" dirty="0">
                  <a:solidFill>
                    <a:srgbClr val="555555"/>
                  </a:solidFill>
                  <a:latin typeface="Calibri"/>
                  <a:cs typeface="Calibri"/>
                </a:rPr>
                <a:t>S</a:t>
              </a:r>
              <a:r>
                <a:rPr sz="900" b="1" spc="4" dirty="0">
                  <a:solidFill>
                    <a:srgbClr val="555555"/>
                  </a:solidFill>
                  <a:latin typeface="Calibri"/>
                  <a:cs typeface="Calibri"/>
                </a:rPr>
                <a:t>y</a:t>
              </a:r>
              <a:r>
                <a:rPr sz="900" b="1" dirty="0">
                  <a:solidFill>
                    <a:srgbClr val="555555"/>
                  </a:solidFill>
                  <a:latin typeface="Calibri"/>
                  <a:cs typeface="Calibri"/>
                </a:rPr>
                <a:t>n</a:t>
              </a:r>
              <a:r>
                <a:rPr sz="900" b="1" spc="-8" dirty="0">
                  <a:solidFill>
                    <a:srgbClr val="555555"/>
                  </a:solidFill>
                  <a:latin typeface="Calibri"/>
                  <a:cs typeface="Calibri"/>
                </a:rPr>
                <a:t>t</a:t>
              </a:r>
              <a:r>
                <a:rPr sz="900" b="1" spc="4" dirty="0">
                  <a:solidFill>
                    <a:srgbClr val="555555"/>
                  </a:solidFill>
                  <a:latin typeface="Calibri"/>
                  <a:cs typeface="Calibri"/>
                </a:rPr>
                <a:t>a</a:t>
              </a:r>
              <a:r>
                <a:rPr sz="900" b="1" spc="-19" dirty="0">
                  <a:solidFill>
                    <a:srgbClr val="555555"/>
                  </a:solidFill>
                  <a:latin typeface="Calibri"/>
                  <a:cs typeface="Calibri"/>
                </a:rPr>
                <a:t>x</a:t>
              </a:r>
              <a:r>
                <a:rPr sz="900" b="1" dirty="0">
                  <a:solidFill>
                    <a:srgbClr val="555555"/>
                  </a:solidFill>
                  <a:latin typeface="Calibri"/>
                  <a:cs typeface="Calibri"/>
                </a:rPr>
                <a:t>e</a:t>
              </a:r>
              <a:r>
                <a:rPr sz="900" b="1" spc="-45" dirty="0">
                  <a:solidFill>
                    <a:srgbClr val="555555"/>
                  </a:solidFill>
                  <a:latin typeface="Calibri"/>
                  <a:cs typeface="Calibri"/>
                </a:rPr>
                <a:t> </a:t>
              </a:r>
              <a:r>
                <a:rPr sz="900" b="1" dirty="0">
                  <a:solidFill>
                    <a:srgbClr val="555555"/>
                  </a:solidFill>
                  <a:latin typeface="Calibri"/>
                  <a:cs typeface="Calibri"/>
                </a:rPr>
                <a:t>:</a:t>
              </a:r>
              <a:endParaRPr sz="900">
                <a:latin typeface="Calibri"/>
                <a:cs typeface="Calibri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24602" y="2790062"/>
            <a:ext cx="3781425" cy="2126063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5241" rIns="0" bIns="0" rtlCol="0">
            <a:spAutoFit/>
          </a:bodyPr>
          <a:lstStyle/>
          <a:p>
            <a:pPr marL="360044" marR="2008823" indent="-292894">
              <a:spcBef>
                <a:spcPts val="199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const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telephone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marque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1050" spc="-3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SmartF22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',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prix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1050" spc="-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400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endParaRPr sz="1050" dirty="0">
              <a:latin typeface="Consolas"/>
              <a:cs typeface="Consolas"/>
            </a:endParaRPr>
          </a:p>
          <a:p>
            <a:pPr marL="360044">
              <a:spcBef>
                <a:spcPts val="4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stock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1050" spc="-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200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endParaRPr sz="1050" dirty="0">
              <a:latin typeface="Consolas"/>
              <a:cs typeface="Consolas"/>
            </a:endParaRPr>
          </a:p>
          <a:p>
            <a:pPr marL="360044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ref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'SmartPhone2022',</a:t>
            </a:r>
            <a:endParaRPr sz="1050" dirty="0">
              <a:latin typeface="Consolas"/>
              <a:cs typeface="Consolas"/>
            </a:endParaRPr>
          </a:p>
          <a:p>
            <a:pPr marL="360044"/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VerifierStock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()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 dirty="0">
              <a:latin typeface="Consolas"/>
              <a:cs typeface="Consolas"/>
            </a:endParaRPr>
          </a:p>
          <a:p>
            <a:pPr marL="753427" marR="513398" indent="-22860">
              <a:tabLst>
                <a:tab pos="1564958" algn="l"/>
                <a:tab pos="3188494" algn="l"/>
              </a:tabLst>
            </a:pP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if</a:t>
            </a:r>
            <a:r>
              <a:rPr sz="1050" spc="1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this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stock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return</a:t>
            </a:r>
            <a:r>
              <a:rPr sz="1050" spc="1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9C5D27"/>
                </a:solidFill>
                <a:latin typeface="Consolas"/>
                <a:cs typeface="Consolas"/>
              </a:rPr>
              <a:t>true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;}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else</a:t>
            </a:r>
            <a:r>
              <a:rPr sz="1050" spc="1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	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ret</a:t>
            </a:r>
            <a:r>
              <a:rPr sz="1050" spc="15" dirty="0">
                <a:solidFill>
                  <a:srgbClr val="4A69C5"/>
                </a:solidFill>
                <a:latin typeface="Consolas"/>
                <a:cs typeface="Consolas"/>
              </a:rPr>
              <a:t>u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rn</a:t>
            </a:r>
            <a:r>
              <a:rPr sz="1050" spc="23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fal</a:t>
            </a:r>
            <a:r>
              <a:rPr sz="1050" spc="15" dirty="0">
                <a:solidFill>
                  <a:srgbClr val="9C5D27"/>
                </a:solidFill>
                <a:latin typeface="Consolas"/>
                <a:cs typeface="Consolas"/>
              </a:rPr>
              <a:t>s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e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	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  <a:p>
            <a:pPr marL="360044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  <a:p>
            <a:pPr marL="67628">
              <a:spcBef>
                <a:spcPts val="4"/>
              </a:spcBef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 dirty="0">
              <a:latin typeface="Consolas"/>
              <a:cs typeface="Consolas"/>
            </a:endParaRPr>
          </a:p>
          <a:p>
            <a:pPr marL="67628"/>
            <a:r>
              <a:rPr sz="1050" b="1" spc="-4" dirty="0">
                <a:solidFill>
                  <a:srgbClr val="777777"/>
                </a:solidFill>
                <a:latin typeface="Consolas"/>
                <a:cs typeface="Consolas"/>
              </a:rPr>
              <a:t>Test</a:t>
            </a:r>
            <a:r>
              <a:rPr sz="1050" b="1" spc="-3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b="1" spc="-4" dirty="0">
                <a:solidFill>
                  <a:srgbClr val="777777"/>
                </a:solidFill>
                <a:latin typeface="Consolas"/>
                <a:cs typeface="Consolas"/>
              </a:rPr>
              <a:t>:</a:t>
            </a:r>
            <a:endParaRPr sz="1050" dirty="0">
              <a:latin typeface="Consolas"/>
              <a:cs typeface="Consolas"/>
            </a:endParaRPr>
          </a:p>
          <a:p>
            <a:pPr marL="67628"/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console.log(telephone.marque);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//SmartF22</a:t>
            </a:r>
            <a:endParaRPr sz="1050" dirty="0">
              <a:latin typeface="Consolas"/>
              <a:cs typeface="Consolas"/>
            </a:endParaRPr>
          </a:p>
          <a:p>
            <a:pPr marL="67628"/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console.log(telephone.VerifierStock());</a:t>
            </a:r>
            <a:r>
              <a:rPr sz="1050" spc="3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//True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82705" y="2598991"/>
            <a:ext cx="48006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b="1" spc="-8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900" b="1" spc="-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82705" y="4996816"/>
            <a:ext cx="3662839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just">
              <a:spcBef>
                <a:spcPts val="75"/>
              </a:spcBef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l’exemple,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l’objet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caractérisé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sz="1200" spc="18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marque,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prix,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ref.</a:t>
            </a:r>
            <a:r>
              <a:rPr sz="12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possède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aussi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méthode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VerifierStock()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qui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stock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disponible</a:t>
            </a:r>
            <a:r>
              <a:rPr sz="12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(&gt;0).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661" y="5500138"/>
            <a:ext cx="1236162" cy="193323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2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Remarques</a:t>
            </a:r>
            <a:endParaRPr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768" y="5726584"/>
            <a:ext cx="4765834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7160" marR="3810" indent="-128111">
              <a:spcBef>
                <a:spcPts val="75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dont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fonction.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 </a:t>
            </a:r>
            <a:r>
              <a:rPr sz="1200" spc="-19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rôle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de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définir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comportement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(action)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l’objet.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buFont typeface="Arial MT"/>
              <a:buChar char="•"/>
              <a:tabLst>
                <a:tab pos="1376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utiliser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sz="12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2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lieu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65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A453387D-4847-0407-C622-002D0139752F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Objets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Création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BD8D82E-1EAA-2E9E-A9C7-3E69B59F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D0E951-FBE8-1148-9239-3D13B04D218D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47E150-1491-2233-AD26-A5B1B149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65</a:t>
            </a:fld>
            <a:endParaRPr lang="fr-FR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66</a:t>
            </a:fld>
            <a:endParaRPr sz="750">
              <a:latin typeface="Calibri"/>
              <a:cs typeface="Calibri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7777F45-0AC7-2D13-320D-C9CE9F177748}"/>
              </a:ext>
            </a:extLst>
          </p:cNvPr>
          <p:cNvGrpSpPr/>
          <p:nvPr/>
        </p:nvGrpSpPr>
        <p:grpSpPr>
          <a:xfrm>
            <a:off x="4125849" y="3393986"/>
            <a:ext cx="4514850" cy="2816543"/>
            <a:chOff x="4047363" y="2838069"/>
            <a:chExt cx="4514850" cy="2816543"/>
          </a:xfrm>
        </p:grpSpPr>
        <p:sp>
          <p:nvSpPr>
            <p:cNvPr id="11" name="object 11"/>
            <p:cNvSpPr/>
            <p:nvPr/>
          </p:nvSpPr>
          <p:spPr>
            <a:xfrm>
              <a:off x="4047363" y="2838069"/>
              <a:ext cx="4514850" cy="2816543"/>
            </a:xfrm>
            <a:custGeom>
              <a:avLst/>
              <a:gdLst/>
              <a:ahLst/>
              <a:cxnLst/>
              <a:rect l="l" t="t" r="r" b="b"/>
              <a:pathLst>
                <a:path w="6019800" h="3755390">
                  <a:moveTo>
                    <a:pt x="0" y="3755136"/>
                  </a:moveTo>
                  <a:lnTo>
                    <a:pt x="6019800" y="3755136"/>
                  </a:lnTo>
                  <a:lnTo>
                    <a:pt x="6019800" y="0"/>
                  </a:lnTo>
                  <a:lnTo>
                    <a:pt x="0" y="0"/>
                  </a:lnTo>
                  <a:lnTo>
                    <a:pt x="0" y="3755136"/>
                  </a:lnTo>
                  <a:close/>
                </a:path>
              </a:pathLst>
            </a:custGeom>
            <a:ln w="952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5961221" y="2856452"/>
              <a:ext cx="526256" cy="170239"/>
            </a:xfrm>
            <a:prstGeom prst="rect">
              <a:avLst/>
            </a:prstGeom>
          </p:spPr>
          <p:txBody>
            <a:bodyPr vert="horz" wrap="square" lIns="0" tIns="8573" rIns="0" bIns="0" rtlCol="0">
              <a:spAutoFit/>
            </a:bodyPr>
            <a:lstStyle/>
            <a:p>
              <a:pPr>
                <a:spcBef>
                  <a:spcPts val="68"/>
                </a:spcBef>
              </a:pP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s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,</a:t>
              </a:r>
              <a:r>
                <a:rPr sz="1050" spc="-34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spc="4" dirty="0">
                  <a:solidFill>
                    <a:srgbClr val="793D9D"/>
                  </a:solidFill>
                  <a:latin typeface="Consolas"/>
                  <a:cs typeface="Consolas"/>
                </a:rPr>
                <a:t>r</a:t>
              </a:r>
              <a:r>
                <a:rPr sz="1050" spc="4" dirty="0">
                  <a:solidFill>
                    <a:srgbClr val="777777"/>
                  </a:solidFill>
                  <a:latin typeface="Consolas"/>
                  <a:cs typeface="Consolas"/>
                </a:rPr>
                <a:t>)</a:t>
              </a:r>
              <a:r>
                <a:rPr sz="1050" spc="-19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{</a:t>
              </a:r>
              <a:endParaRPr sz="1050">
                <a:latin typeface="Consolas"/>
                <a:cs typeface="Consolas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4115942" y="2856451"/>
              <a:ext cx="1779270" cy="1139736"/>
            </a:xfrm>
            <a:prstGeom prst="rect">
              <a:avLst/>
            </a:prstGeom>
          </p:spPr>
          <p:txBody>
            <a:bodyPr vert="horz" wrap="square" lIns="0" tIns="8573" rIns="0" bIns="0" rtlCol="0">
              <a:spAutoFit/>
            </a:bodyPr>
            <a:lstStyle/>
            <a:p>
              <a:pPr marL="292418" marR="3810" indent="-292894">
                <a:spcBef>
                  <a:spcPts val="68"/>
                </a:spcBef>
              </a:pP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function</a:t>
              </a:r>
              <a:r>
                <a:rPr sz="1050" spc="4" dirty="0">
                  <a:solidFill>
                    <a:srgbClr val="793D9D"/>
                  </a:solidFill>
                  <a:latin typeface="Consolas"/>
                  <a:cs typeface="Consolas"/>
                </a:rPr>
                <a:t> </a:t>
              </a:r>
              <a:r>
                <a:rPr sz="1050" b="1" dirty="0">
                  <a:solidFill>
                    <a:srgbClr val="793D9D"/>
                  </a:solidFill>
                  <a:latin typeface="Consolas"/>
                  <a:cs typeface="Consolas"/>
                </a:rPr>
                <a:t>Telephone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(</a:t>
              </a:r>
              <a:r>
                <a:rPr sz="1050" dirty="0">
                  <a:solidFill>
                    <a:srgbClr val="793D9D"/>
                  </a:solidFill>
                  <a:latin typeface="Consolas"/>
                  <a:cs typeface="Consolas"/>
                </a:rPr>
                <a:t>n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,</a:t>
              </a:r>
              <a:r>
                <a:rPr sz="1050" spc="4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p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, </a:t>
              </a:r>
              <a:r>
                <a:rPr sz="1050" spc="-563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spc="4" dirty="0">
                  <a:solidFill>
                    <a:srgbClr val="9C5D27"/>
                  </a:solidFill>
                  <a:latin typeface="Consolas"/>
                  <a:cs typeface="Consolas"/>
                </a:rPr>
                <a:t>this</a:t>
              </a:r>
              <a:r>
                <a:rPr sz="1050" spc="4" dirty="0">
                  <a:solidFill>
                    <a:srgbClr val="777777"/>
                  </a:solidFill>
                  <a:latin typeface="Consolas"/>
                  <a:cs typeface="Consolas"/>
                </a:rPr>
                <a:t>.</a:t>
              </a:r>
              <a:r>
                <a:rPr sz="1050" spc="4" dirty="0">
                  <a:solidFill>
                    <a:srgbClr val="793D9D"/>
                  </a:solidFill>
                  <a:latin typeface="Consolas"/>
                  <a:cs typeface="Consolas"/>
                </a:rPr>
                <a:t>nom 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= </a:t>
              </a: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n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; 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9C5D27"/>
                  </a:solidFill>
                  <a:latin typeface="Consolas"/>
                  <a:cs typeface="Consolas"/>
                </a:rPr>
                <a:t>this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.</a:t>
              </a:r>
              <a:r>
                <a:rPr sz="1050" dirty="0">
                  <a:solidFill>
                    <a:srgbClr val="793D9D"/>
                  </a:solidFill>
                  <a:latin typeface="Consolas"/>
                  <a:cs typeface="Consolas"/>
                </a:rPr>
                <a:t>prix</a:t>
              </a:r>
              <a:r>
                <a:rPr sz="1050" spc="-8" dirty="0">
                  <a:solidFill>
                    <a:srgbClr val="793D9D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=</a:t>
              </a:r>
              <a:r>
                <a:rPr sz="1050" spc="11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p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; 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9C5D27"/>
                  </a:solidFill>
                  <a:latin typeface="Consolas"/>
                  <a:cs typeface="Consolas"/>
                </a:rPr>
                <a:t>this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.</a:t>
              </a:r>
              <a:r>
                <a:rPr sz="1050" dirty="0">
                  <a:solidFill>
                    <a:srgbClr val="793D9D"/>
                  </a:solidFill>
                  <a:latin typeface="Consolas"/>
                  <a:cs typeface="Consolas"/>
                </a:rPr>
                <a:t>stock</a:t>
              </a:r>
              <a:r>
                <a:rPr sz="1050" spc="11" dirty="0">
                  <a:solidFill>
                    <a:srgbClr val="793D9D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=</a:t>
              </a:r>
              <a:r>
                <a:rPr sz="1050" spc="-8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spc="4" dirty="0">
                  <a:solidFill>
                    <a:srgbClr val="793D9D"/>
                  </a:solidFill>
                  <a:latin typeface="Consolas"/>
                  <a:cs typeface="Consolas"/>
                </a:rPr>
                <a:t>s</a:t>
              </a:r>
              <a:r>
                <a:rPr sz="1050" spc="4" dirty="0">
                  <a:solidFill>
                    <a:srgbClr val="777777"/>
                  </a:solidFill>
                  <a:latin typeface="Consolas"/>
                  <a:cs typeface="Consolas"/>
                </a:rPr>
                <a:t>; </a:t>
              </a:r>
              <a:r>
                <a:rPr sz="1050" spc="8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spc="4" dirty="0">
                  <a:solidFill>
                    <a:srgbClr val="9C5D27"/>
                  </a:solidFill>
                  <a:latin typeface="Consolas"/>
                  <a:cs typeface="Consolas"/>
                </a:rPr>
                <a:t>this</a:t>
              </a:r>
              <a:r>
                <a:rPr sz="1050" spc="4" dirty="0">
                  <a:solidFill>
                    <a:srgbClr val="777777"/>
                  </a:solidFill>
                  <a:latin typeface="Consolas"/>
                  <a:cs typeface="Consolas"/>
                </a:rPr>
                <a:t>.</a:t>
              </a:r>
              <a:r>
                <a:rPr sz="1050" spc="4" dirty="0">
                  <a:solidFill>
                    <a:srgbClr val="793D9D"/>
                  </a:solidFill>
                  <a:latin typeface="Consolas"/>
                  <a:cs typeface="Consolas"/>
                </a:rPr>
                <a:t>ref 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= </a:t>
              </a: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r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; 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9C5D27"/>
                  </a:solidFill>
                  <a:latin typeface="Consolas"/>
                  <a:cs typeface="Consolas"/>
                </a:rPr>
                <a:t>this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.</a:t>
              </a:r>
              <a:r>
                <a:rPr sz="1050" b="1" dirty="0">
                  <a:solidFill>
                    <a:srgbClr val="AA3730"/>
                  </a:solidFill>
                  <a:latin typeface="Consolas"/>
                  <a:cs typeface="Consolas"/>
                </a:rPr>
                <a:t>VerifierStock</a:t>
              </a:r>
              <a:r>
                <a:rPr sz="1050" b="1" spc="-4" dirty="0">
                  <a:solidFill>
                    <a:srgbClr val="AA3730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=</a:t>
              </a:r>
              <a:endParaRPr sz="1050">
                <a:latin typeface="Consolas"/>
                <a:cs typeface="Consolas"/>
              </a:endParaRPr>
            </a:p>
            <a:p>
              <a:pPr marL="589598">
                <a:spcBef>
                  <a:spcPts val="4"/>
                </a:spcBef>
              </a:pPr>
              <a:r>
                <a:rPr sz="1050" spc="-4" dirty="0">
                  <a:solidFill>
                    <a:srgbClr val="4A69C5"/>
                  </a:solidFill>
                  <a:latin typeface="Consolas"/>
                  <a:cs typeface="Consolas"/>
                </a:rPr>
                <a:t>if</a:t>
              </a:r>
              <a:r>
                <a:rPr sz="1050" spc="-19" dirty="0">
                  <a:solidFill>
                    <a:srgbClr val="4A69C5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333333"/>
                  </a:solidFill>
                  <a:latin typeface="Consolas"/>
                  <a:cs typeface="Consolas"/>
                </a:rPr>
                <a:t>(</a:t>
              </a:r>
              <a:r>
                <a:rPr sz="1050" dirty="0">
                  <a:solidFill>
                    <a:srgbClr val="9C5D27"/>
                  </a:solidFill>
                  <a:latin typeface="Consolas"/>
                  <a:cs typeface="Consolas"/>
                </a:rPr>
                <a:t>this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.</a:t>
              </a:r>
              <a:r>
                <a:rPr sz="1050" dirty="0">
                  <a:solidFill>
                    <a:srgbClr val="793D9D"/>
                  </a:solidFill>
                  <a:latin typeface="Consolas"/>
                  <a:cs typeface="Consolas"/>
                </a:rPr>
                <a:t>stock</a:t>
              </a:r>
              <a:r>
                <a:rPr sz="1050" spc="-11" dirty="0">
                  <a:solidFill>
                    <a:srgbClr val="793D9D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&gt;</a:t>
              </a:r>
              <a:endParaRPr sz="1050">
                <a:latin typeface="Consolas"/>
                <a:cs typeface="Consolas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961221" y="3656514"/>
              <a:ext cx="1262539" cy="332303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>
                <a:spcBef>
                  <a:spcPts val="71"/>
                </a:spcBef>
              </a:pPr>
              <a:r>
                <a:rPr sz="1050" dirty="0">
                  <a:solidFill>
                    <a:srgbClr val="793D9D"/>
                  </a:solidFill>
                  <a:latin typeface="Consolas"/>
                  <a:cs typeface="Consolas"/>
                </a:rPr>
                <a:t>function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()</a:t>
              </a:r>
              <a:r>
                <a:rPr sz="1050" spc="-23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{</a:t>
              </a:r>
              <a:endParaRPr sz="105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</a:pPr>
              <a:r>
                <a:rPr sz="1050" spc="-4" dirty="0">
                  <a:solidFill>
                    <a:srgbClr val="9C5D27"/>
                  </a:solidFill>
                  <a:latin typeface="Consolas"/>
                  <a:cs typeface="Consolas"/>
                </a:rPr>
                <a:t>0</a:t>
              </a:r>
              <a:r>
                <a:rPr sz="1050" spc="-4" dirty="0">
                  <a:solidFill>
                    <a:srgbClr val="333333"/>
                  </a:solidFill>
                  <a:latin typeface="Consolas"/>
                  <a:cs typeface="Consolas"/>
                </a:rPr>
                <a:t>)</a:t>
              </a:r>
              <a:r>
                <a:rPr sz="1050" spc="-26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{</a:t>
              </a:r>
              <a:r>
                <a:rPr sz="1050" dirty="0">
                  <a:solidFill>
                    <a:srgbClr val="4A69C5"/>
                  </a:solidFill>
                  <a:latin typeface="Consolas"/>
                  <a:cs typeface="Consolas"/>
                </a:rPr>
                <a:t>return</a:t>
              </a:r>
              <a:r>
                <a:rPr sz="1050" spc="-8" dirty="0">
                  <a:solidFill>
                    <a:srgbClr val="4A69C5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9C5D27"/>
                  </a:solidFill>
                  <a:latin typeface="Consolas"/>
                  <a:cs typeface="Consolas"/>
                </a:rPr>
                <a:t>true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;}</a:t>
              </a:r>
              <a:endParaRPr sz="1050">
                <a:latin typeface="Consolas"/>
                <a:cs typeface="Consolas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4801934" y="3977069"/>
              <a:ext cx="1484471" cy="170239"/>
            </a:xfrm>
            <a:prstGeom prst="rect">
              <a:avLst/>
            </a:prstGeom>
          </p:spPr>
          <p:txBody>
            <a:bodyPr vert="horz" wrap="square" lIns="0" tIns="8573" rIns="0" bIns="0" rtlCol="0">
              <a:spAutoFit/>
            </a:bodyPr>
            <a:lstStyle/>
            <a:p>
              <a:pPr>
                <a:spcBef>
                  <a:spcPts val="68"/>
                </a:spcBef>
              </a:pPr>
              <a:r>
                <a:rPr sz="1050" spc="-4" dirty="0">
                  <a:solidFill>
                    <a:srgbClr val="4A69C5"/>
                  </a:solidFill>
                  <a:latin typeface="Consolas"/>
                  <a:cs typeface="Consolas"/>
                </a:rPr>
                <a:t>else</a:t>
              </a:r>
              <a:r>
                <a:rPr sz="1050" spc="-8" dirty="0">
                  <a:solidFill>
                    <a:srgbClr val="4A69C5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{</a:t>
              </a:r>
              <a:r>
                <a:rPr sz="1050" dirty="0">
                  <a:solidFill>
                    <a:srgbClr val="4A69C5"/>
                  </a:solidFill>
                  <a:latin typeface="Consolas"/>
                  <a:cs typeface="Consolas"/>
                </a:rPr>
                <a:t>return</a:t>
              </a:r>
              <a:r>
                <a:rPr sz="1050" spc="-15" dirty="0">
                  <a:solidFill>
                    <a:srgbClr val="4A69C5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9C5D27"/>
                  </a:solidFill>
                  <a:latin typeface="Consolas"/>
                  <a:cs typeface="Consolas"/>
                </a:rPr>
                <a:t>false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;}</a:t>
              </a:r>
              <a:endParaRPr sz="1050">
                <a:latin typeface="Consolas"/>
                <a:cs typeface="Consola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408551" y="4136860"/>
              <a:ext cx="82867" cy="170720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>
                <a:spcBef>
                  <a:spcPts val="71"/>
                </a:spcBef>
              </a:pP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}</a:t>
              </a:r>
              <a:endParaRPr sz="1050">
                <a:latin typeface="Consolas"/>
                <a:cs typeface="Consola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4115942" y="4297299"/>
              <a:ext cx="3919538" cy="1307154"/>
            </a:xfrm>
            <a:prstGeom prst="rect">
              <a:avLst/>
            </a:prstGeom>
          </p:spPr>
          <p:txBody>
            <a:bodyPr vert="horz" wrap="square" lIns="0" tIns="8573" rIns="0" bIns="0" rtlCol="0">
              <a:spAutoFit/>
            </a:bodyPr>
            <a:lstStyle/>
            <a:p>
              <a:pPr>
                <a:spcBef>
                  <a:spcPts val="68"/>
                </a:spcBef>
              </a:pP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}</a:t>
              </a:r>
              <a:endParaRPr sz="105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</a:pPr>
              <a:endParaRPr sz="1050">
                <a:latin typeface="Consolas"/>
                <a:cs typeface="Consolas"/>
              </a:endParaRPr>
            </a:p>
            <a:p>
              <a:pPr>
                <a:spcBef>
                  <a:spcPts val="19"/>
                </a:spcBef>
              </a:pPr>
              <a:endParaRPr sz="1088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</a:pPr>
              <a:r>
                <a:rPr sz="1050" b="1" spc="-4" dirty="0">
                  <a:solidFill>
                    <a:srgbClr val="777777"/>
                  </a:solidFill>
                  <a:latin typeface="Consolas"/>
                  <a:cs typeface="Consolas"/>
                </a:rPr>
                <a:t>Test</a:t>
              </a:r>
              <a:r>
                <a:rPr sz="1050" b="1" spc="-34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b="1" spc="-4" dirty="0">
                  <a:solidFill>
                    <a:srgbClr val="777777"/>
                  </a:solidFill>
                  <a:latin typeface="Consolas"/>
                  <a:cs typeface="Consolas"/>
                </a:rPr>
                <a:t>:</a:t>
              </a:r>
              <a:endParaRPr sz="1050">
                <a:latin typeface="Consolas"/>
                <a:cs typeface="Consolas"/>
              </a:endParaRPr>
            </a:p>
            <a:p>
              <a:pPr marR="3810"/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var</a:t>
              </a:r>
              <a:r>
                <a:rPr sz="1050" spc="4" dirty="0">
                  <a:solidFill>
                    <a:srgbClr val="793D9D"/>
                  </a:solidFill>
                  <a:latin typeface="Consolas"/>
                  <a:cs typeface="Consolas"/>
                </a:rPr>
                <a:t> t1 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=</a:t>
              </a:r>
              <a:r>
                <a:rPr sz="1050" spc="23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new</a:t>
              </a:r>
              <a:r>
                <a:rPr sz="1050" spc="4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b="1" dirty="0">
                  <a:solidFill>
                    <a:srgbClr val="793D9D"/>
                  </a:solidFill>
                  <a:latin typeface="Consolas"/>
                  <a:cs typeface="Consolas"/>
                </a:rPr>
                <a:t>Telephone</a:t>
              </a:r>
              <a:r>
                <a:rPr sz="1050" dirty="0">
                  <a:solidFill>
                    <a:srgbClr val="333333"/>
                  </a:solidFill>
                  <a:latin typeface="Consolas"/>
                  <a:cs typeface="Consolas"/>
                </a:rPr>
                <a:t>(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"</a:t>
              </a:r>
              <a:r>
                <a:rPr sz="1050" dirty="0">
                  <a:solidFill>
                    <a:srgbClr val="448B27"/>
                  </a:solidFill>
                  <a:latin typeface="Consolas"/>
                  <a:cs typeface="Consolas"/>
                </a:rPr>
                <a:t>SmartF22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",</a:t>
              </a:r>
              <a:r>
                <a:rPr sz="1050" spc="4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9C5D27"/>
                  </a:solidFill>
                  <a:latin typeface="Consolas"/>
                  <a:cs typeface="Consolas"/>
                </a:rPr>
                <a:t>400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,</a:t>
              </a:r>
              <a:r>
                <a:rPr sz="1050" spc="19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9C5D27"/>
                  </a:solidFill>
                  <a:latin typeface="Consolas"/>
                  <a:cs typeface="Consolas"/>
                </a:rPr>
                <a:t>200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,</a:t>
              </a:r>
              <a:r>
                <a:rPr sz="1050" spc="4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"</a:t>
              </a:r>
              <a:r>
                <a:rPr sz="1050" dirty="0">
                  <a:solidFill>
                    <a:srgbClr val="448B27"/>
                  </a:solidFill>
                  <a:latin typeface="Consolas"/>
                  <a:cs typeface="Consolas"/>
                </a:rPr>
                <a:t>pro1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"</a:t>
              </a:r>
              <a:r>
                <a:rPr sz="1050" dirty="0">
                  <a:solidFill>
                    <a:srgbClr val="333333"/>
                  </a:solidFill>
                  <a:latin typeface="Consolas"/>
                  <a:cs typeface="Consolas"/>
                </a:rPr>
                <a:t>)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; </a:t>
              </a:r>
              <a:r>
                <a:rPr sz="1050" spc="-566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var </a:t>
              </a:r>
              <a:r>
                <a:rPr sz="1050" spc="4" dirty="0">
                  <a:solidFill>
                    <a:srgbClr val="793D9D"/>
                  </a:solidFill>
                  <a:latin typeface="Consolas"/>
                  <a:cs typeface="Consolas"/>
                </a:rPr>
                <a:t>t2</a:t>
              </a:r>
              <a:r>
                <a:rPr sz="1050" spc="4" dirty="0">
                  <a:solidFill>
                    <a:srgbClr val="777777"/>
                  </a:solidFill>
                  <a:latin typeface="Consolas"/>
                  <a:cs typeface="Consolas"/>
                </a:rPr>
                <a:t>=</a:t>
              </a:r>
              <a:r>
                <a:rPr sz="1050" spc="15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new</a:t>
              </a:r>
              <a:r>
                <a:rPr sz="1050" spc="15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b="1" dirty="0">
                  <a:solidFill>
                    <a:srgbClr val="793D9D"/>
                  </a:solidFill>
                  <a:latin typeface="Consolas"/>
                  <a:cs typeface="Consolas"/>
                </a:rPr>
                <a:t>Telephone</a:t>
              </a:r>
              <a:r>
                <a:rPr sz="1050" dirty="0">
                  <a:solidFill>
                    <a:srgbClr val="333333"/>
                  </a:solidFill>
                  <a:latin typeface="Consolas"/>
                  <a:cs typeface="Consolas"/>
                </a:rPr>
                <a:t>(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"</a:t>
              </a:r>
              <a:r>
                <a:rPr sz="1050" dirty="0">
                  <a:solidFill>
                    <a:srgbClr val="448B27"/>
                  </a:solidFill>
                  <a:latin typeface="Consolas"/>
                  <a:cs typeface="Consolas"/>
                </a:rPr>
                <a:t>t2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",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spc="4" dirty="0">
                  <a:solidFill>
                    <a:srgbClr val="9C5D27"/>
                  </a:solidFill>
                  <a:latin typeface="Consolas"/>
                  <a:cs typeface="Consolas"/>
                </a:rPr>
                <a:t>200</a:t>
              </a:r>
              <a:r>
                <a:rPr sz="1050" spc="4" dirty="0">
                  <a:solidFill>
                    <a:srgbClr val="777777"/>
                  </a:solidFill>
                  <a:latin typeface="Consolas"/>
                  <a:cs typeface="Consolas"/>
                </a:rPr>
                <a:t>,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9C5D27"/>
                  </a:solidFill>
                  <a:latin typeface="Consolas"/>
                  <a:cs typeface="Consolas"/>
                </a:rPr>
                <a:t>0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,</a:t>
              </a:r>
              <a:r>
                <a:rPr sz="1050" spc="15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"</a:t>
              </a:r>
              <a:r>
                <a:rPr sz="1050" spc="-4" dirty="0">
                  <a:solidFill>
                    <a:srgbClr val="448B27"/>
                  </a:solidFill>
                  <a:latin typeface="Consolas"/>
                  <a:cs typeface="Consolas"/>
                </a:rPr>
                <a:t>Mi</a:t>
              </a:r>
              <a:r>
                <a:rPr sz="1050" spc="15" dirty="0">
                  <a:solidFill>
                    <a:srgbClr val="448B27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448B27"/>
                  </a:solidFill>
                  <a:latin typeface="Consolas"/>
                  <a:cs typeface="Consolas"/>
                </a:rPr>
                <a:t>Max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"</a:t>
              </a:r>
              <a:r>
                <a:rPr sz="1050" dirty="0">
                  <a:solidFill>
                    <a:srgbClr val="333333"/>
                  </a:solidFill>
                  <a:latin typeface="Consolas"/>
                  <a:cs typeface="Consolas"/>
                </a:rPr>
                <a:t>)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; </a:t>
              </a:r>
              <a:r>
                <a:rPr sz="1050" spc="4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console.log(t1.nom); //SmartF22 </a:t>
              </a:r>
              <a:r>
                <a:rPr sz="1050" spc="4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console.log(t2.VerifierStock());</a:t>
              </a:r>
              <a:r>
                <a:rPr sz="1050" spc="-4" dirty="0">
                  <a:solidFill>
                    <a:srgbClr val="777777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777777"/>
                  </a:solidFill>
                  <a:latin typeface="Consolas"/>
                  <a:cs typeface="Consolas"/>
                </a:rPr>
                <a:t>//False</a:t>
              </a:r>
              <a:endParaRPr sz="1050">
                <a:latin typeface="Consolas"/>
                <a:cs typeface="Consola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3301" y="3393986"/>
            <a:ext cx="3326130" cy="1320073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753904" marR="522446" indent="-686276">
              <a:spcBef>
                <a:spcPts val="213"/>
              </a:spcBef>
            </a:pPr>
            <a:r>
              <a:rPr sz="1050" b="1" spc="-4" dirty="0">
                <a:solidFill>
                  <a:srgbClr val="0058A0"/>
                </a:solidFill>
                <a:latin typeface="Consolas"/>
                <a:cs typeface="Consolas"/>
              </a:rPr>
              <a:t>function</a:t>
            </a:r>
            <a:r>
              <a:rPr sz="1050" b="1" spc="19" dirty="0">
                <a:solidFill>
                  <a:srgbClr val="0058A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55555"/>
                </a:solidFill>
                <a:latin typeface="Consolas"/>
                <a:cs typeface="Consolas"/>
              </a:rPr>
              <a:t>monObjet(param1,</a:t>
            </a:r>
            <a:r>
              <a:rPr sz="1050" spc="11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55555"/>
                </a:solidFill>
                <a:latin typeface="Consolas"/>
                <a:cs typeface="Consolas"/>
              </a:rPr>
              <a:t>param2,</a:t>
            </a:r>
            <a:r>
              <a:rPr sz="1050" spc="-8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1050" spc="8" dirty="0">
                <a:solidFill>
                  <a:srgbClr val="555555"/>
                </a:solidFill>
                <a:latin typeface="Consolas"/>
                <a:cs typeface="Consolas"/>
              </a:rPr>
              <a:t>…)</a:t>
            </a:r>
            <a:r>
              <a:rPr sz="1050" b="1" spc="8" dirty="0">
                <a:solidFill>
                  <a:srgbClr val="0058A0"/>
                </a:solidFill>
                <a:latin typeface="Consolas"/>
                <a:cs typeface="Consolas"/>
              </a:rPr>
              <a:t>{ </a:t>
            </a:r>
            <a:r>
              <a:rPr sz="1050" b="1" spc="-566" dirty="0">
                <a:solidFill>
                  <a:srgbClr val="0058A0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55555"/>
                </a:solidFill>
                <a:latin typeface="Consolas"/>
                <a:cs typeface="Consolas"/>
              </a:rPr>
              <a:t>this.propriete1: param1, </a:t>
            </a:r>
            <a:r>
              <a:rPr sz="1050" spc="4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55555"/>
                </a:solidFill>
                <a:latin typeface="Consolas"/>
                <a:cs typeface="Consolas"/>
              </a:rPr>
              <a:t>this.propriete2:</a:t>
            </a:r>
            <a:r>
              <a:rPr sz="1050" spc="-15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55555"/>
                </a:solidFill>
                <a:latin typeface="Consolas"/>
                <a:cs typeface="Consolas"/>
              </a:rPr>
              <a:t>param2,</a:t>
            </a:r>
            <a:endParaRPr sz="1050">
              <a:latin typeface="Consolas"/>
              <a:cs typeface="Consolas"/>
            </a:endParaRPr>
          </a:p>
          <a:p>
            <a:pPr marL="753904"/>
            <a:r>
              <a:rPr sz="1050" spc="-4" dirty="0">
                <a:solidFill>
                  <a:srgbClr val="555555"/>
                </a:solidFill>
                <a:latin typeface="Consolas"/>
                <a:cs typeface="Consolas"/>
              </a:rPr>
              <a:t>//</a:t>
            </a:r>
            <a:r>
              <a:rPr sz="1050" spc="-30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55555"/>
                </a:solidFill>
                <a:latin typeface="Consolas"/>
                <a:cs typeface="Consolas"/>
              </a:rPr>
              <a:t>...</a:t>
            </a:r>
            <a:r>
              <a:rPr sz="1050" spc="-30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Consolas"/>
                <a:cs typeface="Consolas"/>
              </a:rPr>
              <a:t>,</a:t>
            </a:r>
            <a:endParaRPr sz="1050">
              <a:latin typeface="Consolas"/>
              <a:cs typeface="Consolas"/>
            </a:endParaRPr>
          </a:p>
          <a:p>
            <a:pPr marL="753904"/>
            <a:r>
              <a:rPr sz="1050" dirty="0">
                <a:solidFill>
                  <a:srgbClr val="555555"/>
                </a:solidFill>
                <a:latin typeface="Consolas"/>
                <a:cs typeface="Consolas"/>
              </a:rPr>
              <a:t>this.methode1</a:t>
            </a:r>
            <a:r>
              <a:rPr sz="1050" spc="-19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Consolas"/>
                <a:cs typeface="Consolas"/>
              </a:rPr>
              <a:t>=</a:t>
            </a:r>
            <a:r>
              <a:rPr sz="1050" spc="15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55555"/>
                </a:solidFill>
                <a:latin typeface="Consolas"/>
                <a:cs typeface="Consolas"/>
              </a:rPr>
              <a:t>function</a:t>
            </a:r>
            <a:r>
              <a:rPr sz="1050" spc="11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Consolas"/>
                <a:cs typeface="Consolas"/>
              </a:rPr>
              <a:t>()</a:t>
            </a:r>
            <a:endParaRPr sz="1050">
              <a:latin typeface="Consolas"/>
              <a:cs typeface="Consolas"/>
            </a:endParaRPr>
          </a:p>
          <a:p>
            <a:pPr marL="826770"/>
            <a:r>
              <a:rPr sz="1050" spc="-4" dirty="0">
                <a:solidFill>
                  <a:srgbClr val="555555"/>
                </a:solidFill>
                <a:latin typeface="Consolas"/>
                <a:cs typeface="Consolas"/>
              </a:rPr>
              <a:t>{…</a:t>
            </a:r>
            <a:r>
              <a:rPr sz="1050" spc="-26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555555"/>
                </a:solidFill>
                <a:latin typeface="Consolas"/>
                <a:cs typeface="Consolas"/>
              </a:rPr>
              <a:t>//</a:t>
            </a:r>
            <a:r>
              <a:rPr sz="1050" spc="-26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55555"/>
                </a:solidFill>
                <a:latin typeface="Consolas"/>
                <a:cs typeface="Consolas"/>
              </a:rPr>
              <a:t>..},</a:t>
            </a:r>
            <a:endParaRPr sz="1050">
              <a:latin typeface="Consolas"/>
              <a:cs typeface="Consolas"/>
            </a:endParaRPr>
          </a:p>
          <a:p>
            <a:pPr marL="753904">
              <a:spcBef>
                <a:spcPts val="4"/>
              </a:spcBef>
            </a:pPr>
            <a:r>
              <a:rPr sz="1050" spc="-4" dirty="0">
                <a:solidFill>
                  <a:srgbClr val="555555"/>
                </a:solidFill>
                <a:latin typeface="Consolas"/>
                <a:cs typeface="Consolas"/>
              </a:rPr>
              <a:t>//</a:t>
            </a:r>
            <a:r>
              <a:rPr sz="1050" spc="-45" dirty="0">
                <a:solidFill>
                  <a:srgbClr val="555555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555555"/>
                </a:solidFill>
                <a:latin typeface="Consolas"/>
                <a:cs typeface="Consolas"/>
              </a:rPr>
              <a:t>...</a:t>
            </a:r>
            <a:endParaRPr sz="1050">
              <a:latin typeface="Consolas"/>
              <a:cs typeface="Consolas"/>
            </a:endParaRPr>
          </a:p>
          <a:p>
            <a:pPr marL="67628"/>
            <a:r>
              <a:rPr sz="1050" b="1" spc="-4" dirty="0">
                <a:solidFill>
                  <a:srgbClr val="0058A0"/>
                </a:solidFill>
                <a:latin typeface="Consolas"/>
                <a:cs typeface="Consolas"/>
              </a:rPr>
              <a:t>};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9236" y="2056352"/>
            <a:ext cx="7871664" cy="9744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Création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d’objet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avec</a:t>
            </a:r>
            <a:r>
              <a:rPr sz="1400" b="1" spc="-2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constructeur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création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constructeur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d’instancier</a:t>
            </a:r>
            <a:r>
              <a:rPr sz="14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différentes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388">
              <a:tabLst>
                <a:tab pos="3516630" algn="l"/>
              </a:tabLst>
            </a:pPr>
            <a:r>
              <a:rPr sz="1400" b="1" spc="-11" baseline="231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</a:t>
            </a:r>
            <a:r>
              <a:rPr sz="1400" b="1" spc="-62" baseline="231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baseline="231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81B8290F-E00A-FF20-0F80-9FF449B8742A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7E4A91-1962-EE6F-A94F-8D2244B4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CC6455-8535-2940-89E4-38D76261D567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26814A5-400F-6F98-CEE0-FCA607CF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66</a:t>
            </a:fld>
            <a:endParaRPr lang="fr-FR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Manipulation</a:t>
            </a:r>
          </a:p>
        </p:txBody>
      </p:sp>
    </p:spTree>
    <p:extLst>
      <p:ext uri="{BB962C8B-B14F-4D97-AF65-F5344CB8AC3E}">
        <p14:creationId xmlns:p14="http://schemas.microsoft.com/office/powerpoint/2010/main" val="17316932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03113" y="5835320"/>
            <a:ext cx="115253" cy="12551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750" spc="-8" dirty="0">
                <a:solidFill>
                  <a:srgbClr val="AEABAB"/>
                </a:solidFill>
                <a:latin typeface="Calibri"/>
                <a:cs typeface="Calibri"/>
              </a:rPr>
              <a:t>95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236" y="2056352"/>
            <a:ext cx="7782763" cy="9744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Ajouter/modifier</a:t>
            </a:r>
            <a:r>
              <a:rPr sz="1400" b="1" spc="-3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sz="1400" b="1" spc="-3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b="1" spc="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ajouter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objets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dateSortie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400" spc="23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'2022’;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1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Itérer</a:t>
            </a:r>
            <a:r>
              <a:rPr sz="14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sz="14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sz="14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b="1" spc="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l'aide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d'une</a:t>
            </a:r>
            <a:r>
              <a:rPr sz="14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boucle</a:t>
            </a:r>
            <a:r>
              <a:rPr sz="14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for...in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8035" y="5162527"/>
            <a:ext cx="7223963" cy="563296"/>
          </a:xfrm>
          <a:prstGeom prst="rect">
            <a:avLst/>
          </a:prstGeom>
        </p:spPr>
        <p:txBody>
          <a:bodyPr vert="horz" wrap="square" lIns="0" tIns="98108" rIns="0" bIns="0" rtlCol="0">
            <a:spAutoFit/>
          </a:bodyPr>
          <a:lstStyle/>
          <a:p>
            <a:pPr marL="9525">
              <a:spcBef>
                <a:spcPts val="773"/>
              </a:spcBef>
            </a:pP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Supprimer</a:t>
            </a:r>
            <a:r>
              <a:rPr sz="1200" b="1" spc="-4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une</a:t>
            </a:r>
            <a:r>
              <a:rPr sz="1200" b="1" spc="4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Calibri"/>
                <a:cs typeface="Calibri"/>
              </a:rPr>
              <a:t>propriété</a:t>
            </a:r>
            <a:r>
              <a:rPr sz="1200" b="1" spc="-38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ou une</a:t>
            </a:r>
            <a:r>
              <a:rPr sz="1200" b="1" spc="-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Calibri"/>
                <a:cs typeface="Calibri"/>
              </a:rPr>
              <a:t>fonction</a:t>
            </a:r>
            <a:endParaRPr sz="12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9525">
              <a:spcBef>
                <a:spcPts val="51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utilisant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clé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14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sz="1400" spc="19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400" spc="-8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dateSortie</a:t>
            </a:r>
            <a:r>
              <a:rPr sz="1400" spc="-8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1338" y="3098748"/>
            <a:ext cx="4572000" cy="164179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68104">
              <a:spcBef>
                <a:spcPts val="203"/>
              </a:spcBef>
            </a:pPr>
            <a:r>
              <a:rPr sz="1050" spc="-8" dirty="0">
                <a:solidFill>
                  <a:srgbClr val="4A69C5"/>
                </a:solidFill>
                <a:latin typeface="Calibri"/>
                <a:cs typeface="Calibri"/>
              </a:rPr>
              <a:t>for</a:t>
            </a:r>
            <a:r>
              <a:rPr sz="1050" spc="-15" dirty="0">
                <a:solidFill>
                  <a:srgbClr val="4A69C5"/>
                </a:solidFill>
                <a:latin typeface="Calibri"/>
                <a:cs typeface="Calibri"/>
              </a:rPr>
              <a:t> </a:t>
            </a:r>
            <a:r>
              <a:rPr sz="1050" spc="-8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1050" spc="-8" dirty="0">
                <a:solidFill>
                  <a:srgbClr val="793D9D"/>
                </a:solidFill>
                <a:latin typeface="Calibri"/>
                <a:cs typeface="Calibri"/>
              </a:rPr>
              <a:t>const</a:t>
            </a:r>
            <a:r>
              <a:rPr sz="1050" spc="-11" dirty="0">
                <a:solidFill>
                  <a:srgbClr val="793D9D"/>
                </a:solidFill>
                <a:latin typeface="Calibri"/>
                <a:cs typeface="Calibri"/>
              </a:rPr>
              <a:t> </a:t>
            </a:r>
            <a:r>
              <a:rPr sz="1050" spc="-19" dirty="0">
                <a:solidFill>
                  <a:srgbClr val="793D9D"/>
                </a:solidFill>
                <a:latin typeface="Calibri"/>
                <a:cs typeface="Calibri"/>
              </a:rPr>
              <a:t>key</a:t>
            </a:r>
            <a:r>
              <a:rPr sz="1050" spc="8" dirty="0">
                <a:solidFill>
                  <a:srgbClr val="793D9D"/>
                </a:solidFill>
                <a:latin typeface="Calibri"/>
                <a:cs typeface="Calibri"/>
              </a:rPr>
              <a:t> </a:t>
            </a:r>
            <a:r>
              <a:rPr sz="1050" spc="-8" dirty="0">
                <a:solidFill>
                  <a:srgbClr val="777777"/>
                </a:solidFill>
                <a:latin typeface="Calibri"/>
                <a:cs typeface="Calibri"/>
              </a:rPr>
              <a:t>in</a:t>
            </a:r>
            <a:r>
              <a:rPr sz="1050" spc="4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1050" spc="-11" dirty="0">
                <a:solidFill>
                  <a:srgbClr val="793D9D"/>
                </a:solidFill>
                <a:latin typeface="Calibri"/>
                <a:cs typeface="Calibri"/>
              </a:rPr>
              <a:t>telephone</a:t>
            </a:r>
            <a:r>
              <a:rPr sz="1050" spc="-11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10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alibri"/>
                <a:cs typeface="Calibri"/>
              </a:rPr>
              <a:t>{</a:t>
            </a:r>
            <a:endParaRPr sz="1050">
              <a:latin typeface="Calibri"/>
              <a:cs typeface="Calibri"/>
            </a:endParaRPr>
          </a:p>
          <a:p>
            <a:pPr marL="186690">
              <a:spcBef>
                <a:spcPts val="4"/>
              </a:spcBef>
            </a:pPr>
            <a:r>
              <a:rPr sz="1050" spc="-8" dirty="0">
                <a:solidFill>
                  <a:srgbClr val="793D9D"/>
                </a:solidFill>
                <a:latin typeface="Calibri"/>
                <a:cs typeface="Calibri"/>
              </a:rPr>
              <a:t>console</a:t>
            </a:r>
            <a:r>
              <a:rPr sz="1050" spc="-8" dirty="0">
                <a:solidFill>
                  <a:srgbClr val="777777"/>
                </a:solidFill>
                <a:latin typeface="Calibri"/>
                <a:cs typeface="Calibri"/>
              </a:rPr>
              <a:t>.</a:t>
            </a:r>
            <a:r>
              <a:rPr sz="1050" b="1" spc="-8" dirty="0">
                <a:solidFill>
                  <a:srgbClr val="AA3730"/>
                </a:solidFill>
                <a:latin typeface="Calibri"/>
                <a:cs typeface="Calibri"/>
              </a:rPr>
              <a:t>log</a:t>
            </a:r>
            <a:r>
              <a:rPr sz="1050" spc="-8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1050" spc="-8" dirty="0">
                <a:solidFill>
                  <a:srgbClr val="793D9D"/>
                </a:solidFill>
                <a:latin typeface="Calibri"/>
                <a:cs typeface="Calibri"/>
              </a:rPr>
              <a:t>key</a:t>
            </a:r>
            <a:r>
              <a:rPr sz="1050" spc="-8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sz="1050" spc="-8" dirty="0">
                <a:solidFill>
                  <a:srgbClr val="777777"/>
                </a:solidFill>
                <a:latin typeface="Calibri"/>
                <a:cs typeface="Calibri"/>
              </a:rPr>
              <a:t>;</a:t>
            </a:r>
            <a:endParaRPr sz="1050">
              <a:latin typeface="Calibri"/>
              <a:cs typeface="Calibri"/>
            </a:endParaRPr>
          </a:p>
          <a:p>
            <a:pPr marL="68104"/>
            <a:r>
              <a:rPr sz="1050" spc="-4" dirty="0">
                <a:solidFill>
                  <a:srgbClr val="777777"/>
                </a:solidFill>
                <a:latin typeface="Calibri"/>
                <a:cs typeface="Calibri"/>
              </a:rPr>
              <a:t>}</a:t>
            </a:r>
            <a:endParaRPr sz="1050">
              <a:latin typeface="Calibri"/>
              <a:cs typeface="Calibri"/>
            </a:endParaRPr>
          </a:p>
          <a:p>
            <a:pPr marL="68104" marR="4044315"/>
            <a:r>
              <a:rPr sz="1050" spc="-15" dirty="0">
                <a:solidFill>
                  <a:srgbClr val="777777"/>
                </a:solidFill>
                <a:latin typeface="Calibri"/>
                <a:cs typeface="Calibri"/>
              </a:rPr>
              <a:t>Output</a:t>
            </a:r>
            <a:r>
              <a:rPr sz="1050" spc="8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alibri"/>
                <a:cs typeface="Calibri"/>
              </a:rPr>
              <a:t>: </a:t>
            </a:r>
            <a:r>
              <a:rPr sz="1050" spc="-225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1050" spc="-11" dirty="0">
                <a:solidFill>
                  <a:srgbClr val="333333"/>
                </a:solidFill>
                <a:latin typeface="Calibri"/>
                <a:cs typeface="Calibri"/>
              </a:rPr>
              <a:t>Marque </a:t>
            </a:r>
            <a:r>
              <a:rPr sz="1050" spc="-22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50" spc="-8" dirty="0">
                <a:solidFill>
                  <a:srgbClr val="333333"/>
                </a:solidFill>
                <a:latin typeface="Calibri"/>
                <a:cs typeface="Calibri"/>
              </a:rPr>
              <a:t>Prix </a:t>
            </a:r>
            <a:r>
              <a:rPr sz="1050" spc="-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50" spc="-8" dirty="0">
                <a:solidFill>
                  <a:srgbClr val="333333"/>
                </a:solidFill>
                <a:latin typeface="Calibri"/>
                <a:cs typeface="Calibri"/>
              </a:rPr>
              <a:t>Stock </a:t>
            </a:r>
            <a:r>
              <a:rPr sz="1050" spc="-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050" spc="-15" dirty="0">
                <a:solidFill>
                  <a:srgbClr val="333333"/>
                </a:solidFill>
                <a:latin typeface="Calibri"/>
                <a:cs typeface="Calibri"/>
              </a:rPr>
              <a:t>Ref</a:t>
            </a:r>
            <a:endParaRPr sz="1050">
              <a:latin typeface="Calibri"/>
              <a:cs typeface="Calibri"/>
            </a:endParaRPr>
          </a:p>
          <a:p>
            <a:pPr marL="68104">
              <a:spcBef>
                <a:spcPts val="4"/>
              </a:spcBef>
            </a:pPr>
            <a:r>
              <a:rPr sz="1050" spc="-11" dirty="0">
                <a:solidFill>
                  <a:srgbClr val="333333"/>
                </a:solidFill>
                <a:latin typeface="Calibri"/>
                <a:cs typeface="Calibri"/>
              </a:rPr>
              <a:t>VerifierStock</a:t>
            </a:r>
            <a:endParaRPr sz="1050">
              <a:latin typeface="Calibri"/>
              <a:cs typeface="Calibri"/>
            </a:endParaRPr>
          </a:p>
          <a:p>
            <a:pPr marL="68104"/>
            <a:r>
              <a:rPr sz="1050" spc="-11" dirty="0">
                <a:solidFill>
                  <a:srgbClr val="333333"/>
                </a:solidFill>
                <a:latin typeface="Calibri"/>
                <a:cs typeface="Calibri"/>
              </a:rPr>
              <a:t>dateSortie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9EB2E790-D45F-E756-CB3F-5030818400E0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Manipulation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B7A01F-1814-87E6-DED0-6841D195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B3153E-CE61-D949-A659-773266D2DF3E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DD8A54-2704-F0E9-3F1D-5874D2AC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68</a:t>
            </a:fld>
            <a:endParaRPr lang="fr-FR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Manipulation des objets natifs</a:t>
            </a:r>
          </a:p>
        </p:txBody>
      </p:sp>
    </p:spTree>
    <p:extLst>
      <p:ext uri="{BB962C8B-B14F-4D97-AF65-F5344CB8AC3E}">
        <p14:creationId xmlns:p14="http://schemas.microsoft.com/office/powerpoint/2010/main" val="292269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re 1">
            <a:extLst>
              <a:ext uri="{FF2B5EF4-FFF2-40B4-BE49-F238E27FC236}">
                <a16:creationId xmlns:a16="http://schemas.microsoft.com/office/drawing/2014/main" id="{EE16D453-B521-4A56-B684-40865502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03" y="625385"/>
            <a:ext cx="7171897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HTTP</a:t>
            </a:r>
          </a:p>
        </p:txBody>
      </p:sp>
      <p:sp>
        <p:nvSpPr>
          <p:cNvPr id="1028" name="Espace réservé du contenu 2">
            <a:extLst>
              <a:ext uri="{FF2B5EF4-FFF2-40B4-BE49-F238E27FC236}">
                <a16:creationId xmlns:a16="http://schemas.microsoft.com/office/drawing/2014/main" id="{3403C464-4A26-4361-8CED-46D19D17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67" y="1903571"/>
            <a:ext cx="8153400" cy="4329044"/>
          </a:xfrm>
        </p:spPr>
        <p:txBody>
          <a:bodyPr>
            <a:normAutofit/>
          </a:bodyPr>
          <a:lstStyle/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Les navigateurs web communiquent avec les serveurs web via le protocole HTTP (</a:t>
            </a:r>
            <a:r>
              <a:rPr lang="fr-MA" sz="1600" dirty="0" err="1"/>
              <a:t>Hypertext</a:t>
            </a:r>
            <a:r>
              <a:rPr lang="fr-MA" sz="1600" dirty="0"/>
              <a:t> Transfer Protocol). 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HTTP est un protocole de requête-réponse, 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Les clients HTTP utilisent généralement des connexions TCP pour communiquer avec les serveurs.</a:t>
            </a:r>
          </a:p>
          <a:p>
            <a:pPr marL="12700" algn="just">
              <a:lnSpc>
                <a:spcPct val="150000"/>
              </a:lnSpc>
              <a:spcBef>
                <a:spcPts val="770"/>
              </a:spcBef>
            </a:pPr>
            <a:r>
              <a:rPr lang="fr-MA" sz="1600" dirty="0"/>
              <a:t>Une requête HTTP inclut :</a:t>
            </a:r>
          </a:p>
          <a:p>
            <a:pPr marL="182880" indent="-170815">
              <a:lnSpc>
                <a:spcPct val="150000"/>
              </a:lnSpc>
              <a:spcBef>
                <a:spcPts val="77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600" dirty="0"/>
              <a:t>Une URL pointant sur la cible et la ressource,</a:t>
            </a:r>
          </a:p>
          <a:p>
            <a:pPr marL="182880" indent="-170815">
              <a:lnSpc>
                <a:spcPct val="150000"/>
              </a:lnSpc>
              <a:spcBef>
                <a:spcPts val="740"/>
              </a:spcBef>
              <a:buFont typeface="Arial MT"/>
              <a:buChar char="•"/>
              <a:tabLst>
                <a:tab pos="183515" algn="l"/>
              </a:tabLst>
            </a:pPr>
            <a:r>
              <a:rPr lang="fr-MA" sz="1600" dirty="0"/>
              <a:t>Une méthode de requête spécifique afin d'effectuer diverses tâches (exemple récupération de données, mise à jour des données, …).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C9718C-5516-2081-C695-71802F25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0F1881-B530-A642-9240-89966546F6FF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B33A5C-743A-48F5-9EE2-031334CB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44DAE2C-0DA9-452A-8420-79BC0DB9A7BD}" type="slidenum">
              <a:rPr lang="fr-FR" altLang="fr-FR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7</a:t>
            </a:fld>
            <a:endParaRPr lang="fr-FR" altLang="fr-FR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518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165" y="5405703"/>
            <a:ext cx="6677864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7160" indent="-128111">
              <a:spcBef>
                <a:spcPts val="75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Taille</a:t>
            </a:r>
            <a:r>
              <a:rPr sz="1200" b="1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2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sz="1200" b="1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l’objet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12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taille</a:t>
            </a:r>
            <a:r>
              <a:rPr sz="12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tableau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3165" y="2212887"/>
            <a:ext cx="7752665" cy="222865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tableaux</a:t>
            </a:r>
            <a:r>
              <a:rPr sz="12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2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endParaRPr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">
              <a:spcBef>
                <a:spcPts val="788"/>
              </a:spcBef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hérite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l’objet</a:t>
            </a:r>
            <a:r>
              <a:rPr sz="12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12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(héritant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">
              <a:spcBef>
                <a:spcPts val="578"/>
              </a:spcBef>
            </a:pP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L'objet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12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d'éléments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indexés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lesquels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pourra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ranger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(écrire)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reprendre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(lire)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541" indent="-128588">
              <a:spcBef>
                <a:spcPts val="559"/>
              </a:spcBef>
              <a:buFont typeface="Arial MT"/>
              <a:buChar char="•"/>
              <a:tabLst>
                <a:tab pos="140018" algn="l"/>
              </a:tabLst>
            </a:pP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 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vide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1461">
              <a:spcBef>
                <a:spcPts val="915"/>
              </a:spcBef>
            </a:pPr>
            <a:r>
              <a:rPr sz="12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12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tableau</a:t>
            </a:r>
            <a:r>
              <a:rPr sz="1200" spc="23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200" spc="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200" spc="19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200" spc="23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2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r>
              <a:rPr sz="1200" i="1" spc="19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explicite</a:t>
            </a:r>
            <a:r>
              <a:rPr sz="1200" i="1" spc="15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i="1" spc="19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instanciant</a:t>
            </a:r>
            <a:r>
              <a:rPr sz="12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l'objet</a:t>
            </a:r>
            <a:r>
              <a:rPr sz="1200" i="1" spc="56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1461"/>
            <a:r>
              <a:rPr sz="12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sz="12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sz="1200" spc="26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</a:t>
            </a:r>
            <a:r>
              <a:rPr sz="1200" spc="23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200" dirty="0">
                <a:solidFill>
                  <a:srgbClr val="9C5D2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sz="1200" i="1" spc="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200" i="1" spc="19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2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 </a:t>
            </a:r>
            <a:r>
              <a:rPr sz="12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i="1" spc="19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i="1" spc="19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taille</a:t>
            </a:r>
            <a:r>
              <a:rPr sz="1200" i="1" spc="19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tableau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4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1461">
              <a:tabLst>
                <a:tab pos="2106454" algn="l"/>
              </a:tabLst>
            </a:pPr>
            <a:r>
              <a:rPr sz="1200" spc="-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1200" spc="4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sz="1200" spc="30" dirty="0">
                <a:solidFill>
                  <a:srgbClr val="793D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200" spc="4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sz="1200" dirty="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r>
              <a:rPr sz="12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sz="12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r>
              <a:rPr sz="1200" i="1" spc="1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-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i="1" spc="1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manière</a:t>
            </a:r>
            <a:r>
              <a:rPr sz="1200" i="1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littérale</a:t>
            </a:r>
            <a:r>
              <a:rPr sz="1200" i="1" spc="1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sz="1200" i="1" spc="-8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i="1" spc="4" dirty="0">
                <a:solidFill>
                  <a:srgbClr val="AAAA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1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541" indent="-128588">
              <a:buFont typeface="Arial MT"/>
              <a:buChar char="•"/>
              <a:tabLst>
                <a:tab pos="140018" algn="l"/>
              </a:tabLst>
            </a:pP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Déclaration</a:t>
            </a:r>
            <a:r>
              <a:rPr sz="12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200" b="1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initialisation</a:t>
            </a:r>
            <a:r>
              <a:rPr sz="1200" b="1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70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48352" y="4752852"/>
            <a:ext cx="4572000" cy="35057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68104">
              <a:spcBef>
                <a:spcPts val="214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new</a:t>
            </a:r>
            <a:r>
              <a:rPr sz="105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793D9D"/>
                </a:solidFill>
                <a:latin typeface="Consolas"/>
                <a:cs typeface="Consolas"/>
              </a:rPr>
              <a:t>Array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5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10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9C5D27"/>
                </a:solidFill>
                <a:latin typeface="Consolas"/>
                <a:cs typeface="Consolas"/>
              </a:rPr>
              <a:t>15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20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-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3165" y="5706316"/>
            <a:ext cx="7562374" cy="511198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8580" marR="5125879">
              <a:spcBef>
                <a:spcPts val="206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 nbElements</a:t>
            </a:r>
            <a:r>
              <a:rPr sz="1050" spc="2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length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nbElements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3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0CCC31C6-2BFB-24DB-2E6C-65FB56D357E7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Manipulation des objets natifs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9C908B-2A05-FB9D-24F1-A70646FA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65799E-F2CE-7C49-AE5E-885ABA2B26F7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5CDF0F-A51B-BD60-8D47-C8C3E421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70</a:t>
            </a:fld>
            <a:endParaRPr lang="fr-FR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237" y="2056351"/>
            <a:ext cx="7755236" cy="105076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Accéder</a:t>
            </a:r>
            <a:r>
              <a:rPr sz="12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sz="1200" b="1" spc="-1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200" b="1" spc="-5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endParaRPr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lnSpc>
                <a:spcPct val="153500"/>
              </a:lnSpc>
              <a:spcBef>
                <a:spcPts val="210"/>
              </a:spcBef>
            </a:pP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accéder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 du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tableau,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sz="12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nom_du_tableau[i]</a:t>
            </a:r>
            <a:r>
              <a:rPr sz="12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"elément"; </a:t>
            </a:r>
            <a:r>
              <a:rPr sz="1200" b="1" spc="-19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Rappel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indices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à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559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Accéder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237" y="3826607"/>
            <a:ext cx="4572000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7160" indent="-128111">
              <a:spcBef>
                <a:spcPts val="75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Récupérer</a:t>
            </a:r>
            <a:r>
              <a:rPr sz="1200" b="1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l’indice</a:t>
            </a:r>
            <a:r>
              <a:rPr sz="1200" b="1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200" b="1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  <a:r>
              <a:rPr sz="1200" b="1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indexOf()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7052" y="4199272"/>
            <a:ext cx="4572000" cy="349135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68104">
              <a:spcBef>
                <a:spcPts val="203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indexOf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2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9237" y="4997503"/>
            <a:ext cx="7707630" cy="104836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7160" indent="-128111">
              <a:spcBef>
                <a:spcPts val="75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indexOf()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deuxième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optionnel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aussi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choisir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l’indice</a:t>
            </a:r>
            <a:r>
              <a:rPr sz="12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partir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duquel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recherche</a:t>
            </a:r>
            <a:r>
              <a:rPr sz="1200" spc="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débute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défaut,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deuxième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1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1461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 marL="261461">
              <a:tabLst>
                <a:tab pos="3064669" algn="l"/>
              </a:tabLst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indexOf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1,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l'indice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du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premier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B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trouvé</a:t>
            </a:r>
            <a:endParaRPr sz="1050" dirty="0">
              <a:latin typeface="Consolas"/>
              <a:cs typeface="Consolas"/>
            </a:endParaRPr>
          </a:p>
          <a:p>
            <a:pPr marL="261461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indexOf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2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3,</a:t>
            </a:r>
            <a:r>
              <a:rPr sz="1050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l'indice</a:t>
            </a:r>
            <a:r>
              <a:rPr sz="1050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du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premier</a:t>
            </a:r>
            <a:r>
              <a:rPr sz="1050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B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trouvé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après</a:t>
            </a:r>
            <a:r>
              <a:rPr sz="1050" i="1" spc="23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l'indice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2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71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86000" y="3147766"/>
            <a:ext cx="4572000" cy="348653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5241" rIns="0" bIns="0" rtlCol="0">
            <a:spAutoFit/>
          </a:bodyPr>
          <a:lstStyle/>
          <a:p>
            <a:pPr marL="68104">
              <a:spcBef>
                <a:spcPts val="199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-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104">
              <a:spcBef>
                <a:spcPts val="4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'B'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9186FDEF-E3FF-4EF4-34C8-DCEB8A47CC44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Manipulation des objets natifs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A6A5BE-5308-97CD-B594-E31CE408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FE8127-78FA-CB41-8701-5D532F921C24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48D4D04-D8DC-70B9-79D5-7B312DE5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71</a:t>
            </a:fld>
            <a:endParaRPr lang="fr-FR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72</a:t>
            </a:fld>
            <a:endParaRPr sz="750" dirty="0">
              <a:latin typeface="Calibri"/>
              <a:cs typeface="Calibri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9186FDEF-E3FF-4EF4-34C8-DCEB8A47CC44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Manipulation des objets natifs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0ECED9D-6AAB-CA6E-32F6-36BFF7A8D1F2}"/>
              </a:ext>
            </a:extLst>
          </p:cNvPr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 dirty="0">
              <a:latin typeface="Calibri"/>
              <a:cs typeface="Calibri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29CD886-8DFC-9F98-9CCC-952CCF007DDB}"/>
              </a:ext>
            </a:extLst>
          </p:cNvPr>
          <p:cNvSpPr txBox="1"/>
          <p:nvPr/>
        </p:nvSpPr>
        <p:spPr>
          <a:xfrm>
            <a:off x="599236" y="2056352"/>
            <a:ext cx="4988763" cy="48202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Parcourir</a:t>
            </a:r>
            <a:r>
              <a:rPr sz="1200" b="1" spc="-3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b="1" spc="-1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endParaRPr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parcourir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différente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manières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DBE59B02-D53A-D2B5-ADD0-9C185DF5E444}"/>
              </a:ext>
            </a:extLst>
          </p:cNvPr>
          <p:cNvSpPr txBox="1"/>
          <p:nvPr/>
        </p:nvSpPr>
        <p:spPr>
          <a:xfrm>
            <a:off x="599236" y="4638001"/>
            <a:ext cx="2093163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200" b="1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4FF08A5A-7924-CA4D-B74E-74206394C082}"/>
              </a:ext>
            </a:extLst>
          </p:cNvPr>
          <p:cNvSpPr txBox="1"/>
          <p:nvPr/>
        </p:nvSpPr>
        <p:spPr>
          <a:xfrm>
            <a:off x="753165" y="5014161"/>
            <a:ext cx="7559993" cy="115849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68580" marR="4903946">
              <a:spcBef>
                <a:spcPts val="214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forEach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{</a:t>
            </a:r>
            <a:endParaRPr sz="1050" dirty="0">
              <a:latin typeface="Consolas"/>
              <a:cs typeface="Consolas"/>
            </a:endParaRPr>
          </a:p>
          <a:p>
            <a:pPr marL="214789">
              <a:spcBef>
                <a:spcPts val="4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 marL="68580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r>
              <a:rPr sz="1050" spc="-4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 marL="68580"/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:</a:t>
            </a:r>
            <a:endParaRPr sz="1050" dirty="0">
              <a:latin typeface="Consolas"/>
              <a:cs typeface="Consolas"/>
            </a:endParaRPr>
          </a:p>
          <a:p>
            <a:pPr marL="68580"/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7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'A';</a:t>
            </a:r>
            <a:endParaRPr sz="1050" dirty="0">
              <a:latin typeface="Consolas"/>
              <a:cs typeface="Consolas"/>
            </a:endParaRPr>
          </a:p>
          <a:p>
            <a:pPr marL="68580"/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7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'B';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43FE195F-E344-E135-A9D1-E264EC6FED36}"/>
              </a:ext>
            </a:extLst>
          </p:cNvPr>
          <p:cNvSpPr/>
          <p:nvPr/>
        </p:nvSpPr>
        <p:spPr>
          <a:xfrm>
            <a:off x="488061" y="2602611"/>
            <a:ext cx="4064794" cy="1524953"/>
          </a:xfrm>
          <a:custGeom>
            <a:avLst/>
            <a:gdLst/>
            <a:ahLst/>
            <a:cxnLst/>
            <a:rect l="l" t="t" r="r" b="b"/>
            <a:pathLst>
              <a:path w="5419725" h="2033270">
                <a:moveTo>
                  <a:pt x="0" y="2033015"/>
                </a:moveTo>
                <a:lnTo>
                  <a:pt x="5419344" y="2033015"/>
                </a:lnTo>
                <a:lnTo>
                  <a:pt x="5419344" y="0"/>
                </a:lnTo>
                <a:lnTo>
                  <a:pt x="0" y="0"/>
                </a:lnTo>
                <a:lnTo>
                  <a:pt x="0" y="203301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0BB2106C-68B4-CCD2-E5F3-53E426E030B2}"/>
              </a:ext>
            </a:extLst>
          </p:cNvPr>
          <p:cNvSpPr txBox="1"/>
          <p:nvPr/>
        </p:nvSpPr>
        <p:spPr>
          <a:xfrm>
            <a:off x="547116" y="2620290"/>
            <a:ext cx="3861911" cy="146338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050" b="1" spc="-15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050" b="1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(let</a:t>
            </a:r>
            <a:r>
              <a:rPr sz="105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05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</a:t>
            </a:r>
            <a:r>
              <a:rPr sz="105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05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monTableau.</a:t>
            </a:r>
            <a:r>
              <a:rPr sz="1050" b="1" spc="-11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sz="1050" spc="6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i++)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05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monTableau[i]</a:t>
            </a:r>
            <a:r>
              <a:rPr sz="1050" spc="7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05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d'accéder</a:t>
            </a:r>
            <a:r>
              <a:rPr sz="105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05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050" spc="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courant</a:t>
            </a:r>
            <a:r>
              <a:rPr sz="105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05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4"/>
              </a:spcBef>
            </a:pPr>
            <a:r>
              <a:rPr sz="1050" spc="-11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//Ou </a:t>
            </a:r>
            <a:r>
              <a:rPr sz="105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bien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050" b="1" spc="-15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050" b="1" spc="4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(const</a:t>
            </a:r>
            <a:r>
              <a:rPr sz="105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monElement</a:t>
            </a:r>
            <a:r>
              <a:rPr sz="1050" spc="6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8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050" b="1" spc="11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monTableau)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/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05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monElement</a:t>
            </a:r>
            <a:r>
              <a:rPr sz="1050" spc="8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05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d'accéder</a:t>
            </a:r>
            <a:r>
              <a:rPr sz="105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05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050" spc="6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courant</a:t>
            </a:r>
            <a:r>
              <a:rPr sz="105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05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518736B8-A715-9EFC-CC23-F229A32B9BF5}"/>
              </a:ext>
            </a:extLst>
          </p:cNvPr>
          <p:cNvSpPr/>
          <p:nvPr/>
        </p:nvSpPr>
        <p:spPr>
          <a:xfrm>
            <a:off x="4618863" y="2602612"/>
            <a:ext cx="4062413" cy="1522571"/>
          </a:xfrm>
          <a:custGeom>
            <a:avLst/>
            <a:gdLst/>
            <a:ahLst/>
            <a:cxnLst/>
            <a:rect l="l" t="t" r="r" b="b"/>
            <a:pathLst>
              <a:path w="5416550" h="2030095">
                <a:moveTo>
                  <a:pt x="0" y="2029968"/>
                </a:moveTo>
                <a:lnTo>
                  <a:pt x="5416296" y="2029968"/>
                </a:lnTo>
                <a:lnTo>
                  <a:pt x="5416296" y="0"/>
                </a:lnTo>
                <a:lnTo>
                  <a:pt x="0" y="0"/>
                </a:lnTo>
                <a:lnTo>
                  <a:pt x="0" y="20299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16651EAF-0795-E5E3-36C2-5F18262EFBF5}"/>
              </a:ext>
            </a:extLst>
          </p:cNvPr>
          <p:cNvSpPr txBox="1"/>
          <p:nvPr/>
        </p:nvSpPr>
        <p:spPr>
          <a:xfrm>
            <a:off x="4677728" y="2619565"/>
            <a:ext cx="3861911" cy="49340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05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monTableau.</a:t>
            </a:r>
            <a:r>
              <a:rPr sz="1050" b="1" spc="-15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sz="1050" b="1" spc="86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4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050" b="1" spc="-8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monElement</a:t>
            </a:r>
            <a:r>
              <a:rPr sz="1050" spc="7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4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{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/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05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monElement</a:t>
            </a:r>
            <a:r>
              <a:rPr sz="1050" spc="8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05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d'accéder</a:t>
            </a:r>
            <a:r>
              <a:rPr sz="105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05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050" spc="6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courant</a:t>
            </a:r>
            <a:r>
              <a:rPr sz="105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05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4"/>
              </a:spcBef>
            </a:pPr>
            <a:r>
              <a:rPr sz="1050" b="1" spc="-4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C72503B8-F879-6C31-67AB-0B8F60CD2CE7}"/>
              </a:ext>
            </a:extLst>
          </p:cNvPr>
          <p:cNvSpPr txBox="1"/>
          <p:nvPr/>
        </p:nvSpPr>
        <p:spPr>
          <a:xfrm>
            <a:off x="8884063" y="5859323"/>
            <a:ext cx="153353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ts val="791"/>
              </a:lnSpc>
            </a:pPr>
            <a:fld id="{81D60167-4931-47E6-BA6A-407CBD079E47}" type="slidenum">
              <a:rPr sz="750" dirty="0">
                <a:solidFill>
                  <a:srgbClr val="AEABAB"/>
                </a:solidFill>
                <a:latin typeface="Calibri"/>
                <a:cs typeface="Calibri"/>
              </a:rPr>
              <a:pPr marL="28575">
                <a:lnSpc>
                  <a:spcPts val="791"/>
                </a:lnSpc>
              </a:pPr>
              <a:t>72</a:t>
            </a:fld>
            <a:endParaRPr sz="750">
              <a:latin typeface="Calibri"/>
              <a:cs typeface="Calibri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136BF719-0976-FCD4-2718-6918391CD098}"/>
              </a:ext>
            </a:extLst>
          </p:cNvPr>
          <p:cNvSpPr txBox="1"/>
          <p:nvPr/>
        </p:nvSpPr>
        <p:spPr>
          <a:xfrm>
            <a:off x="4677728" y="3259932"/>
            <a:ext cx="3861911" cy="816570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050" spc="-11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//Ou</a:t>
            </a:r>
            <a:r>
              <a:rPr sz="1050" spc="-8" dirty="0">
                <a:solidFill>
                  <a:srgbClr val="AE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bien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05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monTableau.</a:t>
            </a:r>
            <a:r>
              <a:rPr sz="1050" b="1" spc="-15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sz="1050" b="1" spc="86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4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050" b="1" spc="-8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r>
              <a:rPr sz="1050" b="1" spc="34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b="1" spc="-4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050" b="1" spc="11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monElement)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050" b="1" spc="-4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/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105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monElement</a:t>
            </a:r>
            <a:r>
              <a:rPr sz="1050" spc="8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05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d'accéder</a:t>
            </a:r>
            <a:r>
              <a:rPr sz="105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05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050" spc="6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courant</a:t>
            </a:r>
            <a:r>
              <a:rPr sz="105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05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05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/>
            <a:r>
              <a:rPr sz="1050" b="1" spc="-4" dirty="0">
                <a:solidFill>
                  <a:srgbClr val="FF7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9B9344-4BD7-DBF3-AC97-6F58C09AF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60D51C-B488-3D45-8896-F7814ACA9CE7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59FC52-2349-8ED8-AF39-83579882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D3FFAE-2D82-4C5F-946F-ECFA20CDAAF7}" type="slidenum">
              <a:rPr lang="fr-FR" altLang="en-US" smtClean="0"/>
              <a:pPr>
                <a:defRPr/>
              </a:pPr>
              <a:t>72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15261074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73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9237" y="4313264"/>
            <a:ext cx="6017463" cy="529632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9525">
              <a:spcBef>
                <a:spcPts val="750"/>
              </a:spcBef>
            </a:pP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sz="1200" b="1" spc="-1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b="1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endParaRPr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499"/>
              </a:spcBef>
            </a:pP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</a:t>
            </a:r>
            <a:r>
              <a:rPr sz="12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d’un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élément,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directement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utiliser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2099" y="3732402"/>
            <a:ext cx="7562374" cy="51215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68580" marR="5644515">
              <a:spcBef>
                <a:spcPts val="214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',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unshift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22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580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5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[22,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'A',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'B'];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2099" y="2668905"/>
            <a:ext cx="7562374" cy="555784"/>
          </a:xfrm>
          <a:custGeom>
            <a:avLst/>
            <a:gdLst/>
            <a:ahLst/>
            <a:cxnLst/>
            <a:rect l="l" t="t" r="r" b="b"/>
            <a:pathLst>
              <a:path w="10083165" h="741044">
                <a:moveTo>
                  <a:pt x="0" y="740663"/>
                </a:moveTo>
                <a:lnTo>
                  <a:pt x="10082784" y="740663"/>
                </a:lnTo>
                <a:lnTo>
                  <a:pt x="10082784" y="0"/>
                </a:lnTo>
                <a:lnTo>
                  <a:pt x="0" y="0"/>
                </a:lnTo>
                <a:lnTo>
                  <a:pt x="0" y="740663"/>
                </a:lnTo>
                <a:close/>
              </a:path>
            </a:pathLst>
          </a:custGeom>
          <a:ln w="9525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599236" y="2056351"/>
            <a:ext cx="4031933" cy="158431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spc="-4" dirty="0">
                <a:solidFill>
                  <a:srgbClr val="0070C0"/>
                </a:solidFill>
                <a:latin typeface="Calibri"/>
                <a:cs typeface="Calibri"/>
              </a:rPr>
              <a:t>Ajouter</a:t>
            </a:r>
            <a:r>
              <a:rPr sz="1200" b="1" spc="-23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un </a:t>
            </a:r>
            <a:r>
              <a:rPr sz="1200" b="1" spc="-4" dirty="0">
                <a:solidFill>
                  <a:srgbClr val="0070C0"/>
                </a:solidFill>
                <a:latin typeface="Calibri"/>
                <a:cs typeface="Calibri"/>
              </a:rPr>
              <a:t>élément</a:t>
            </a:r>
            <a:r>
              <a:rPr sz="1200" b="1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dans</a:t>
            </a:r>
            <a:r>
              <a:rPr sz="1200" b="1" spc="-23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70C0"/>
                </a:solidFill>
                <a:latin typeface="Calibri"/>
                <a:cs typeface="Calibri"/>
              </a:rPr>
              <a:t>un </a:t>
            </a:r>
            <a:r>
              <a:rPr sz="1200" b="1" spc="-4" dirty="0">
                <a:solidFill>
                  <a:srgbClr val="0070C0"/>
                </a:solidFill>
                <a:latin typeface="Calibri"/>
                <a:cs typeface="Calibri"/>
              </a:rPr>
              <a:t>tableau</a:t>
            </a:r>
            <a:endParaRPr sz="12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37160" indent="-128111">
              <a:spcBef>
                <a:spcPts val="788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ajoute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Arial MT"/>
              <a:buChar char="•"/>
            </a:pPr>
            <a:endParaRPr sz="1350" dirty="0">
              <a:latin typeface="Calibri"/>
              <a:cs typeface="Calibri"/>
            </a:endParaRPr>
          </a:p>
          <a:p>
            <a:pPr marL="261461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spc="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-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 marL="261461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push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 dirty="0">
              <a:latin typeface="Consolas"/>
              <a:cs typeface="Consolas"/>
            </a:endParaRPr>
          </a:p>
          <a:p>
            <a:pPr marL="261461">
              <a:spcBef>
                <a:spcPts val="4"/>
              </a:spcBef>
              <a:tabLst>
                <a:tab pos="2031206" algn="l"/>
              </a:tabLst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['A',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'B',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'C']</a:t>
            </a:r>
            <a:endParaRPr sz="1050" dirty="0">
              <a:latin typeface="Consolas"/>
              <a:cs typeface="Consolas"/>
            </a:endParaRPr>
          </a:p>
          <a:p>
            <a:pPr>
              <a:spcBef>
                <a:spcPts val="23"/>
              </a:spcBef>
            </a:pPr>
            <a:endParaRPr sz="1463" dirty="0">
              <a:latin typeface="Consolas"/>
              <a:cs typeface="Consolas"/>
            </a:endParaRPr>
          </a:p>
          <a:p>
            <a:pPr marL="137160" indent="-128111">
              <a:spcBef>
                <a:spcPts val="4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sz="1200" b="1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ajoute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2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début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sz="1200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92099" y="4900041"/>
            <a:ext cx="7562374" cy="673261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8580">
              <a:spcBef>
                <a:spcPts val="210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-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580">
              <a:tabLst>
                <a:tab pos="1543050" algn="l"/>
              </a:tabLst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0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spc="1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';	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Modifie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050" i="1" spc="-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première</a:t>
            </a:r>
            <a:r>
              <a:rPr sz="1050" i="1" spc="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case</a:t>
            </a:r>
            <a:endParaRPr sz="1050">
              <a:latin typeface="Consolas"/>
              <a:cs typeface="Consolas"/>
            </a:endParaRPr>
          </a:p>
          <a:p>
            <a:pPr marL="68580">
              <a:tabLst>
                <a:tab pos="1513523" algn="l"/>
              </a:tabLst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4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spc="1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';	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ajoute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un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élément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dans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l’indice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4</a:t>
            </a:r>
            <a:endParaRPr sz="1050">
              <a:latin typeface="Consolas"/>
              <a:cs typeface="Consolas"/>
            </a:endParaRPr>
          </a:p>
          <a:p>
            <a:pPr marL="68580">
              <a:tabLst>
                <a:tab pos="1764983" algn="l"/>
              </a:tabLst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['A',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'B',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'C',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empty,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'E']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0A09BB32-C11C-24FB-AFDB-E75DE968A5FD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Manipulation des objets natifs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300107-9102-094B-F77B-FF4A0A30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9FCFC0-51E3-C44D-A7B7-C99B21020B63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74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9236" y="2056352"/>
            <a:ext cx="5183981" cy="48202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Supprimer</a:t>
            </a:r>
            <a:r>
              <a:rPr sz="1200" b="1" spc="-3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b="1" spc="-4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endParaRPr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788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pop()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dernier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236" y="3387472"/>
            <a:ext cx="4988764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7160" indent="-128111">
              <a:spcBef>
                <a:spcPts val="75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shift()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236" y="4581284"/>
            <a:ext cx="7985963" cy="528030"/>
          </a:xfrm>
          <a:prstGeom prst="rect">
            <a:avLst/>
          </a:prstGeom>
        </p:spPr>
        <p:txBody>
          <a:bodyPr vert="horz" wrap="square" lIns="0" tIns="80963" rIns="0" bIns="0" rtlCol="0">
            <a:spAutoFit/>
          </a:bodyPr>
          <a:lstStyle/>
          <a:p>
            <a:pPr marL="137160" indent="-128111">
              <a:spcBef>
                <a:spcPts val="638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 de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supprimer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59"/>
              </a:spcBef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paramètre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l'indice</a:t>
            </a:r>
            <a:r>
              <a:rPr sz="12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partir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duquel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supprimer,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d'éléments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supprimer.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099" y="2639187"/>
            <a:ext cx="7562374" cy="51023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5241" rIns="0" bIns="0" rtlCol="0">
            <a:spAutoFit/>
          </a:bodyPr>
          <a:lstStyle/>
          <a:p>
            <a:pPr marL="68580">
              <a:spcBef>
                <a:spcPts val="199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-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580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pop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580">
              <a:spcBef>
                <a:spcPts val="4"/>
              </a:spcBef>
              <a:tabLst>
                <a:tab pos="1764983" algn="l"/>
              </a:tabLst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 Retourne</a:t>
            </a:r>
            <a:r>
              <a:rPr sz="1050" i="1" spc="-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['A',</a:t>
            </a:r>
            <a:r>
              <a:rPr sz="1050" i="1" spc="-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'B'];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099" y="3683890"/>
            <a:ext cx="7562374" cy="512641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68580" marR="5274469">
              <a:spcBef>
                <a:spcPts val="217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',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 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shift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580">
              <a:spcBef>
                <a:spcPts val="4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['B',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'C'];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3165" y="5388431"/>
            <a:ext cx="7562374" cy="513121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8099" rIns="0" bIns="0" rtlCol="0">
            <a:spAutoFit/>
          </a:bodyPr>
          <a:lstStyle/>
          <a:p>
            <a:pPr marL="68580">
              <a:spcBef>
                <a:spcPts val="221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-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580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splice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,</a:t>
            </a:r>
            <a:r>
              <a:rPr sz="1050" dirty="0">
                <a:solidFill>
                  <a:srgbClr val="9C5D27"/>
                </a:solidFill>
                <a:latin typeface="Consolas"/>
                <a:cs typeface="Consolas"/>
              </a:rPr>
              <a:t>1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050">
              <a:latin typeface="Consolas"/>
              <a:cs typeface="Consolas"/>
            </a:endParaRPr>
          </a:p>
          <a:p>
            <a:pPr marL="68580">
              <a:spcBef>
                <a:spcPts val="4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['A',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'C'];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0C51012C-F3B5-8A68-BB3F-46A6B9FFBB50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Manipulation des objets natifs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3CC326-03BE-A7EC-3BCA-4D780F72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6B85A0-F2D6-B741-832C-1FC1AFAF0AFE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75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9237" y="2056352"/>
            <a:ext cx="7033463" cy="48202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Trier</a:t>
            </a:r>
            <a:r>
              <a:rPr sz="1200" b="1" spc="-3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endParaRPr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788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sort()</a:t>
            </a:r>
            <a:r>
              <a:rPr sz="12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ordre</a:t>
            </a:r>
            <a:r>
              <a:rPr sz="12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alphabétique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(elle</a:t>
            </a:r>
            <a:r>
              <a:rPr sz="12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doivent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même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nature)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236" y="3387472"/>
            <a:ext cx="4769168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7160" indent="-128111">
              <a:spcBef>
                <a:spcPts val="75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reverse()</a:t>
            </a:r>
            <a:r>
              <a:rPr sz="1200" b="1" spc="-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l'ordre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(sans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tri)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236" y="4313264"/>
            <a:ext cx="7325826" cy="529632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9525">
              <a:spcBef>
                <a:spcPts val="750"/>
              </a:spcBef>
            </a:pP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Recherche</a:t>
            </a:r>
            <a:r>
              <a:rPr sz="1200" b="1" spc="-4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200" b="1" spc="-6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</a:t>
            </a:r>
            <a:r>
              <a:rPr sz="12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endParaRPr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499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findIndex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l’indice</a:t>
            </a:r>
            <a:r>
              <a:rPr sz="12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 du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tableau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remplit</a:t>
            </a:r>
            <a:r>
              <a:rPr sz="12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2099" y="3715893"/>
            <a:ext cx="7562374" cy="510717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68580">
              <a:spcBef>
                <a:spcPts val="203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-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580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reverse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580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['C',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'B',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'A'];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2099" y="2664334"/>
            <a:ext cx="7562374" cy="51167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8580">
              <a:spcBef>
                <a:spcPts val="210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1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4" dirty="0">
                <a:solidFill>
                  <a:srgbClr val="448B27"/>
                </a:solidFill>
                <a:latin typeface="Consolas"/>
                <a:cs typeface="Consolas"/>
              </a:rPr>
              <a:t>E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-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580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sort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68580">
              <a:spcBef>
                <a:spcPts val="4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['A',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'D',</a:t>
            </a:r>
            <a:r>
              <a:rPr sz="1050" i="1" spc="-8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'E']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2099" y="5073489"/>
            <a:ext cx="7562374" cy="835806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360998" marR="5495925" indent="-292894">
              <a:spcBef>
                <a:spcPts val="217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function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findC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)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 {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return</a:t>
            </a:r>
            <a:r>
              <a:rPr sz="1050" spc="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===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';</a:t>
            </a:r>
            <a:endParaRPr sz="1050">
              <a:latin typeface="Consolas"/>
              <a:cs typeface="Consolas"/>
            </a:endParaRPr>
          </a:p>
          <a:p>
            <a:pPr marL="214789"/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}</a:t>
            </a:r>
            <a:endParaRPr sz="1050">
              <a:latin typeface="Consolas"/>
              <a:cs typeface="Consolas"/>
            </a:endParaRPr>
          </a:p>
          <a:p>
            <a:pPr marL="214789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[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A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B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spc="-4" dirty="0">
                <a:solidFill>
                  <a:srgbClr val="448B27"/>
                </a:solidFill>
                <a:latin typeface="Consolas"/>
                <a:cs typeface="Consolas"/>
              </a:rPr>
              <a:t>D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',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C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'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]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 marL="214789">
              <a:tabLst>
                <a:tab pos="2208848" algn="l"/>
              </a:tabLst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tableau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findIndex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findC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	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Retourne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2,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l'indice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du</a:t>
            </a:r>
            <a:r>
              <a:rPr sz="1050" i="1" spc="11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premier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C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D283E844-55AC-4920-0389-39ACC150C47B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Manipulation des objets natifs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71AF74-FD09-F2D3-434C-FEC1F3AE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56D044-26BB-FA4B-A85D-3B56E31E5592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76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9236" y="2056352"/>
            <a:ext cx="8024063" cy="46984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spc="-2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L’objet</a:t>
            </a:r>
            <a:r>
              <a:rPr sz="1200" b="1" spc="-1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sz="12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(chaînes</a:t>
            </a:r>
            <a:r>
              <a:rPr sz="12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caractères)</a:t>
            </a:r>
            <a:endParaRPr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lnSpc>
                <a:spcPct val="153500"/>
              </a:lnSpc>
              <a:spcBef>
                <a:spcPts val="210"/>
              </a:spcBef>
            </a:pP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L'objet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sz="1200" b="1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chaînes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caractères. </a:t>
            </a:r>
            <a:r>
              <a:rPr sz="1200" spc="-19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12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possède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nombreuses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236" y="4782350"/>
            <a:ext cx="5771198" cy="714618"/>
          </a:xfrm>
          <a:prstGeom prst="rect">
            <a:avLst/>
          </a:prstGeom>
        </p:spPr>
        <p:txBody>
          <a:bodyPr vert="horz" wrap="square" lIns="0" tIns="82867" rIns="0" bIns="0" rtlCol="0">
            <a:spAutoFit/>
          </a:bodyPr>
          <a:lstStyle/>
          <a:p>
            <a:pPr marL="137160" indent="-128111">
              <a:spcBef>
                <a:spcPts val="652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Chercher</a:t>
            </a:r>
            <a:r>
              <a:rPr sz="1200" b="1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une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</a:t>
            </a:r>
            <a:r>
              <a:rPr sz="1200" b="1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indexOf,</a:t>
            </a:r>
            <a:r>
              <a:rPr sz="1200" b="1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startsWith,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endsWith,</a:t>
            </a:r>
            <a:r>
              <a:rPr sz="1200" b="1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-128111">
              <a:spcBef>
                <a:spcPts val="578"/>
              </a:spcBef>
              <a:buFont typeface="Arial MT"/>
              <a:buChar char="•"/>
              <a:tabLst>
                <a:tab pos="137636" algn="l"/>
              </a:tabLst>
            </a:pP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sz="1200" b="1" spc="-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2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</a:t>
            </a:r>
            <a:r>
              <a:rPr sz="1200" b="1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Array.from()</a:t>
            </a:r>
            <a:r>
              <a:rPr sz="12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véritable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11802"/>
              </p:ext>
            </p:extLst>
          </p:nvPr>
        </p:nvGraphicFramePr>
        <p:xfrm>
          <a:off x="1325213" y="2905887"/>
          <a:ext cx="7084149" cy="162001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7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2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93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</a:rPr>
                        <a:t>Méthode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8101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810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b="1" spc="-5" dirty="0">
                          <a:solidFill>
                            <a:srgbClr val="555555"/>
                          </a:solidFill>
                        </a:rPr>
                        <a:t>length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0484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C'est un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entier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qui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indique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la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taille</a:t>
                      </a:r>
                      <a:r>
                        <a:rPr sz="1200" spc="4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de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la chaîne</a:t>
                      </a:r>
                      <a:r>
                        <a:rPr sz="1200" spc="4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de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caractères.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04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4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b="1" spc="-10" dirty="0">
                          <a:solidFill>
                            <a:srgbClr val="555555"/>
                          </a:solidFill>
                        </a:rPr>
                        <a:t>charAt()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Méthode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qui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permet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d'accéder</a:t>
                      </a:r>
                      <a:r>
                        <a:rPr sz="1200" spc="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à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 un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caractère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isolé</a:t>
                      </a:r>
                      <a:r>
                        <a:rPr sz="1200" spc="4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d'une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chaîne.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3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b="1" spc="-5" dirty="0">
                          <a:solidFill>
                            <a:srgbClr val="555555"/>
                          </a:solidFill>
                        </a:rPr>
                        <a:t>substring(x,y)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0484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Méthode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qui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renvoie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un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string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partiel</a:t>
                      </a:r>
                      <a:r>
                        <a:rPr sz="1200" spc="3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situé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entre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la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position</a:t>
                      </a:r>
                      <a:r>
                        <a:rPr sz="1200" spc="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x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et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la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position</a:t>
                      </a:r>
                      <a:r>
                        <a:rPr sz="1200" spc="3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y-1.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048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b="1" spc="-5" dirty="0">
                          <a:solidFill>
                            <a:srgbClr val="555555"/>
                          </a:solidFill>
                        </a:rPr>
                        <a:t>toLowerCase()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spc="-20" dirty="0">
                          <a:solidFill>
                            <a:srgbClr val="555555"/>
                          </a:solidFill>
                        </a:rPr>
                        <a:t>Transforme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toutes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 les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lettres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en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minuscules.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b="1" dirty="0">
                          <a:solidFill>
                            <a:srgbClr val="555555"/>
                          </a:solidFill>
                        </a:rPr>
                        <a:t>toUpperCase()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spc="-20" dirty="0">
                          <a:solidFill>
                            <a:srgbClr val="555555"/>
                          </a:solidFill>
                        </a:rPr>
                        <a:t>Transforme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toutes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les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</a:rPr>
                        <a:t>lettres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</a:rPr>
                        <a:t>en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</a:rPr>
                        <a:t>Majuscules.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09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Titre 1">
            <a:extLst>
              <a:ext uri="{FF2B5EF4-FFF2-40B4-BE49-F238E27FC236}">
                <a16:creationId xmlns:a16="http://schemas.microsoft.com/office/drawing/2014/main" id="{EE923DFD-19E5-BBA5-2F01-B504DFC9BE47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Manipulation des objets natifs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67AE2F-4D21-7325-71CA-2F29F80C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3E0529-7C71-404C-9068-3D1885054D2B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Manipulation JSON</a:t>
            </a:r>
          </a:p>
        </p:txBody>
      </p:sp>
    </p:spTree>
    <p:extLst>
      <p:ext uri="{BB962C8B-B14F-4D97-AF65-F5344CB8AC3E}">
        <p14:creationId xmlns:p14="http://schemas.microsoft.com/office/powerpoint/2010/main" val="28221475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78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9236" y="2056351"/>
            <a:ext cx="7940993" cy="366494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sz="1200" b="1" spc="-1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b="1" spc="-1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r>
              <a:rPr sz="1200" b="1" spc="-8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200" b="1" spc="-49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</a:t>
            </a:r>
            <a:endParaRPr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sz="1200" b="1" spc="7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(JavaScript</a:t>
            </a:r>
            <a:r>
              <a:rPr sz="1200" b="1" spc="6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1200" b="1" spc="6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Notation)</a:t>
            </a:r>
            <a:r>
              <a:rPr sz="1200" b="1" spc="7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200" spc="6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1200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d'échange</a:t>
            </a:r>
            <a:r>
              <a:rPr sz="1200" spc="7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7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200" spc="8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spc="7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facile</a:t>
            </a:r>
            <a:r>
              <a:rPr sz="1200" spc="7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9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utiliser</a:t>
            </a:r>
            <a:r>
              <a:rPr sz="1200" spc="6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200" spc="7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7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humains</a:t>
            </a:r>
            <a:r>
              <a:rPr sz="1200" spc="7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200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7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machines.</a:t>
            </a:r>
            <a:r>
              <a:rPr sz="1200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sz="1200" spc="7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1200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</a:t>
            </a:r>
            <a:r>
              <a:rPr sz="1200" spc="7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200" spc="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échanger</a:t>
            </a:r>
            <a:r>
              <a:rPr sz="1200" spc="6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127"/>
              </a:spcBef>
            </a:pP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(clients)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serveurs.</a:t>
            </a:r>
            <a:r>
              <a:rPr sz="12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complète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d'objet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59"/>
              </a:spcBef>
            </a:pP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214" indent="-215265">
              <a:spcBef>
                <a:spcPts val="578"/>
              </a:spcBef>
              <a:buFont typeface="Arial MT"/>
              <a:buChar char="•"/>
              <a:tabLst>
                <a:tab pos="567214" algn="l"/>
                <a:tab pos="567690" algn="l"/>
              </a:tabLst>
            </a:pP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Facile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utiliser</a:t>
            </a:r>
            <a:r>
              <a:rPr sz="1200" b="1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l'API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offre</a:t>
            </a:r>
            <a:r>
              <a:rPr sz="12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œuvre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avancée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différents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données,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simplifier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d'utilisation.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214" indent="-215265">
              <a:spcBef>
                <a:spcPts val="578"/>
              </a:spcBef>
              <a:buFont typeface="Arial MT"/>
              <a:buChar char="•"/>
              <a:tabLst>
                <a:tab pos="567214" algn="l"/>
                <a:tab pos="567690" algn="l"/>
              </a:tabLst>
            </a:pP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1200" b="1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2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rapidité</a:t>
            </a:r>
            <a:r>
              <a:rPr sz="12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consomme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très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mémoire.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214" indent="-215265">
              <a:spcBef>
                <a:spcPts val="559"/>
              </a:spcBef>
              <a:buFont typeface="Arial MT"/>
              <a:buChar char="•"/>
              <a:tabLst>
                <a:tab pos="567214" algn="l"/>
                <a:tab pos="567690" algn="l"/>
              </a:tabLst>
            </a:pP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Outil</a:t>
            </a:r>
            <a:r>
              <a:rPr sz="1200" b="1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gratuit</a:t>
            </a:r>
            <a:r>
              <a:rPr sz="12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bibliothèque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200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gratuite.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214" indent="-215265">
              <a:spcBef>
                <a:spcPts val="574"/>
              </a:spcBef>
              <a:buFont typeface="Arial MT"/>
              <a:buChar char="•"/>
              <a:tabLst>
                <a:tab pos="567214" algn="l"/>
                <a:tab pos="567690" algn="l"/>
              </a:tabLst>
            </a:pP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Dépendance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bibliothèque</a:t>
            </a:r>
            <a:r>
              <a:rPr sz="12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nécessite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l’utilisation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autre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bibliothèque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traitement.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214" indent="-215265">
              <a:spcBef>
                <a:spcPts val="578"/>
              </a:spcBef>
              <a:buFont typeface="Arial MT"/>
              <a:buChar char="•"/>
              <a:tabLst>
                <a:tab pos="567214" algn="l"/>
                <a:tab pos="567690" algn="l"/>
              </a:tabLst>
            </a:pP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Compatibilité</a:t>
            </a:r>
            <a:r>
              <a:rPr sz="1200" b="1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0114" lvl="1" indent="-215265">
              <a:spcBef>
                <a:spcPts val="649"/>
              </a:spcBef>
              <a:buFont typeface="Arial MT"/>
              <a:buChar char="•"/>
              <a:tabLst>
                <a:tab pos="910114" algn="l"/>
                <a:tab pos="910590" algn="l"/>
              </a:tabLst>
            </a:pP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supporté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2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navigateurs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0114" lvl="1" indent="-215265">
              <a:spcBef>
                <a:spcPts val="578"/>
              </a:spcBef>
              <a:buFont typeface="Arial MT"/>
              <a:buChar char="•"/>
              <a:tabLst>
                <a:tab pos="910114" algn="l"/>
                <a:tab pos="910590" algn="l"/>
              </a:tabLst>
            </a:pP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principaux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0114" lvl="1" indent="-215265">
              <a:spcBef>
                <a:spcPts val="559"/>
              </a:spcBef>
              <a:buFont typeface="Arial MT"/>
              <a:buChar char="•"/>
              <a:tabLst>
                <a:tab pos="910114" algn="l"/>
                <a:tab pos="910590" algn="l"/>
              </a:tabLst>
            </a:pP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transmettre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sérialiser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structurées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l'aide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d'une connexion</a:t>
            </a:r>
            <a:r>
              <a:rPr sz="12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réseau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0114" lvl="1" indent="-215265">
              <a:spcBef>
                <a:spcPts val="578"/>
              </a:spcBef>
              <a:buFont typeface="Arial MT"/>
              <a:buChar char="•"/>
              <a:tabLst>
                <a:tab pos="910114" algn="l"/>
                <a:tab pos="910590" algn="l"/>
              </a:tabLst>
            </a:pP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 des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langages</a:t>
            </a:r>
            <a:r>
              <a:rPr sz="1200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modernes.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E5886543-13BC-ED4B-1984-9417B012D718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Manipulation JSON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0B2C6E-F754-6DF8-D1AA-D5FF2CF5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4B993F-2078-AD4E-90A2-9B0512C10E89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79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918302" y="1793414"/>
            <a:ext cx="3045663" cy="55784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9525">
              <a:spcBef>
                <a:spcPts val="870"/>
              </a:spcBef>
            </a:pP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sz="1200" b="1" spc="-2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b="1" spc="-26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Syntaxe</a:t>
            </a:r>
            <a:endParaRPr sz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89"/>
              </a:spcBef>
            </a:pPr>
            <a:r>
              <a:rPr sz="12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è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sz="12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2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2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200" b="1" spc="-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137" y="2444633"/>
            <a:ext cx="59531" cy="1163299"/>
          </a:xfrm>
          <a:prstGeom prst="rect">
            <a:avLst/>
          </a:prstGeom>
        </p:spPr>
        <p:txBody>
          <a:bodyPr vert="horz" wrap="square" lIns="0" tIns="39529" rIns="0" bIns="0" rtlCol="0">
            <a:spAutoFit/>
          </a:bodyPr>
          <a:lstStyle/>
          <a:p>
            <a:pPr marL="9525">
              <a:spcBef>
                <a:spcPts val="311"/>
              </a:spcBef>
            </a:pPr>
            <a:r>
              <a:rPr sz="900" dirty="0">
                <a:solidFill>
                  <a:srgbClr val="555555"/>
                </a:solidFill>
                <a:latin typeface="Arial MT"/>
                <a:cs typeface="Arial MT"/>
              </a:rPr>
              <a:t>•</a:t>
            </a:r>
            <a:endParaRPr sz="900">
              <a:latin typeface="Arial MT"/>
              <a:cs typeface="Arial MT"/>
            </a:endParaRPr>
          </a:p>
          <a:p>
            <a:pPr marL="9525">
              <a:spcBef>
                <a:spcPts val="236"/>
              </a:spcBef>
            </a:pPr>
            <a:r>
              <a:rPr sz="900" dirty="0">
                <a:solidFill>
                  <a:srgbClr val="555555"/>
                </a:solidFill>
                <a:latin typeface="Arial MT"/>
                <a:cs typeface="Arial MT"/>
              </a:rPr>
              <a:t>•</a:t>
            </a:r>
            <a:endParaRPr sz="900">
              <a:latin typeface="Arial MT"/>
              <a:cs typeface="Arial MT"/>
            </a:endParaRPr>
          </a:p>
          <a:p>
            <a:pPr marL="9525">
              <a:spcBef>
                <a:spcPts val="236"/>
              </a:spcBef>
            </a:pPr>
            <a:r>
              <a:rPr sz="900" dirty="0">
                <a:solidFill>
                  <a:srgbClr val="555555"/>
                </a:solidFill>
                <a:latin typeface="Arial MT"/>
                <a:cs typeface="Arial MT"/>
              </a:rPr>
              <a:t>•</a:t>
            </a:r>
            <a:endParaRPr sz="900">
              <a:latin typeface="Arial MT"/>
              <a:cs typeface="Arial MT"/>
            </a:endParaRPr>
          </a:p>
          <a:p>
            <a:pPr marL="9525">
              <a:spcBef>
                <a:spcPts val="233"/>
              </a:spcBef>
            </a:pPr>
            <a:r>
              <a:rPr sz="900" dirty="0">
                <a:solidFill>
                  <a:srgbClr val="555555"/>
                </a:solidFill>
                <a:latin typeface="Arial MT"/>
                <a:cs typeface="Arial MT"/>
              </a:rPr>
              <a:t>•</a:t>
            </a:r>
            <a:endParaRPr sz="900">
              <a:latin typeface="Arial MT"/>
              <a:cs typeface="Arial MT"/>
            </a:endParaRPr>
          </a:p>
          <a:p>
            <a:pPr marL="9525">
              <a:spcBef>
                <a:spcPts val="236"/>
              </a:spcBef>
            </a:pPr>
            <a:r>
              <a:rPr sz="900" dirty="0">
                <a:solidFill>
                  <a:srgbClr val="555555"/>
                </a:solidFill>
                <a:latin typeface="Arial MT"/>
                <a:cs typeface="Arial MT"/>
              </a:rPr>
              <a:t>•</a:t>
            </a:r>
            <a:endParaRPr sz="900">
              <a:latin typeface="Arial MT"/>
              <a:cs typeface="Arial MT"/>
            </a:endParaRPr>
          </a:p>
          <a:p>
            <a:pPr marL="9525">
              <a:spcBef>
                <a:spcPts val="233"/>
              </a:spcBef>
            </a:pPr>
            <a:r>
              <a:rPr sz="900" dirty="0">
                <a:solidFill>
                  <a:srgbClr val="555555"/>
                </a:solidFill>
                <a:latin typeface="Arial MT"/>
                <a:cs typeface="Arial MT"/>
              </a:rPr>
              <a:t>•</a:t>
            </a:r>
            <a:endParaRPr sz="900">
              <a:latin typeface="Arial MT"/>
              <a:cs typeface="Arial MT"/>
            </a:endParaRPr>
          </a:p>
          <a:p>
            <a:pPr marL="9525">
              <a:spcBef>
                <a:spcPts val="236"/>
              </a:spcBef>
            </a:pPr>
            <a:r>
              <a:rPr sz="900" dirty="0">
                <a:solidFill>
                  <a:srgbClr val="555555"/>
                </a:solidFill>
                <a:latin typeface="Arial MT"/>
                <a:cs typeface="Arial MT"/>
              </a:rPr>
              <a:t>•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0133" y="2451491"/>
            <a:ext cx="7966863" cy="1095845"/>
          </a:xfrm>
          <a:prstGeom prst="rect">
            <a:avLst/>
          </a:prstGeom>
        </p:spPr>
        <p:txBody>
          <a:bodyPr vert="horz" wrap="square" lIns="0" tIns="39529" rIns="0" bIns="0" rtlCol="0">
            <a:spAutoFit/>
          </a:bodyPr>
          <a:lstStyle/>
          <a:p>
            <a:pPr marL="9525">
              <a:spcBef>
                <a:spcPts val="311"/>
              </a:spcBef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écrites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accolades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(braces)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3810">
              <a:lnSpc>
                <a:spcPct val="121700"/>
              </a:lnSpc>
              <a:spcBef>
                <a:spcPts val="4"/>
              </a:spcBef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représentées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paires</a:t>
            </a:r>
            <a:r>
              <a:rPr sz="12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clé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sz="1200" spc="-19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clés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doivent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mises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guillemets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quotes)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233"/>
              </a:spcBef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clé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2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doivent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séparées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2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deux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(:)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marR="838200">
              <a:lnSpc>
                <a:spcPct val="121700"/>
              </a:lnSpc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virgule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(,)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séparer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sz="1200" spc="-19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crochets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tiennent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tableaux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(brackets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236"/>
              </a:spcBef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accolades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retiennent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objets.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236" y="3650552"/>
            <a:ext cx="8091531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</a:t>
            </a:r>
            <a:r>
              <a:rPr sz="12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Number,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(entre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guillemets),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Boolean,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Null,</a:t>
            </a:r>
            <a:r>
              <a:rPr sz="12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4"/>
              </a:spcBef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4"/>
              </a:spcBef>
            </a:pP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2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C606BB12-12FF-571A-5A0B-FCDF354AADAE}"/>
              </a:ext>
            </a:extLst>
          </p:cNvPr>
          <p:cNvGrpSpPr/>
          <p:nvPr/>
        </p:nvGrpSpPr>
        <p:grpSpPr>
          <a:xfrm>
            <a:off x="1001668" y="4470348"/>
            <a:ext cx="7239953" cy="1200150"/>
            <a:chOff x="952118" y="4257675"/>
            <a:chExt cx="7239953" cy="1200150"/>
          </a:xfrm>
        </p:grpSpPr>
        <p:sp>
          <p:nvSpPr>
            <p:cNvPr id="15" name="object 15"/>
            <p:cNvSpPr/>
            <p:nvPr/>
          </p:nvSpPr>
          <p:spPr>
            <a:xfrm>
              <a:off x="952118" y="4257675"/>
              <a:ext cx="7239953" cy="1200150"/>
            </a:xfrm>
            <a:custGeom>
              <a:avLst/>
              <a:gdLst/>
              <a:ahLst/>
              <a:cxnLst/>
              <a:rect l="l" t="t" r="r" b="b"/>
              <a:pathLst>
                <a:path w="9653270" h="1600200">
                  <a:moveTo>
                    <a:pt x="0" y="1600200"/>
                  </a:moveTo>
                  <a:lnTo>
                    <a:pt x="9653016" y="1600200"/>
                  </a:lnTo>
                  <a:lnTo>
                    <a:pt x="9653016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952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009365" y="4275582"/>
              <a:ext cx="92392" cy="170239"/>
            </a:xfrm>
            <a:prstGeom prst="rect">
              <a:avLst/>
            </a:prstGeom>
          </p:spPr>
          <p:txBody>
            <a:bodyPr vert="horz" wrap="square" lIns="0" tIns="8573" rIns="0" bIns="0" rtlCol="0">
              <a:spAutoFit/>
            </a:bodyPr>
            <a:lstStyle/>
            <a:p>
              <a:pPr marL="9525">
                <a:spcBef>
                  <a:spcPts val="68"/>
                </a:spcBef>
              </a:pPr>
              <a:r>
                <a:rPr sz="1050" b="1" spc="-4" dirty="0">
                  <a:latin typeface="Consolas"/>
                  <a:cs typeface="Consolas"/>
                </a:rPr>
                <a:t>{</a:t>
              </a:r>
              <a:endParaRPr sz="1050">
                <a:latin typeface="Consolas"/>
                <a:cs typeface="Consola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695355" y="4275582"/>
              <a:ext cx="778193" cy="493405"/>
            </a:xfrm>
            <a:prstGeom prst="rect">
              <a:avLst/>
            </a:prstGeom>
          </p:spPr>
          <p:txBody>
            <a:bodyPr vert="horz" wrap="square" lIns="0" tIns="8573" rIns="0" bIns="0" rtlCol="0">
              <a:spAutoFit/>
            </a:bodyPr>
            <a:lstStyle/>
            <a:p>
              <a:pPr marL="9525">
                <a:spcBef>
                  <a:spcPts val="68"/>
                </a:spcBef>
                <a:tabLst>
                  <a:tab pos="694849" algn="l"/>
                </a:tabLst>
              </a:pPr>
              <a:r>
                <a:rPr sz="1050" b="1" spc="-4" dirty="0">
                  <a:latin typeface="Consolas"/>
                  <a:cs typeface="Consolas"/>
                </a:rPr>
                <a:t>"nom"	:</a:t>
              </a:r>
              <a:endParaRPr sz="1050">
                <a:latin typeface="Consolas"/>
                <a:cs typeface="Consolas"/>
              </a:endParaRPr>
            </a:p>
            <a:p>
              <a:pPr marL="9525" marR="3810"/>
              <a:r>
                <a:rPr sz="1050" b="1" spc="-4" dirty="0">
                  <a:latin typeface="Consolas"/>
                  <a:cs typeface="Consolas"/>
                </a:rPr>
                <a:t>"prenom"</a:t>
              </a:r>
              <a:r>
                <a:rPr sz="1050" b="1" spc="146" dirty="0">
                  <a:latin typeface="Consolas"/>
                  <a:cs typeface="Consolas"/>
                </a:rPr>
                <a:t> </a:t>
              </a:r>
              <a:r>
                <a:rPr sz="1050" b="1" spc="-4" dirty="0">
                  <a:latin typeface="Consolas"/>
                  <a:cs typeface="Consolas"/>
                </a:rPr>
                <a:t>: </a:t>
              </a:r>
              <a:r>
                <a:rPr sz="1050" b="1" spc="-566" dirty="0">
                  <a:latin typeface="Consolas"/>
                  <a:cs typeface="Consolas"/>
                </a:rPr>
                <a:t> </a:t>
              </a:r>
              <a:r>
                <a:rPr sz="1050" b="1" spc="-4" dirty="0">
                  <a:latin typeface="Consolas"/>
                  <a:cs typeface="Consolas"/>
                </a:rPr>
                <a:t>"age"</a:t>
              </a:r>
              <a:endParaRPr sz="1050">
                <a:latin typeface="Consolas"/>
                <a:cs typeface="Consolas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1695355" y="4755832"/>
              <a:ext cx="903923" cy="493405"/>
            </a:xfrm>
            <a:prstGeom prst="rect">
              <a:avLst/>
            </a:prstGeom>
          </p:spPr>
          <p:txBody>
            <a:bodyPr vert="horz" wrap="square" lIns="0" tIns="8573" rIns="0" bIns="0" rtlCol="0">
              <a:spAutoFit/>
            </a:bodyPr>
            <a:lstStyle/>
            <a:p>
              <a:pPr marL="9525" marR="3810">
                <a:spcBef>
                  <a:spcPts val="68"/>
                </a:spcBef>
              </a:pPr>
              <a:r>
                <a:rPr sz="1050" b="1" dirty="0">
                  <a:latin typeface="Consolas"/>
                  <a:cs typeface="Consolas"/>
                </a:rPr>
                <a:t>"interets" </a:t>
              </a:r>
              <a:r>
                <a:rPr sz="1050" b="1" spc="4" dirty="0">
                  <a:latin typeface="Consolas"/>
                  <a:cs typeface="Consolas"/>
                </a:rPr>
                <a:t> </a:t>
              </a:r>
              <a:r>
                <a:rPr sz="1050" b="1" spc="-4" dirty="0">
                  <a:latin typeface="Consolas"/>
                  <a:cs typeface="Consolas"/>
                </a:rPr>
                <a:t>"exp</a:t>
              </a:r>
              <a:r>
                <a:rPr sz="1050" b="1" spc="15" dirty="0">
                  <a:latin typeface="Consolas"/>
                  <a:cs typeface="Consolas"/>
                </a:rPr>
                <a:t>e</a:t>
              </a:r>
              <a:r>
                <a:rPr sz="1050" b="1" spc="-4" dirty="0">
                  <a:latin typeface="Consolas"/>
                  <a:cs typeface="Consolas"/>
                </a:rPr>
                <a:t>ri</a:t>
              </a:r>
              <a:r>
                <a:rPr sz="1050" b="1" spc="15" dirty="0">
                  <a:latin typeface="Consolas"/>
                  <a:cs typeface="Consolas"/>
                </a:rPr>
                <a:t>e</a:t>
              </a:r>
              <a:r>
                <a:rPr sz="1050" b="1" spc="-4" dirty="0">
                  <a:latin typeface="Consolas"/>
                  <a:cs typeface="Consolas"/>
                </a:rPr>
                <a:t>nc</a:t>
              </a:r>
              <a:r>
                <a:rPr sz="1050" b="1" spc="19" dirty="0">
                  <a:latin typeface="Consolas"/>
                  <a:cs typeface="Consolas"/>
                </a:rPr>
                <a:t>e</a:t>
              </a:r>
              <a:r>
                <a:rPr sz="1050" b="1" spc="-4" dirty="0">
                  <a:latin typeface="Consolas"/>
                  <a:cs typeface="Consolas"/>
                </a:rPr>
                <a:t>"  </a:t>
              </a:r>
              <a:r>
                <a:rPr sz="1050" b="1" dirty="0">
                  <a:latin typeface="Consolas"/>
                  <a:cs typeface="Consolas"/>
                </a:rPr>
                <a:t>"addresse"</a:t>
              </a:r>
              <a:endParaRPr sz="1050">
                <a:latin typeface="Consolas"/>
                <a:cs typeface="Consolas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3067240" y="4275582"/>
              <a:ext cx="2546984" cy="978153"/>
            </a:xfrm>
            <a:prstGeom prst="rect">
              <a:avLst/>
            </a:prstGeom>
          </p:spPr>
          <p:txBody>
            <a:bodyPr vert="horz" wrap="square" lIns="0" tIns="8573" rIns="0" bIns="0" rtlCol="0">
              <a:spAutoFit/>
            </a:bodyPr>
            <a:lstStyle/>
            <a:p>
              <a:pPr marL="9525">
                <a:spcBef>
                  <a:spcPts val="68"/>
                </a:spcBef>
              </a:pPr>
              <a:r>
                <a:rPr sz="1050" b="1" spc="-4" dirty="0">
                  <a:latin typeface="Consolas"/>
                  <a:cs typeface="Consolas"/>
                </a:rPr>
                <a:t>"</a:t>
              </a:r>
              <a:r>
                <a:rPr lang="fr-FR" sz="1050" b="1" spc="-4" dirty="0" err="1">
                  <a:latin typeface="Consolas"/>
                  <a:cs typeface="Consolas"/>
                </a:rPr>
                <a:t>Bentajer</a:t>
              </a:r>
              <a:r>
                <a:rPr sz="1050" b="1" spc="-4" dirty="0">
                  <a:latin typeface="Consolas"/>
                  <a:cs typeface="Consolas"/>
                </a:rPr>
                <a:t>",</a:t>
              </a:r>
              <a:endParaRPr sz="1050" dirty="0">
                <a:latin typeface="Consolas"/>
                <a:cs typeface="Consolas"/>
              </a:endParaRPr>
            </a:p>
            <a:p>
              <a:pPr marL="9525"/>
              <a:r>
                <a:rPr sz="1050" b="1" dirty="0">
                  <a:latin typeface="Consolas"/>
                  <a:cs typeface="Consolas"/>
                </a:rPr>
                <a:t>"</a:t>
              </a:r>
              <a:r>
                <a:rPr lang="fr-FR" sz="1050" b="1" dirty="0">
                  <a:latin typeface="Consolas"/>
                  <a:cs typeface="Consolas"/>
                </a:rPr>
                <a:t>Ahmed</a:t>
              </a:r>
              <a:r>
                <a:rPr sz="1050" b="1" dirty="0">
                  <a:latin typeface="Consolas"/>
                  <a:cs typeface="Consolas"/>
                </a:rPr>
                <a:t>",</a:t>
              </a:r>
              <a:endParaRPr sz="1050" dirty="0">
                <a:latin typeface="Consolas"/>
                <a:cs typeface="Consolas"/>
              </a:endParaRPr>
            </a:p>
            <a:p>
              <a:pPr marL="9525"/>
              <a:r>
                <a:rPr sz="1050" b="1" spc="-4" dirty="0">
                  <a:latin typeface="Consolas"/>
                  <a:cs typeface="Consolas"/>
                </a:rPr>
                <a:t>:</a:t>
              </a:r>
              <a:r>
                <a:rPr lang="fr-FR" sz="1050" b="1" spc="-4" dirty="0">
                  <a:latin typeface="Consolas"/>
                  <a:cs typeface="Consolas"/>
                </a:rPr>
                <a:t>35</a:t>
              </a:r>
              <a:r>
                <a:rPr sz="1050" b="1" spc="-4" dirty="0">
                  <a:latin typeface="Consolas"/>
                  <a:cs typeface="Consolas"/>
                </a:rPr>
                <a:t>,</a:t>
              </a:r>
              <a:endParaRPr sz="1050" dirty="0">
                <a:latin typeface="Consolas"/>
                <a:cs typeface="Consolas"/>
              </a:endParaRPr>
            </a:p>
            <a:p>
              <a:pPr marL="9525"/>
              <a:r>
                <a:rPr sz="1050" b="1" spc="-4" dirty="0">
                  <a:latin typeface="Consolas"/>
                  <a:cs typeface="Consolas"/>
                </a:rPr>
                <a:t>:null,</a:t>
              </a:r>
              <a:endParaRPr sz="1050" dirty="0">
                <a:latin typeface="Consolas"/>
                <a:cs typeface="Consolas"/>
              </a:endParaRPr>
            </a:p>
            <a:p>
              <a:pPr marL="9525">
                <a:spcBef>
                  <a:spcPts val="4"/>
                </a:spcBef>
              </a:pPr>
              <a:r>
                <a:rPr sz="1050" b="1" spc="-4" dirty="0">
                  <a:latin typeface="Consolas"/>
                  <a:cs typeface="Consolas"/>
                </a:rPr>
                <a:t>:</a:t>
              </a:r>
              <a:r>
                <a:rPr sz="1050" b="1" spc="-23" dirty="0">
                  <a:latin typeface="Consolas"/>
                  <a:cs typeface="Consolas"/>
                </a:rPr>
                <a:t> </a:t>
              </a:r>
              <a:r>
                <a:rPr sz="1050" b="1" dirty="0">
                  <a:latin typeface="Consolas"/>
                  <a:cs typeface="Consolas"/>
                </a:rPr>
                <a:t>["CSS","JS","HTML"],</a:t>
              </a:r>
              <a:endParaRPr sz="1050" dirty="0">
                <a:latin typeface="Consolas"/>
                <a:cs typeface="Consolas"/>
              </a:endParaRPr>
            </a:p>
            <a:p>
              <a:pPr marL="9525"/>
              <a:r>
                <a:rPr sz="1050" b="1" spc="-4" dirty="0">
                  <a:latin typeface="Consolas"/>
                  <a:cs typeface="Consolas"/>
                </a:rPr>
                <a:t>:</a:t>
              </a:r>
              <a:r>
                <a:rPr sz="1050" b="1" spc="-11" dirty="0">
                  <a:latin typeface="Consolas"/>
                  <a:cs typeface="Consolas"/>
                </a:rPr>
                <a:t> </a:t>
              </a:r>
              <a:r>
                <a:rPr sz="1050" b="1" spc="-4" dirty="0">
                  <a:latin typeface="Consolas"/>
                  <a:cs typeface="Consolas"/>
                </a:rPr>
                <a:t>{"Rue"</a:t>
              </a:r>
              <a:r>
                <a:rPr sz="1050" b="1" spc="195" dirty="0">
                  <a:latin typeface="Consolas"/>
                  <a:cs typeface="Consolas"/>
                </a:rPr>
                <a:t> </a:t>
              </a:r>
              <a:r>
                <a:rPr sz="1050" b="1" spc="-4" dirty="0">
                  <a:latin typeface="Consolas"/>
                  <a:cs typeface="Consolas"/>
                </a:rPr>
                <a:t>:</a:t>
              </a:r>
              <a:r>
                <a:rPr sz="1050" b="1" spc="-11" dirty="0">
                  <a:latin typeface="Consolas"/>
                  <a:cs typeface="Consolas"/>
                </a:rPr>
                <a:t> </a:t>
              </a:r>
              <a:r>
                <a:rPr sz="1050" b="1" dirty="0">
                  <a:latin typeface="Consolas"/>
                  <a:cs typeface="Consolas"/>
                </a:rPr>
                <a:t>"Sidi</a:t>
              </a:r>
              <a:r>
                <a:rPr sz="1050" b="1" spc="15" dirty="0">
                  <a:latin typeface="Consolas"/>
                  <a:cs typeface="Consolas"/>
                </a:rPr>
                <a:t> </a:t>
              </a:r>
              <a:r>
                <a:rPr sz="1050" b="1" dirty="0">
                  <a:latin typeface="Consolas"/>
                  <a:cs typeface="Consolas"/>
                </a:rPr>
                <a:t>Maarouf","Ville":</a:t>
              </a:r>
              <a:endParaRPr sz="1050" dirty="0">
                <a:latin typeface="Consolas"/>
                <a:cs typeface="Consolas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670224" y="5076139"/>
              <a:ext cx="2291239" cy="170239"/>
            </a:xfrm>
            <a:prstGeom prst="rect">
              <a:avLst/>
            </a:prstGeom>
          </p:spPr>
          <p:txBody>
            <a:bodyPr vert="horz" wrap="square" lIns="0" tIns="8573" rIns="0" bIns="0" rtlCol="0">
              <a:spAutoFit/>
            </a:bodyPr>
            <a:lstStyle/>
            <a:p>
              <a:pPr marL="9525">
                <a:spcBef>
                  <a:spcPts val="68"/>
                </a:spcBef>
                <a:tabLst>
                  <a:tab pos="2208371" algn="l"/>
                </a:tabLst>
              </a:pPr>
              <a:r>
                <a:rPr sz="1050" b="1" spc="-4" dirty="0">
                  <a:latin typeface="Consolas"/>
                  <a:cs typeface="Consolas"/>
                </a:rPr>
                <a:t>"C</a:t>
              </a:r>
              <a:r>
                <a:rPr sz="1050" b="1" spc="15" dirty="0">
                  <a:latin typeface="Consolas"/>
                  <a:cs typeface="Consolas"/>
                </a:rPr>
                <a:t>a</a:t>
              </a:r>
              <a:r>
                <a:rPr sz="1050" b="1" spc="-4" dirty="0">
                  <a:latin typeface="Consolas"/>
                  <a:cs typeface="Consolas"/>
                </a:rPr>
                <a:t>s</a:t>
              </a:r>
              <a:r>
                <a:rPr sz="1050" b="1" spc="15" dirty="0">
                  <a:latin typeface="Consolas"/>
                  <a:cs typeface="Consolas"/>
                </a:rPr>
                <a:t>a</a:t>
              </a:r>
              <a:r>
                <a:rPr sz="1050" b="1" spc="-4" dirty="0">
                  <a:latin typeface="Consolas"/>
                  <a:cs typeface="Consolas"/>
                </a:rPr>
                <a:t>blan</a:t>
              </a:r>
              <a:r>
                <a:rPr sz="1050" b="1" spc="15" dirty="0">
                  <a:latin typeface="Consolas"/>
                  <a:cs typeface="Consolas"/>
                </a:rPr>
                <a:t>c</a:t>
              </a:r>
              <a:r>
                <a:rPr sz="1050" b="1" spc="-4" dirty="0">
                  <a:latin typeface="Consolas"/>
                  <a:cs typeface="Consolas"/>
                </a:rPr>
                <a:t>a"</a:t>
              </a:r>
              <a:r>
                <a:rPr sz="1050" b="1" spc="15" dirty="0">
                  <a:latin typeface="Consolas"/>
                  <a:cs typeface="Consolas"/>
                </a:rPr>
                <a:t>,</a:t>
              </a:r>
              <a:r>
                <a:rPr sz="1050" b="1" spc="19" dirty="0">
                  <a:latin typeface="Consolas"/>
                  <a:cs typeface="Consolas"/>
                </a:rPr>
                <a:t>"</a:t>
              </a:r>
              <a:r>
                <a:rPr sz="1050" b="1" spc="-4" dirty="0">
                  <a:latin typeface="Consolas"/>
                  <a:cs typeface="Consolas"/>
                </a:rPr>
                <a:t>c</a:t>
              </a:r>
              <a:r>
                <a:rPr sz="1050" b="1" spc="15" dirty="0">
                  <a:latin typeface="Consolas"/>
                  <a:cs typeface="Consolas"/>
                </a:rPr>
                <a:t>o</a:t>
              </a:r>
              <a:r>
                <a:rPr sz="1050" b="1" spc="-4" dirty="0">
                  <a:latin typeface="Consolas"/>
                  <a:cs typeface="Consolas"/>
                </a:rPr>
                <a:t>de</a:t>
              </a:r>
              <a:r>
                <a:rPr sz="1050" b="1" dirty="0">
                  <a:latin typeface="Consolas"/>
                  <a:cs typeface="Consolas"/>
                </a:rPr>
                <a:t>P</a:t>
              </a:r>
              <a:r>
                <a:rPr sz="1050" b="1" spc="-4" dirty="0">
                  <a:latin typeface="Consolas"/>
                  <a:cs typeface="Consolas"/>
                </a:rPr>
                <a:t>"</a:t>
              </a:r>
              <a:r>
                <a:rPr sz="1050" b="1" spc="-289" dirty="0">
                  <a:latin typeface="Consolas"/>
                  <a:cs typeface="Consolas"/>
                </a:rPr>
                <a:t> </a:t>
              </a:r>
              <a:r>
                <a:rPr sz="1050" b="1" spc="-4" dirty="0">
                  <a:latin typeface="Consolas"/>
                  <a:cs typeface="Consolas"/>
                </a:rPr>
                <a:t>: 10</a:t>
              </a:r>
              <a:r>
                <a:rPr sz="1050" b="1" spc="15" dirty="0">
                  <a:latin typeface="Consolas"/>
                  <a:cs typeface="Consolas"/>
                </a:rPr>
                <a:t>0</a:t>
              </a:r>
              <a:r>
                <a:rPr sz="1050" b="1" spc="-4" dirty="0">
                  <a:latin typeface="Consolas"/>
                  <a:cs typeface="Consolas"/>
                </a:rPr>
                <a:t>00</a:t>
              </a:r>
              <a:r>
                <a:rPr sz="1050" b="1" dirty="0">
                  <a:latin typeface="Consolas"/>
                  <a:cs typeface="Consolas"/>
                </a:rPr>
                <a:t>	</a:t>
              </a:r>
              <a:r>
                <a:rPr sz="1050" b="1" spc="-4" dirty="0">
                  <a:latin typeface="Consolas"/>
                  <a:cs typeface="Consolas"/>
                </a:rPr>
                <a:t>}</a:t>
              </a:r>
              <a:endParaRPr sz="1050">
                <a:latin typeface="Consolas"/>
                <a:cs typeface="Consola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009365" y="5236159"/>
              <a:ext cx="92392" cy="170239"/>
            </a:xfrm>
            <a:prstGeom prst="rect">
              <a:avLst/>
            </a:prstGeom>
          </p:spPr>
          <p:txBody>
            <a:bodyPr vert="horz" wrap="square" lIns="0" tIns="8573" rIns="0" bIns="0" rtlCol="0">
              <a:spAutoFit/>
            </a:bodyPr>
            <a:lstStyle/>
            <a:p>
              <a:pPr marL="9525">
                <a:spcBef>
                  <a:spcPts val="68"/>
                </a:spcBef>
              </a:pPr>
              <a:r>
                <a:rPr sz="1050" b="1" spc="-4" dirty="0">
                  <a:latin typeface="Consolas"/>
                  <a:cs typeface="Consolas"/>
                </a:rPr>
                <a:t>}</a:t>
              </a:r>
              <a:endParaRPr sz="1050">
                <a:latin typeface="Consolas"/>
                <a:cs typeface="Consolas"/>
              </a:endParaRPr>
            </a:p>
          </p:txBody>
        </p:sp>
      </p:grpSp>
      <p:sp>
        <p:nvSpPr>
          <p:cNvPr id="27" name="Titre 1">
            <a:extLst>
              <a:ext uri="{FF2B5EF4-FFF2-40B4-BE49-F238E27FC236}">
                <a16:creationId xmlns:a16="http://schemas.microsoft.com/office/drawing/2014/main" id="{EC7EF195-2D67-B5EE-D567-F974F1989325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Manipulation JSON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734048F-3A02-AEA9-A148-9BFAB907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DFA2DE-D306-2A4C-9491-1D098881F1B2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re 1">
            <a:extLst>
              <a:ext uri="{FF2B5EF4-FFF2-40B4-BE49-F238E27FC236}">
                <a16:creationId xmlns:a16="http://schemas.microsoft.com/office/drawing/2014/main" id="{EE16D453-B521-4A56-B684-40865502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03" y="625385"/>
            <a:ext cx="7171897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HTTP : </a:t>
            </a:r>
            <a:r>
              <a:rPr lang="fr-FR" altLang="fr-FR" sz="2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Paramètres</a:t>
            </a:r>
          </a:p>
        </p:txBody>
      </p:sp>
      <p:sp>
        <p:nvSpPr>
          <p:cNvPr id="1028" name="Espace réservé du contenu 2">
            <a:extLst>
              <a:ext uri="{FF2B5EF4-FFF2-40B4-BE49-F238E27FC236}">
                <a16:creationId xmlns:a16="http://schemas.microsoft.com/office/drawing/2014/main" id="{3403C464-4A26-4361-8CED-46D19D17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67" y="1903571"/>
            <a:ext cx="8153400" cy="4329044"/>
          </a:xfrm>
        </p:spPr>
        <p:txBody>
          <a:bodyPr>
            <a:normAutofit/>
          </a:bodyPr>
          <a:lstStyle/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b="1" dirty="0"/>
              <a:t>HTTP-VERSION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http utilise la notation </a:t>
            </a:r>
            <a:r>
              <a:rPr lang="fr-MA" sz="1600" b="1" dirty="0" err="1"/>
              <a:t>major</a:t>
            </a:r>
            <a:r>
              <a:rPr lang="fr-MA" sz="1600" b="1" dirty="0" err="1">
                <a:solidFill>
                  <a:srgbClr val="FF0000"/>
                </a:solidFill>
              </a:rPr>
              <a:t>.</a:t>
            </a:r>
            <a:r>
              <a:rPr lang="fr-MA" sz="1600" b="1" dirty="0" err="1"/>
              <a:t>minor</a:t>
            </a:r>
            <a:r>
              <a:rPr lang="fr-MA" sz="1600" dirty="0"/>
              <a:t>  pour indiquer la version du protocole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Exemple :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HTTP/1.0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HTTP/1.1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C9718C-5516-2081-C695-71802F25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6095C4-CDF9-5F4B-B594-1489DF8E0110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B33A5C-743A-48F5-9EE2-031334CB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44DAE2C-0DA9-452A-8420-79BC0DB9A7BD}" type="slidenum">
              <a:rPr lang="fr-FR" altLang="fr-FR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8</a:t>
            </a:fld>
            <a:endParaRPr lang="fr-FR" altLang="fr-FR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758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80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50056" y="1763068"/>
            <a:ext cx="8366963" cy="251334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400" b="1" spc="-2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788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traiter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afficher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souvent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besoin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convertir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</a:t>
            </a: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versa.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4314" indent="-215265">
              <a:spcBef>
                <a:spcPts val="578"/>
              </a:spcBef>
              <a:buFont typeface="Arial MT"/>
              <a:buChar char="•"/>
              <a:tabLst>
                <a:tab pos="224314" algn="l"/>
                <a:tab pos="224790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syntaxique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(parse)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Convertir une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chaîne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caractères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natif.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4314" indent="-215265">
              <a:spcBef>
                <a:spcPts val="559"/>
              </a:spcBef>
              <a:buFont typeface="Arial MT"/>
              <a:buChar char="•"/>
              <a:tabLst>
                <a:tab pos="224314" algn="l"/>
                <a:tab pos="224790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Linéarisation</a:t>
            </a:r>
            <a:r>
              <a:rPr sz="1400" b="1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(stringification)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Convertir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natif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chaîne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caractères.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utilisées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214" lvl="1" indent="-215265">
              <a:spcBef>
                <a:spcPts val="578"/>
              </a:spcBef>
              <a:buFont typeface="Arial MT"/>
              <a:buChar char="•"/>
              <a:tabLst>
                <a:tab pos="567214" algn="l"/>
                <a:tab pos="567690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sz="1400" b="1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7214" lvl="1" indent="-215265">
              <a:spcBef>
                <a:spcPts val="559"/>
              </a:spcBef>
              <a:buFont typeface="Arial MT"/>
              <a:buChar char="•"/>
              <a:tabLst>
                <a:tab pos="567214" algn="l"/>
                <a:tab pos="567690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>
              <a:spcBef>
                <a:spcPts val="578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Exemples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237" y="4349185"/>
            <a:ext cx="3934301" cy="180337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67628">
              <a:spcBef>
                <a:spcPts val="203"/>
              </a:spcBef>
            </a:pP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//Création </a:t>
            </a:r>
            <a:r>
              <a:rPr sz="1050" spc="-4" dirty="0">
                <a:solidFill>
                  <a:srgbClr val="AEABAB"/>
                </a:solidFill>
                <a:latin typeface="Consolas"/>
                <a:cs typeface="Consolas"/>
              </a:rPr>
              <a:t>d'un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string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JSON</a:t>
            </a:r>
            <a:endParaRPr sz="1050" dirty="0">
              <a:latin typeface="Consolas"/>
              <a:cs typeface="Consolas"/>
            </a:endParaRPr>
          </a:p>
          <a:p>
            <a:pPr marL="67628" marR="246221"/>
            <a:r>
              <a:rPr sz="1050" spc="-4" dirty="0">
                <a:latin typeface="Consolas"/>
                <a:cs typeface="Consolas"/>
              </a:rPr>
              <a:t>var</a:t>
            </a:r>
            <a:r>
              <a:rPr sz="1050" spc="-8" dirty="0">
                <a:latin typeface="Consolas"/>
                <a:cs typeface="Consolas"/>
              </a:rPr>
              <a:t> </a:t>
            </a:r>
            <a:r>
              <a:rPr sz="1050" spc="4" dirty="0">
                <a:latin typeface="Consolas"/>
                <a:cs typeface="Consolas"/>
              </a:rPr>
              <a:t>jsonData </a:t>
            </a:r>
            <a:r>
              <a:rPr sz="1050" spc="-4" dirty="0">
                <a:latin typeface="Consolas"/>
                <a:cs typeface="Consolas"/>
              </a:rPr>
              <a:t>=</a:t>
            </a:r>
            <a:r>
              <a:rPr sz="1050" spc="11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'{"</a:t>
            </a:r>
            <a:r>
              <a:rPr sz="1050" b="1" dirty="0">
                <a:latin typeface="Consolas"/>
                <a:cs typeface="Consolas"/>
              </a:rPr>
              <a:t>nom</a:t>
            </a:r>
            <a:r>
              <a:rPr sz="1050" dirty="0">
                <a:latin typeface="Consolas"/>
                <a:cs typeface="Consolas"/>
              </a:rPr>
              <a:t>":"Saidi",</a:t>
            </a:r>
            <a:r>
              <a:rPr sz="1050" spc="11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"</a:t>
            </a:r>
            <a:r>
              <a:rPr sz="1050" b="1" dirty="0">
                <a:latin typeface="Consolas"/>
                <a:cs typeface="Consolas"/>
              </a:rPr>
              <a:t>prenom</a:t>
            </a:r>
            <a:r>
              <a:rPr sz="1050" dirty="0">
                <a:latin typeface="Consolas"/>
                <a:cs typeface="Consolas"/>
              </a:rPr>
              <a:t>":"Ali"}'; </a:t>
            </a:r>
            <a:r>
              <a:rPr sz="1050" spc="-566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document.write(typeof(jsonData)+'&lt;br&gt;');</a:t>
            </a:r>
            <a:r>
              <a:rPr sz="1050" spc="30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//string</a:t>
            </a:r>
            <a:endParaRPr sz="1050" dirty="0">
              <a:latin typeface="Consolas"/>
              <a:cs typeface="Consolas"/>
            </a:endParaRPr>
          </a:p>
          <a:p>
            <a:pPr>
              <a:spcBef>
                <a:spcPts val="34"/>
              </a:spcBef>
            </a:pPr>
            <a:endParaRPr sz="1050" dirty="0">
              <a:latin typeface="Consolas"/>
              <a:cs typeface="Consolas"/>
            </a:endParaRPr>
          </a:p>
          <a:p>
            <a:pPr marL="67628"/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//Convertir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JSON</a:t>
            </a:r>
            <a:r>
              <a:rPr sz="1050" spc="-15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vers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Javascript</a:t>
            </a:r>
            <a:endParaRPr sz="1050" dirty="0">
              <a:latin typeface="Consolas"/>
              <a:cs typeface="Consolas"/>
            </a:endParaRPr>
          </a:p>
          <a:p>
            <a:pPr marL="67628" marR="170021"/>
            <a:r>
              <a:rPr sz="1050" spc="-4" dirty="0">
                <a:latin typeface="Consolas"/>
                <a:cs typeface="Consolas"/>
              </a:rPr>
              <a:t>var </a:t>
            </a:r>
            <a:r>
              <a:rPr sz="1050" spc="4" dirty="0">
                <a:latin typeface="Consolas"/>
                <a:cs typeface="Consolas"/>
              </a:rPr>
              <a:t>jsObject </a:t>
            </a:r>
            <a:r>
              <a:rPr sz="1050" spc="-4" dirty="0">
                <a:latin typeface="Consolas"/>
                <a:cs typeface="Consolas"/>
              </a:rPr>
              <a:t>=</a:t>
            </a:r>
            <a:r>
              <a:rPr sz="1050" spc="15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FF7800"/>
                </a:solidFill>
                <a:latin typeface="Consolas"/>
                <a:cs typeface="Consolas"/>
              </a:rPr>
              <a:t>JSON.parse</a:t>
            </a:r>
            <a:r>
              <a:rPr sz="1050" dirty="0">
                <a:latin typeface="Consolas"/>
                <a:cs typeface="Consolas"/>
              </a:rPr>
              <a:t>(jsonData); </a:t>
            </a:r>
            <a:r>
              <a:rPr sz="1050" spc="4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document.write(typeof(jsObject)+'&lt;br&gt;');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//object 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document.write(jsObject+'&lt;br&gt;');</a:t>
            </a:r>
            <a:r>
              <a:rPr sz="1050" spc="15" dirty="0"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//[object</a:t>
            </a:r>
            <a:r>
              <a:rPr sz="1050" spc="30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object]</a:t>
            </a:r>
            <a:endParaRPr sz="105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 dirty="0">
              <a:latin typeface="Consolas"/>
              <a:cs typeface="Consolas"/>
            </a:endParaRPr>
          </a:p>
          <a:p>
            <a:pPr marL="67628">
              <a:spcBef>
                <a:spcPts val="4"/>
              </a:spcBef>
            </a:pPr>
            <a:r>
              <a:rPr sz="1050" dirty="0">
                <a:latin typeface="Consolas"/>
                <a:cs typeface="Consolas"/>
              </a:rPr>
              <a:t>document.write(jsObject.</a:t>
            </a:r>
            <a:r>
              <a:rPr sz="1050" b="1" dirty="0">
                <a:latin typeface="Consolas"/>
                <a:cs typeface="Consolas"/>
              </a:rPr>
              <a:t>nom </a:t>
            </a:r>
            <a:r>
              <a:rPr sz="1050" spc="-4" dirty="0">
                <a:latin typeface="Consolas"/>
                <a:cs typeface="Consolas"/>
              </a:rPr>
              <a:t>+</a:t>
            </a:r>
            <a:r>
              <a:rPr sz="1050" spc="15" dirty="0">
                <a:latin typeface="Consolas"/>
                <a:cs typeface="Consolas"/>
              </a:rPr>
              <a:t> </a:t>
            </a:r>
            <a:r>
              <a:rPr sz="1050" spc="-4" dirty="0">
                <a:latin typeface="Consolas"/>
                <a:cs typeface="Consolas"/>
              </a:rPr>
              <a:t>"</a:t>
            </a:r>
            <a:endParaRPr sz="1050" dirty="0">
              <a:latin typeface="Consolas"/>
              <a:cs typeface="Consolas"/>
            </a:endParaRPr>
          </a:p>
          <a:p>
            <a:pPr marL="140970"/>
            <a:r>
              <a:rPr sz="1050" dirty="0">
                <a:latin typeface="Consolas"/>
                <a:cs typeface="Consolas"/>
              </a:rPr>
              <a:t>"+jsObject.</a:t>
            </a:r>
            <a:r>
              <a:rPr sz="1050" b="1" dirty="0">
                <a:latin typeface="Consolas"/>
                <a:cs typeface="Consolas"/>
              </a:rPr>
              <a:t>prenom</a:t>
            </a:r>
            <a:r>
              <a:rPr sz="1050" dirty="0">
                <a:latin typeface="Consolas"/>
                <a:cs typeface="Consolas"/>
              </a:rPr>
              <a:t>+'&lt;br&gt;');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//Saidi</a:t>
            </a:r>
            <a:r>
              <a:rPr sz="1050" spc="15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AEABAB"/>
                </a:solidFill>
                <a:latin typeface="Consolas"/>
                <a:cs typeface="Consolas"/>
              </a:rPr>
              <a:t>Ali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18769" y="4347743"/>
            <a:ext cx="3934301" cy="1804821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146" rIns="0" bIns="0" rtlCol="0">
            <a:spAutoFit/>
          </a:bodyPr>
          <a:lstStyle/>
          <a:p>
            <a:pPr marL="68104">
              <a:spcBef>
                <a:spcPts val="214"/>
              </a:spcBef>
            </a:pP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//Création</a:t>
            </a:r>
            <a:r>
              <a:rPr sz="1050" spc="11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AEABAB"/>
                </a:solidFill>
                <a:latin typeface="Consolas"/>
                <a:cs typeface="Consolas"/>
              </a:rPr>
              <a:t>d'un</a:t>
            </a:r>
            <a:r>
              <a:rPr sz="1050" spc="11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objet</a:t>
            </a:r>
            <a:r>
              <a:rPr sz="1050" spc="15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Javascript</a:t>
            </a:r>
            <a:endParaRPr sz="1050">
              <a:latin typeface="Consolas"/>
              <a:cs typeface="Consolas"/>
            </a:endParaRPr>
          </a:p>
          <a:p>
            <a:pPr marL="68104" marR="318611">
              <a:spcBef>
                <a:spcPts val="4"/>
              </a:spcBef>
            </a:pPr>
            <a:r>
              <a:rPr sz="1050" spc="-4" dirty="0">
                <a:latin typeface="Consolas"/>
                <a:cs typeface="Consolas"/>
              </a:rPr>
              <a:t>var</a:t>
            </a:r>
            <a:r>
              <a:rPr sz="1050" spc="-8" dirty="0">
                <a:latin typeface="Consolas"/>
                <a:cs typeface="Consolas"/>
              </a:rPr>
              <a:t> </a:t>
            </a:r>
            <a:r>
              <a:rPr sz="1050" spc="4" dirty="0">
                <a:latin typeface="Consolas"/>
                <a:cs typeface="Consolas"/>
              </a:rPr>
              <a:t>jsObject</a:t>
            </a:r>
            <a:r>
              <a:rPr sz="1050" spc="8" dirty="0">
                <a:latin typeface="Consolas"/>
                <a:cs typeface="Consolas"/>
              </a:rPr>
              <a:t> </a:t>
            </a:r>
            <a:r>
              <a:rPr sz="1050" spc="-4" dirty="0">
                <a:latin typeface="Consolas"/>
                <a:cs typeface="Consolas"/>
              </a:rPr>
              <a:t>=</a:t>
            </a:r>
            <a:r>
              <a:rPr sz="1050" spc="11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{</a:t>
            </a:r>
            <a:r>
              <a:rPr sz="1050" b="1" dirty="0">
                <a:latin typeface="Consolas"/>
                <a:cs typeface="Consolas"/>
              </a:rPr>
              <a:t>nom</a:t>
            </a:r>
            <a:r>
              <a:rPr sz="1050" dirty="0">
                <a:latin typeface="Consolas"/>
                <a:cs typeface="Consolas"/>
              </a:rPr>
              <a:t>:"Saidi",</a:t>
            </a:r>
            <a:r>
              <a:rPr sz="1050" spc="15" dirty="0">
                <a:latin typeface="Consolas"/>
                <a:cs typeface="Consolas"/>
              </a:rPr>
              <a:t> </a:t>
            </a:r>
            <a:r>
              <a:rPr sz="1050" b="1" dirty="0">
                <a:latin typeface="Consolas"/>
                <a:cs typeface="Consolas"/>
              </a:rPr>
              <a:t>prenom</a:t>
            </a:r>
            <a:r>
              <a:rPr sz="1050" dirty="0">
                <a:latin typeface="Consolas"/>
                <a:cs typeface="Consolas"/>
              </a:rPr>
              <a:t>:"ali"}; </a:t>
            </a:r>
            <a:r>
              <a:rPr sz="1050" spc="4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document.write(typeof(jsObject)+'&lt;br&gt;');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//Object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//Convertir javascript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vers</a:t>
            </a:r>
            <a:r>
              <a:rPr sz="1050" spc="-15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JSON</a:t>
            </a:r>
            <a:endParaRPr sz="1050">
              <a:latin typeface="Consolas"/>
              <a:cs typeface="Consolas"/>
            </a:endParaRPr>
          </a:p>
          <a:p>
            <a:pPr marL="68104" marR="170497"/>
            <a:r>
              <a:rPr sz="1050" spc="-4" dirty="0">
                <a:latin typeface="Consolas"/>
                <a:cs typeface="Consolas"/>
              </a:rPr>
              <a:t>var </a:t>
            </a:r>
            <a:r>
              <a:rPr sz="1050" dirty="0">
                <a:latin typeface="Consolas"/>
                <a:cs typeface="Consolas"/>
              </a:rPr>
              <a:t>jsonString</a:t>
            </a:r>
            <a:r>
              <a:rPr sz="1050" spc="30" dirty="0">
                <a:latin typeface="Consolas"/>
                <a:cs typeface="Consolas"/>
              </a:rPr>
              <a:t> </a:t>
            </a:r>
            <a:r>
              <a:rPr sz="1050" spc="-4" dirty="0">
                <a:latin typeface="Consolas"/>
                <a:cs typeface="Consolas"/>
              </a:rPr>
              <a:t>=</a:t>
            </a:r>
            <a:r>
              <a:rPr sz="1050" dirty="0">
                <a:latin typeface="Consolas"/>
                <a:cs typeface="Consolas"/>
              </a:rPr>
              <a:t> </a:t>
            </a:r>
            <a:r>
              <a:rPr sz="1050" b="1" dirty="0">
                <a:solidFill>
                  <a:srgbClr val="FF7800"/>
                </a:solidFill>
                <a:latin typeface="Consolas"/>
                <a:cs typeface="Consolas"/>
              </a:rPr>
              <a:t>JSON.stringify</a:t>
            </a:r>
            <a:r>
              <a:rPr sz="1050" dirty="0">
                <a:latin typeface="Consolas"/>
                <a:cs typeface="Consolas"/>
              </a:rPr>
              <a:t>(jsObject); </a:t>
            </a:r>
            <a:r>
              <a:rPr sz="1050" spc="4" dirty="0">
                <a:latin typeface="Consolas"/>
                <a:cs typeface="Consolas"/>
              </a:rPr>
              <a:t> </a:t>
            </a:r>
            <a:r>
              <a:rPr sz="1050" dirty="0">
                <a:latin typeface="Consolas"/>
                <a:cs typeface="Consolas"/>
              </a:rPr>
              <a:t>document.write(typeof(jsonString)+'&lt;br&gt;');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//string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4"/>
              </a:spcBef>
            </a:pPr>
            <a:endParaRPr sz="1050">
              <a:latin typeface="Consolas"/>
              <a:cs typeface="Consolas"/>
            </a:endParaRPr>
          </a:p>
          <a:p>
            <a:pPr marL="68104" marR="97154"/>
            <a:r>
              <a:rPr sz="1050" dirty="0">
                <a:latin typeface="Consolas"/>
                <a:cs typeface="Consolas"/>
              </a:rPr>
              <a:t>document.write(jsonString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);//{"nom":"Saidi","prenom </a:t>
            </a:r>
            <a:r>
              <a:rPr sz="1050" spc="-566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AEABAB"/>
                </a:solidFill>
                <a:latin typeface="Consolas"/>
                <a:cs typeface="Consolas"/>
              </a:rPr>
              <a:t>":"ali"}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//remarquer</a:t>
            </a:r>
            <a:r>
              <a:rPr sz="1050" spc="15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AEABAB"/>
                </a:solidFill>
                <a:latin typeface="Consolas"/>
                <a:cs typeface="Consolas"/>
              </a:rPr>
              <a:t>la</a:t>
            </a:r>
            <a:r>
              <a:rPr sz="1050" spc="23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présence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 des ""</a:t>
            </a:r>
            <a:r>
              <a:rPr sz="1050" spc="23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AEABAB"/>
                </a:solidFill>
                <a:latin typeface="Consolas"/>
                <a:cs typeface="Consolas"/>
              </a:rPr>
              <a:t>dans</a:t>
            </a:r>
            <a:r>
              <a:rPr sz="1050" spc="19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AEABAB"/>
                </a:solidFill>
                <a:latin typeface="Consolas"/>
                <a:cs typeface="Consolas"/>
              </a:rPr>
              <a:t>les</a:t>
            </a:r>
            <a:r>
              <a:rPr sz="1050" spc="19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clés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5C292DAB-4C9C-04E2-5A13-2160CA295401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Manipulation JSON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A3E63B-C8DE-0BE7-560D-133F3D91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DA34D9-508F-884F-AFD1-9585077745B7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2B84F-536E-4384-A6D5-CDCD92BF7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357313"/>
            <a:ext cx="7772400" cy="18288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fr-FR" dirty="0"/>
              <a:t>Manipulation des éléments HTML (DOM)</a:t>
            </a:r>
          </a:p>
        </p:txBody>
      </p:sp>
    </p:spTree>
    <p:extLst>
      <p:ext uri="{BB962C8B-B14F-4D97-AF65-F5344CB8AC3E}">
        <p14:creationId xmlns:p14="http://schemas.microsoft.com/office/powerpoint/2010/main" val="5037627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Arbre dom</a:t>
            </a:r>
          </a:p>
        </p:txBody>
      </p:sp>
    </p:spTree>
    <p:extLst>
      <p:ext uri="{BB962C8B-B14F-4D97-AF65-F5344CB8AC3E}">
        <p14:creationId xmlns:p14="http://schemas.microsoft.com/office/powerpoint/2010/main" val="4868002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83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37265" y="1957926"/>
            <a:ext cx="7872098" cy="367610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Notion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-23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l’arbre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788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(Document Object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Model)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(API)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normalisée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W3C.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578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rôle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d’accéder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contenu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navigateur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modifier,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utilisant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559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DOM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arbre d'objets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paragraphe,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image,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style,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etc).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574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modification</a:t>
            </a:r>
            <a:r>
              <a:rPr sz="14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l'aide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alors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ajouter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supprimer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l'arbre.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 marR="1803559">
              <a:lnSpc>
                <a:spcPct val="151700"/>
              </a:lnSpc>
              <a:spcBef>
                <a:spcPts val="19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offre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méthodes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accéder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HTML.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modèle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objet,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créer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contenu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dynamique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lvl="1" indent="-128588">
              <a:spcBef>
                <a:spcPts val="578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Modifiant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Ajoutant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Supprimant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lvl="1" indent="-128588">
              <a:spcBef>
                <a:spcPts val="578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Modifiant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Ajoutant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Supprimant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existants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lvl="1" indent="-128588">
              <a:spcBef>
                <a:spcPts val="559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Modifiant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14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lvl="1" indent="-128588">
              <a:spcBef>
                <a:spcPts val="578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Réagissant</a:t>
            </a:r>
            <a:r>
              <a:rPr sz="1400" spc="-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événements</a:t>
            </a:r>
            <a:r>
              <a:rPr sz="1400" spc="-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7A249A3A-A0FD-B443-49BB-84B24EC7BD04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arbre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44E111-C2AD-E09A-4D72-82CB09BA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2C91DD-6037-3945-ABF5-F9748ABB59D5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220" y="2737484"/>
            <a:ext cx="4217670" cy="2679383"/>
          </a:xfrm>
          <a:custGeom>
            <a:avLst/>
            <a:gdLst/>
            <a:ahLst/>
            <a:cxnLst/>
            <a:rect l="l" t="t" r="r" b="b"/>
            <a:pathLst>
              <a:path w="5623560" h="3572510">
                <a:moveTo>
                  <a:pt x="0" y="3572255"/>
                </a:moveTo>
                <a:lnTo>
                  <a:pt x="5623560" y="3572255"/>
                </a:lnTo>
                <a:lnTo>
                  <a:pt x="5623560" y="0"/>
                </a:lnTo>
                <a:lnTo>
                  <a:pt x="0" y="0"/>
                </a:lnTo>
                <a:lnTo>
                  <a:pt x="0" y="357225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684275" y="3304117"/>
            <a:ext cx="3781425" cy="1930337"/>
          </a:xfrm>
          <a:prstGeom prst="rect">
            <a:avLst/>
          </a:prstGeom>
        </p:spPr>
        <p:txBody>
          <a:bodyPr vert="horz" wrap="square" lIns="0" tIns="75248" rIns="0" bIns="0" rtlCol="0">
            <a:spAutoFit/>
          </a:bodyPr>
          <a:lstStyle/>
          <a:p>
            <a:pPr marL="123825">
              <a:spcBef>
                <a:spcPts val="593"/>
              </a:spcBef>
            </a:pPr>
            <a:r>
              <a:rPr sz="975" b="1" spc="-8" dirty="0">
                <a:latin typeface="Calibri"/>
                <a:cs typeface="Calibri"/>
              </a:rPr>
              <a:t>&lt;meta</a:t>
            </a:r>
            <a:r>
              <a:rPr sz="975" b="1" spc="-11" dirty="0">
                <a:latin typeface="Calibri"/>
                <a:cs typeface="Calibri"/>
              </a:rPr>
              <a:t> </a:t>
            </a:r>
            <a:r>
              <a:rPr sz="975" b="1" spc="-4" dirty="0">
                <a:latin typeface="Calibri"/>
                <a:cs typeface="Calibri"/>
              </a:rPr>
              <a:t>charset="utf-8"&gt;</a:t>
            </a:r>
            <a:endParaRPr sz="975" dirty="0">
              <a:latin typeface="Calibri"/>
              <a:cs typeface="Calibri"/>
            </a:endParaRPr>
          </a:p>
          <a:p>
            <a:pPr marL="123825">
              <a:spcBef>
                <a:spcPts val="525"/>
              </a:spcBef>
            </a:pPr>
            <a:r>
              <a:rPr sz="975" b="1" spc="-8" dirty="0">
                <a:latin typeface="Calibri"/>
                <a:cs typeface="Calibri"/>
              </a:rPr>
              <a:t>&lt;title&gt;Index&lt;/title&gt;</a:t>
            </a:r>
            <a:endParaRPr sz="975" dirty="0">
              <a:latin typeface="Calibri"/>
              <a:cs typeface="Calibri"/>
            </a:endParaRPr>
          </a:p>
          <a:p>
            <a:pPr marL="9525">
              <a:spcBef>
                <a:spcPts val="506"/>
              </a:spcBef>
            </a:pPr>
            <a:r>
              <a:rPr sz="975" b="1" spc="-4" dirty="0">
                <a:latin typeface="Calibri"/>
                <a:cs typeface="Calibri"/>
              </a:rPr>
              <a:t>&lt;/head&gt;</a:t>
            </a:r>
            <a:endParaRPr sz="975" dirty="0">
              <a:latin typeface="Calibri"/>
              <a:cs typeface="Calibri"/>
            </a:endParaRPr>
          </a:p>
          <a:p>
            <a:pPr marL="9525">
              <a:spcBef>
                <a:spcPts val="521"/>
              </a:spcBef>
            </a:pPr>
            <a:r>
              <a:rPr sz="975" b="1" spc="-4" dirty="0">
                <a:latin typeface="Calibri"/>
                <a:cs typeface="Calibri"/>
              </a:rPr>
              <a:t>&lt;body&gt;</a:t>
            </a:r>
            <a:endParaRPr sz="975" dirty="0">
              <a:latin typeface="Calibri"/>
              <a:cs typeface="Calibri"/>
            </a:endParaRPr>
          </a:p>
          <a:p>
            <a:pPr marL="123825">
              <a:spcBef>
                <a:spcPts val="521"/>
              </a:spcBef>
            </a:pPr>
            <a:r>
              <a:rPr sz="975" b="1" spc="-8" dirty="0">
                <a:latin typeface="Calibri"/>
                <a:cs typeface="Calibri"/>
              </a:rPr>
              <a:t>&lt;h1&gt;Ma</a:t>
            </a:r>
            <a:r>
              <a:rPr sz="975" b="1" spc="4" dirty="0">
                <a:latin typeface="Calibri"/>
                <a:cs typeface="Calibri"/>
              </a:rPr>
              <a:t> </a:t>
            </a:r>
            <a:r>
              <a:rPr sz="975" b="1" spc="-4" dirty="0">
                <a:latin typeface="Calibri"/>
                <a:cs typeface="Calibri"/>
              </a:rPr>
              <a:t>page </a:t>
            </a:r>
            <a:r>
              <a:rPr sz="975" b="1" spc="-8" dirty="0">
                <a:latin typeface="Calibri"/>
                <a:cs typeface="Calibri"/>
              </a:rPr>
              <a:t>web&lt;/h1&gt;</a:t>
            </a:r>
            <a:endParaRPr sz="975" dirty="0">
              <a:latin typeface="Calibri"/>
              <a:cs typeface="Calibri"/>
            </a:endParaRPr>
          </a:p>
          <a:p>
            <a:pPr marL="123825">
              <a:lnSpc>
                <a:spcPts val="1054"/>
              </a:lnSpc>
              <a:spcBef>
                <a:spcPts val="506"/>
              </a:spcBef>
            </a:pPr>
            <a:r>
              <a:rPr sz="975" b="1" spc="-11" dirty="0">
                <a:latin typeface="Calibri"/>
                <a:cs typeface="Calibri"/>
              </a:rPr>
              <a:t>&lt;p&gt;</a:t>
            </a:r>
            <a:r>
              <a:rPr lang="fr-FR" sz="975" b="1" spc="-11" dirty="0">
                <a:latin typeface="Calibri"/>
                <a:cs typeface="Calibri"/>
              </a:rPr>
              <a:t>Lorem ipsum </a:t>
            </a:r>
            <a:r>
              <a:rPr lang="fr-FR" sz="975" b="1" spc="-11" dirty="0" err="1">
                <a:latin typeface="Calibri"/>
                <a:cs typeface="Calibri"/>
              </a:rPr>
              <a:t>dolor</a:t>
            </a:r>
            <a:r>
              <a:rPr lang="fr-FR" sz="975" b="1" spc="-11" dirty="0">
                <a:latin typeface="Calibri"/>
                <a:cs typeface="Calibri"/>
              </a:rPr>
              <a:t> </a:t>
            </a:r>
            <a:r>
              <a:rPr lang="fr-FR" sz="975" b="1" spc="-11" dirty="0" err="1">
                <a:latin typeface="Calibri"/>
                <a:cs typeface="Calibri"/>
              </a:rPr>
              <a:t>sit</a:t>
            </a:r>
            <a:r>
              <a:rPr lang="fr-FR" sz="975" b="1" spc="-11" dirty="0">
                <a:latin typeface="Calibri"/>
                <a:cs typeface="Calibri"/>
              </a:rPr>
              <a:t> </a:t>
            </a:r>
            <a:r>
              <a:rPr lang="fr-FR" sz="975" b="1" spc="-11" dirty="0" err="1">
                <a:latin typeface="Calibri"/>
                <a:cs typeface="Calibri"/>
              </a:rPr>
              <a:t>amet</a:t>
            </a:r>
            <a:r>
              <a:rPr sz="975" b="1" spc="-8" dirty="0">
                <a:latin typeface="Calibri"/>
                <a:cs typeface="Calibri"/>
              </a:rPr>
              <a:t>&lt;/p&gt;</a:t>
            </a:r>
            <a:endParaRPr sz="975" dirty="0">
              <a:latin typeface="Calibri"/>
              <a:cs typeface="Calibri"/>
            </a:endParaRPr>
          </a:p>
          <a:p>
            <a:pPr marL="123825">
              <a:spcBef>
                <a:spcPts val="525"/>
              </a:spcBef>
            </a:pPr>
            <a:r>
              <a:rPr sz="975" b="1" spc="-4" dirty="0">
                <a:latin typeface="Calibri"/>
                <a:cs typeface="Calibri"/>
              </a:rPr>
              <a:t>&lt;p&gt;N</a:t>
            </a:r>
            <a:r>
              <a:rPr lang="fr-FR" sz="975" b="1" spc="-4" dirty="0" err="1">
                <a:latin typeface="Calibri"/>
                <a:cs typeface="Calibri"/>
              </a:rPr>
              <a:t>otre</a:t>
            </a:r>
            <a:r>
              <a:rPr lang="fr-FR" sz="975" b="1" spc="-4" dirty="0">
                <a:latin typeface="Calibri"/>
                <a:cs typeface="Calibri"/>
              </a:rPr>
              <a:t> </a:t>
            </a:r>
            <a:r>
              <a:rPr lang="fr-FR" sz="975" b="1" spc="-4" dirty="0" err="1">
                <a:latin typeface="Calibri"/>
                <a:cs typeface="Calibri"/>
              </a:rPr>
              <a:t>sitweb</a:t>
            </a:r>
            <a:r>
              <a:rPr lang="fr-FR" sz="975" b="1" spc="-4" dirty="0">
                <a:latin typeface="Calibri"/>
                <a:cs typeface="Calibri"/>
              </a:rPr>
              <a:t>  </a:t>
            </a:r>
            <a:r>
              <a:rPr sz="975" b="1" spc="-4" dirty="0">
                <a:latin typeface="Calibri"/>
                <a:cs typeface="Calibri"/>
              </a:rPr>
              <a:t>&lt;a</a:t>
            </a:r>
            <a:r>
              <a:rPr sz="975" b="1" spc="19" dirty="0">
                <a:latin typeface="Calibri"/>
                <a:cs typeface="Calibri"/>
              </a:rPr>
              <a:t> </a:t>
            </a:r>
            <a:r>
              <a:rPr sz="975" b="1" spc="-8" dirty="0">
                <a:latin typeface="Calibri"/>
                <a:cs typeface="Calibri"/>
              </a:rPr>
              <a:t>href="</a:t>
            </a:r>
            <a:r>
              <a:rPr sz="975" b="1" spc="-8" dirty="0">
                <a:latin typeface="Calibri"/>
                <a:cs typeface="Calibri"/>
                <a:hlinkClick r:id="rId2"/>
              </a:rPr>
              <a:t>http://</a:t>
            </a:r>
            <a:r>
              <a:rPr sz="975" b="1" spc="-8" dirty="0">
                <a:latin typeface="Calibri"/>
                <a:cs typeface="Calibri"/>
                <a:hlinkClick r:id="rId3"/>
              </a:rPr>
              <a:t>www</a:t>
            </a:r>
            <a:r>
              <a:rPr sz="975" b="1" spc="-8" dirty="0">
                <a:latin typeface="Calibri"/>
                <a:cs typeface="Calibri"/>
                <a:hlinkClick r:id="rId2"/>
              </a:rPr>
              <a:t>.</a:t>
            </a:r>
            <a:r>
              <a:rPr lang="fr-FR" sz="975" b="1" spc="-8" dirty="0">
                <a:latin typeface="Calibri"/>
                <a:cs typeface="Calibri"/>
                <a:hlinkClick r:id="rId2"/>
              </a:rPr>
              <a:t>lorem</a:t>
            </a:r>
            <a:r>
              <a:rPr sz="975" b="1" spc="-8" dirty="0">
                <a:latin typeface="Calibri"/>
                <a:cs typeface="Calibri"/>
                <a:hlinkClick r:id="rId2"/>
              </a:rPr>
              <a:t>.</a:t>
            </a:r>
            <a:r>
              <a:rPr lang="fr-FR" sz="975" b="1" spc="-8" dirty="0">
                <a:latin typeface="Calibri"/>
                <a:cs typeface="Calibri"/>
              </a:rPr>
              <a:t>ipsum</a:t>
            </a:r>
            <a:r>
              <a:rPr sz="975" b="1" spc="-8" dirty="0">
                <a:latin typeface="Calibri"/>
                <a:cs typeface="Calibri"/>
              </a:rPr>
              <a:t>"&gt;</a:t>
            </a:r>
            <a:r>
              <a:rPr lang="fr-FR" sz="975" b="1" spc="-8" dirty="0">
                <a:latin typeface="Calibri"/>
                <a:cs typeface="Calibri"/>
              </a:rPr>
              <a:t>LOREM</a:t>
            </a:r>
            <a:r>
              <a:rPr sz="975" b="1" spc="-8" dirty="0">
                <a:latin typeface="Calibri"/>
                <a:cs typeface="Calibri"/>
              </a:rPr>
              <a:t>&lt;/a&gt;&lt;/p&gt;</a:t>
            </a:r>
            <a:endParaRPr sz="975" dirty="0">
              <a:latin typeface="Calibri"/>
              <a:cs typeface="Calibri"/>
            </a:endParaRPr>
          </a:p>
          <a:p>
            <a:pPr marL="9525">
              <a:spcBef>
                <a:spcPts val="521"/>
              </a:spcBef>
            </a:pPr>
            <a:r>
              <a:rPr sz="975" b="1" spc="-4" dirty="0">
                <a:latin typeface="Calibri"/>
                <a:cs typeface="Calibri"/>
              </a:rPr>
              <a:t>&lt;/body&gt;</a:t>
            </a:r>
            <a:endParaRPr sz="975" dirty="0">
              <a:latin typeface="Calibri"/>
              <a:cs typeface="Calibri"/>
            </a:endParaRPr>
          </a:p>
          <a:p>
            <a:pPr marL="9525">
              <a:spcBef>
                <a:spcPts val="506"/>
              </a:spcBef>
            </a:pPr>
            <a:r>
              <a:rPr sz="975" b="1" spc="-8" dirty="0">
                <a:latin typeface="Calibri"/>
                <a:cs typeface="Calibri"/>
              </a:rPr>
              <a:t>&lt;/html&gt;</a:t>
            </a:r>
            <a:endParaRPr sz="975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19282" y="3778568"/>
            <a:ext cx="489585" cy="249555"/>
            <a:chOff x="6559042" y="3895090"/>
            <a:chExt cx="652780" cy="332740"/>
          </a:xfrm>
        </p:grpSpPr>
        <p:sp>
          <p:nvSpPr>
            <p:cNvPr id="13" name="object 13"/>
            <p:cNvSpPr/>
            <p:nvPr/>
          </p:nvSpPr>
          <p:spPr>
            <a:xfrm>
              <a:off x="6565392" y="3901440"/>
              <a:ext cx="640080" cy="320040"/>
            </a:xfrm>
            <a:custGeom>
              <a:avLst/>
              <a:gdLst/>
              <a:ahLst/>
              <a:cxnLst/>
              <a:rect l="l" t="t" r="r" b="b"/>
              <a:pathLst>
                <a:path w="640079" h="320039">
                  <a:moveTo>
                    <a:pt x="608076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4"/>
                  </a:lnTo>
                  <a:lnTo>
                    <a:pt x="0" y="288036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40"/>
                  </a:lnTo>
                  <a:lnTo>
                    <a:pt x="608076" y="320040"/>
                  </a:lnTo>
                  <a:lnTo>
                    <a:pt x="620523" y="317521"/>
                  </a:lnTo>
                  <a:lnTo>
                    <a:pt x="630697" y="310657"/>
                  </a:lnTo>
                  <a:lnTo>
                    <a:pt x="637561" y="300483"/>
                  </a:lnTo>
                  <a:lnTo>
                    <a:pt x="640079" y="288036"/>
                  </a:lnTo>
                  <a:lnTo>
                    <a:pt x="640079" y="32004"/>
                  </a:lnTo>
                  <a:lnTo>
                    <a:pt x="637561" y="19556"/>
                  </a:lnTo>
                  <a:lnTo>
                    <a:pt x="630697" y="9382"/>
                  </a:lnTo>
                  <a:lnTo>
                    <a:pt x="620523" y="2518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11CFD9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565392" y="3901440"/>
              <a:ext cx="640080" cy="320040"/>
            </a:xfrm>
            <a:custGeom>
              <a:avLst/>
              <a:gdLst/>
              <a:ahLst/>
              <a:cxnLst/>
              <a:rect l="l" t="t" r="r" b="b"/>
              <a:pathLst>
                <a:path w="640079" h="320039">
                  <a:moveTo>
                    <a:pt x="0" y="32004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608076" y="0"/>
                  </a:lnTo>
                  <a:lnTo>
                    <a:pt x="620523" y="2518"/>
                  </a:lnTo>
                  <a:lnTo>
                    <a:pt x="630697" y="9382"/>
                  </a:lnTo>
                  <a:lnTo>
                    <a:pt x="637561" y="19556"/>
                  </a:lnTo>
                  <a:lnTo>
                    <a:pt x="640079" y="32004"/>
                  </a:lnTo>
                  <a:lnTo>
                    <a:pt x="640079" y="288036"/>
                  </a:lnTo>
                  <a:lnTo>
                    <a:pt x="637561" y="300483"/>
                  </a:lnTo>
                  <a:lnTo>
                    <a:pt x="630697" y="310657"/>
                  </a:lnTo>
                  <a:lnTo>
                    <a:pt x="620523" y="317521"/>
                  </a:lnTo>
                  <a:lnTo>
                    <a:pt x="608076" y="320040"/>
                  </a:lnTo>
                  <a:lnTo>
                    <a:pt x="32003" y="320040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6"/>
                  </a:lnTo>
                  <a:lnTo>
                    <a:pt x="0" y="320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07101" y="3783425"/>
            <a:ext cx="315278" cy="1947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spc="-19" dirty="0">
                <a:latin typeface="Calibri"/>
                <a:cs typeface="Calibri"/>
              </a:rPr>
              <a:t>h</a:t>
            </a:r>
            <a:r>
              <a:rPr sz="1200" b="1" spc="-8" dirty="0">
                <a:latin typeface="Calibri"/>
                <a:cs typeface="Calibri"/>
              </a:rPr>
              <a:t>t</a:t>
            </a:r>
            <a:r>
              <a:rPr sz="1200" b="1" spc="11" dirty="0">
                <a:latin typeface="Calibri"/>
                <a:cs typeface="Calibri"/>
              </a:rPr>
              <a:t>m</a:t>
            </a:r>
            <a:r>
              <a:rPr sz="1200" b="1" dirty="0"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98961" y="3396805"/>
            <a:ext cx="681989" cy="511016"/>
            <a:chOff x="7198614" y="3386073"/>
            <a:chExt cx="909319" cy="681355"/>
          </a:xfrm>
        </p:grpSpPr>
        <p:sp>
          <p:nvSpPr>
            <p:cNvPr id="17" name="object 17"/>
            <p:cNvSpPr/>
            <p:nvPr/>
          </p:nvSpPr>
          <p:spPr>
            <a:xfrm>
              <a:off x="7204964" y="3553840"/>
              <a:ext cx="256540" cy="506730"/>
            </a:xfrm>
            <a:custGeom>
              <a:avLst/>
              <a:gdLst/>
              <a:ahLst/>
              <a:cxnLst/>
              <a:rect l="l" t="t" r="r" b="b"/>
              <a:pathLst>
                <a:path w="256540" h="506729">
                  <a:moveTo>
                    <a:pt x="0" y="506730"/>
                  </a:moveTo>
                  <a:lnTo>
                    <a:pt x="256412" y="0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61504" y="3392423"/>
              <a:ext cx="640080" cy="323215"/>
            </a:xfrm>
            <a:custGeom>
              <a:avLst/>
              <a:gdLst/>
              <a:ahLst/>
              <a:cxnLst/>
              <a:rect l="l" t="t" r="r" b="b"/>
              <a:pathLst>
                <a:path w="640079" h="323214">
                  <a:moveTo>
                    <a:pt x="607822" y="0"/>
                  </a:moveTo>
                  <a:lnTo>
                    <a:pt x="32257" y="0"/>
                  </a:lnTo>
                  <a:lnTo>
                    <a:pt x="19716" y="2539"/>
                  </a:lnTo>
                  <a:lnTo>
                    <a:pt x="9461" y="9461"/>
                  </a:lnTo>
                  <a:lnTo>
                    <a:pt x="2540" y="19716"/>
                  </a:lnTo>
                  <a:lnTo>
                    <a:pt x="0" y="32258"/>
                  </a:lnTo>
                  <a:lnTo>
                    <a:pt x="0" y="290830"/>
                  </a:lnTo>
                  <a:lnTo>
                    <a:pt x="2540" y="303371"/>
                  </a:lnTo>
                  <a:lnTo>
                    <a:pt x="9461" y="313626"/>
                  </a:lnTo>
                  <a:lnTo>
                    <a:pt x="19716" y="320548"/>
                  </a:lnTo>
                  <a:lnTo>
                    <a:pt x="32257" y="323088"/>
                  </a:lnTo>
                  <a:lnTo>
                    <a:pt x="607822" y="323088"/>
                  </a:lnTo>
                  <a:lnTo>
                    <a:pt x="620363" y="320548"/>
                  </a:lnTo>
                  <a:lnTo>
                    <a:pt x="630618" y="313626"/>
                  </a:lnTo>
                  <a:lnTo>
                    <a:pt x="637539" y="303371"/>
                  </a:lnTo>
                  <a:lnTo>
                    <a:pt x="640079" y="290830"/>
                  </a:lnTo>
                  <a:lnTo>
                    <a:pt x="640079" y="32258"/>
                  </a:lnTo>
                  <a:lnTo>
                    <a:pt x="637539" y="19716"/>
                  </a:lnTo>
                  <a:lnTo>
                    <a:pt x="630618" y="9461"/>
                  </a:lnTo>
                  <a:lnTo>
                    <a:pt x="620363" y="2539"/>
                  </a:lnTo>
                  <a:lnTo>
                    <a:pt x="607822" y="0"/>
                  </a:lnTo>
                  <a:close/>
                </a:path>
              </a:pathLst>
            </a:custGeom>
            <a:solidFill>
              <a:srgbClr val="11CFD9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61504" y="3392423"/>
              <a:ext cx="640080" cy="323215"/>
            </a:xfrm>
            <a:custGeom>
              <a:avLst/>
              <a:gdLst/>
              <a:ahLst/>
              <a:cxnLst/>
              <a:rect l="l" t="t" r="r" b="b"/>
              <a:pathLst>
                <a:path w="640079" h="323214">
                  <a:moveTo>
                    <a:pt x="0" y="32258"/>
                  </a:moveTo>
                  <a:lnTo>
                    <a:pt x="2540" y="19716"/>
                  </a:lnTo>
                  <a:lnTo>
                    <a:pt x="9461" y="9461"/>
                  </a:lnTo>
                  <a:lnTo>
                    <a:pt x="19716" y="2539"/>
                  </a:lnTo>
                  <a:lnTo>
                    <a:pt x="32257" y="0"/>
                  </a:lnTo>
                  <a:lnTo>
                    <a:pt x="607822" y="0"/>
                  </a:lnTo>
                  <a:lnTo>
                    <a:pt x="620363" y="2539"/>
                  </a:lnTo>
                  <a:lnTo>
                    <a:pt x="630618" y="9461"/>
                  </a:lnTo>
                  <a:lnTo>
                    <a:pt x="637539" y="19716"/>
                  </a:lnTo>
                  <a:lnTo>
                    <a:pt x="640079" y="32258"/>
                  </a:lnTo>
                  <a:lnTo>
                    <a:pt x="640079" y="290830"/>
                  </a:lnTo>
                  <a:lnTo>
                    <a:pt x="637539" y="303371"/>
                  </a:lnTo>
                  <a:lnTo>
                    <a:pt x="630618" y="313626"/>
                  </a:lnTo>
                  <a:lnTo>
                    <a:pt x="620363" y="320548"/>
                  </a:lnTo>
                  <a:lnTo>
                    <a:pt x="607822" y="323088"/>
                  </a:lnTo>
                  <a:lnTo>
                    <a:pt x="32257" y="323088"/>
                  </a:lnTo>
                  <a:lnTo>
                    <a:pt x="19716" y="320548"/>
                  </a:lnTo>
                  <a:lnTo>
                    <a:pt x="9461" y="313626"/>
                  </a:lnTo>
                  <a:lnTo>
                    <a:pt x="2540" y="303371"/>
                  </a:lnTo>
                  <a:lnTo>
                    <a:pt x="0" y="290830"/>
                  </a:lnTo>
                  <a:lnTo>
                    <a:pt x="0" y="32258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68898" y="3403283"/>
            <a:ext cx="337185" cy="1947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dirty="0">
                <a:latin typeface="Calibri"/>
                <a:cs typeface="Calibri"/>
              </a:rPr>
              <a:t>h</a:t>
            </a:r>
            <a:r>
              <a:rPr sz="1200" b="1" spc="4" dirty="0">
                <a:latin typeface="Calibri"/>
                <a:cs typeface="Calibri"/>
              </a:rPr>
              <a:t>e</a:t>
            </a:r>
            <a:r>
              <a:rPr sz="1200" b="1" dirty="0">
                <a:latin typeface="Calibri"/>
                <a:cs typeface="Calibri"/>
              </a:rPr>
              <a:t>ad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71997" y="3259646"/>
            <a:ext cx="683419" cy="268129"/>
            <a:chOff x="8095995" y="3203194"/>
            <a:chExt cx="911225" cy="357505"/>
          </a:xfrm>
        </p:grpSpPr>
        <p:sp>
          <p:nvSpPr>
            <p:cNvPr id="22" name="object 22"/>
            <p:cNvSpPr/>
            <p:nvPr/>
          </p:nvSpPr>
          <p:spPr>
            <a:xfrm>
              <a:off x="8102345" y="3369564"/>
              <a:ext cx="256540" cy="184785"/>
            </a:xfrm>
            <a:custGeom>
              <a:avLst/>
              <a:gdLst/>
              <a:ahLst/>
              <a:cxnLst/>
              <a:rect l="l" t="t" r="r" b="b"/>
              <a:pathLst>
                <a:path w="256540" h="184785">
                  <a:moveTo>
                    <a:pt x="0" y="184276"/>
                  </a:moveTo>
                  <a:lnTo>
                    <a:pt x="256412" y="0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8357615" y="3209544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611124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3"/>
                  </a:lnTo>
                  <a:lnTo>
                    <a:pt x="0" y="288035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39"/>
                  </a:lnTo>
                  <a:lnTo>
                    <a:pt x="611124" y="320039"/>
                  </a:lnTo>
                  <a:lnTo>
                    <a:pt x="623571" y="317521"/>
                  </a:lnTo>
                  <a:lnTo>
                    <a:pt x="633745" y="310657"/>
                  </a:lnTo>
                  <a:lnTo>
                    <a:pt x="640609" y="300483"/>
                  </a:lnTo>
                  <a:lnTo>
                    <a:pt x="643127" y="288035"/>
                  </a:lnTo>
                  <a:lnTo>
                    <a:pt x="643127" y="32003"/>
                  </a:lnTo>
                  <a:lnTo>
                    <a:pt x="640609" y="19556"/>
                  </a:lnTo>
                  <a:lnTo>
                    <a:pt x="633745" y="9382"/>
                  </a:lnTo>
                  <a:lnTo>
                    <a:pt x="623571" y="2518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11CFD9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8357615" y="3209544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0" y="32003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611124" y="0"/>
                  </a:lnTo>
                  <a:lnTo>
                    <a:pt x="623571" y="2518"/>
                  </a:lnTo>
                  <a:lnTo>
                    <a:pt x="633745" y="9382"/>
                  </a:lnTo>
                  <a:lnTo>
                    <a:pt x="640609" y="19556"/>
                  </a:lnTo>
                  <a:lnTo>
                    <a:pt x="643127" y="32003"/>
                  </a:lnTo>
                  <a:lnTo>
                    <a:pt x="643127" y="288035"/>
                  </a:lnTo>
                  <a:lnTo>
                    <a:pt x="640609" y="300483"/>
                  </a:lnTo>
                  <a:lnTo>
                    <a:pt x="633745" y="310657"/>
                  </a:lnTo>
                  <a:lnTo>
                    <a:pt x="623571" y="317521"/>
                  </a:lnTo>
                  <a:lnTo>
                    <a:pt x="611124" y="320039"/>
                  </a:lnTo>
                  <a:lnTo>
                    <a:pt x="32003" y="320039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5"/>
                  </a:lnTo>
                  <a:lnTo>
                    <a:pt x="0" y="320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336220" y="3264979"/>
            <a:ext cx="348138" cy="1947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spc="11" dirty="0">
                <a:latin typeface="Calibri"/>
                <a:cs typeface="Calibri"/>
              </a:rPr>
              <a:t>m</a:t>
            </a:r>
            <a:r>
              <a:rPr sz="1200" b="1" dirty="0">
                <a:latin typeface="Calibri"/>
                <a:cs typeface="Calibri"/>
              </a:rPr>
              <a:t>e</a:t>
            </a:r>
            <a:r>
              <a:rPr sz="1200" b="1" spc="-23" dirty="0">
                <a:latin typeface="Calibri"/>
                <a:cs typeface="Calibri"/>
              </a:rPr>
              <a:t>t</a:t>
            </a:r>
            <a:r>
              <a:rPr sz="1200" b="1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71996" y="3517868"/>
            <a:ext cx="2441258" cy="268129"/>
            <a:chOff x="8095995" y="3547490"/>
            <a:chExt cx="3255010" cy="357505"/>
          </a:xfrm>
        </p:grpSpPr>
        <p:sp>
          <p:nvSpPr>
            <p:cNvPr id="27" name="object 27"/>
            <p:cNvSpPr/>
            <p:nvPr/>
          </p:nvSpPr>
          <p:spPr>
            <a:xfrm>
              <a:off x="8102345" y="3553840"/>
              <a:ext cx="256540" cy="184785"/>
            </a:xfrm>
            <a:custGeom>
              <a:avLst/>
              <a:gdLst/>
              <a:ahLst/>
              <a:cxnLst/>
              <a:rect l="l" t="t" r="r" b="b"/>
              <a:pathLst>
                <a:path w="256540" h="184785">
                  <a:moveTo>
                    <a:pt x="0" y="0"/>
                  </a:moveTo>
                  <a:lnTo>
                    <a:pt x="256412" y="184277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8357615" y="3578351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611124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4"/>
                  </a:lnTo>
                  <a:lnTo>
                    <a:pt x="0" y="288036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40"/>
                  </a:lnTo>
                  <a:lnTo>
                    <a:pt x="611124" y="320040"/>
                  </a:lnTo>
                  <a:lnTo>
                    <a:pt x="623571" y="317521"/>
                  </a:lnTo>
                  <a:lnTo>
                    <a:pt x="633745" y="310657"/>
                  </a:lnTo>
                  <a:lnTo>
                    <a:pt x="640609" y="300483"/>
                  </a:lnTo>
                  <a:lnTo>
                    <a:pt x="643127" y="288036"/>
                  </a:lnTo>
                  <a:lnTo>
                    <a:pt x="643127" y="32004"/>
                  </a:lnTo>
                  <a:lnTo>
                    <a:pt x="640609" y="19556"/>
                  </a:lnTo>
                  <a:lnTo>
                    <a:pt x="633745" y="9382"/>
                  </a:lnTo>
                  <a:lnTo>
                    <a:pt x="623571" y="2518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11CFD9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8357615" y="3578351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0" y="32004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611124" y="0"/>
                  </a:lnTo>
                  <a:lnTo>
                    <a:pt x="623571" y="2518"/>
                  </a:lnTo>
                  <a:lnTo>
                    <a:pt x="633745" y="9382"/>
                  </a:lnTo>
                  <a:lnTo>
                    <a:pt x="640609" y="19556"/>
                  </a:lnTo>
                  <a:lnTo>
                    <a:pt x="643127" y="32004"/>
                  </a:lnTo>
                  <a:lnTo>
                    <a:pt x="643127" y="288036"/>
                  </a:lnTo>
                  <a:lnTo>
                    <a:pt x="640609" y="300483"/>
                  </a:lnTo>
                  <a:lnTo>
                    <a:pt x="633745" y="310657"/>
                  </a:lnTo>
                  <a:lnTo>
                    <a:pt x="623571" y="317521"/>
                  </a:lnTo>
                  <a:lnTo>
                    <a:pt x="611124" y="320040"/>
                  </a:lnTo>
                  <a:lnTo>
                    <a:pt x="32003" y="320040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6"/>
                  </a:lnTo>
                  <a:lnTo>
                    <a:pt x="0" y="320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0"/>
            <p:cNvSpPr/>
            <p:nvPr/>
          </p:nvSpPr>
          <p:spPr>
            <a:xfrm>
              <a:off x="9000743" y="3738879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412" y="0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1" name="object 31"/>
            <p:cNvSpPr/>
            <p:nvPr/>
          </p:nvSpPr>
          <p:spPr>
            <a:xfrm>
              <a:off x="9256775" y="3578351"/>
              <a:ext cx="2087880" cy="320040"/>
            </a:xfrm>
            <a:custGeom>
              <a:avLst/>
              <a:gdLst/>
              <a:ahLst/>
              <a:cxnLst/>
              <a:rect l="l" t="t" r="r" b="b"/>
              <a:pathLst>
                <a:path w="2087879" h="320039">
                  <a:moveTo>
                    <a:pt x="2055876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4"/>
                  </a:lnTo>
                  <a:lnTo>
                    <a:pt x="0" y="288036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40"/>
                  </a:lnTo>
                  <a:lnTo>
                    <a:pt x="2055876" y="320040"/>
                  </a:lnTo>
                  <a:lnTo>
                    <a:pt x="2068323" y="317521"/>
                  </a:lnTo>
                  <a:lnTo>
                    <a:pt x="2078497" y="310657"/>
                  </a:lnTo>
                  <a:lnTo>
                    <a:pt x="2085361" y="300483"/>
                  </a:lnTo>
                  <a:lnTo>
                    <a:pt x="2087879" y="288036"/>
                  </a:lnTo>
                  <a:lnTo>
                    <a:pt x="2087879" y="32004"/>
                  </a:lnTo>
                  <a:lnTo>
                    <a:pt x="2085361" y="19556"/>
                  </a:lnTo>
                  <a:lnTo>
                    <a:pt x="2078497" y="9382"/>
                  </a:lnTo>
                  <a:lnTo>
                    <a:pt x="2068323" y="2518"/>
                  </a:lnTo>
                  <a:lnTo>
                    <a:pt x="205587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2" name="object 32"/>
            <p:cNvSpPr/>
            <p:nvPr/>
          </p:nvSpPr>
          <p:spPr>
            <a:xfrm>
              <a:off x="9256775" y="3578351"/>
              <a:ext cx="2087880" cy="320040"/>
            </a:xfrm>
            <a:custGeom>
              <a:avLst/>
              <a:gdLst/>
              <a:ahLst/>
              <a:cxnLst/>
              <a:rect l="l" t="t" r="r" b="b"/>
              <a:pathLst>
                <a:path w="2087879" h="320039">
                  <a:moveTo>
                    <a:pt x="0" y="32004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2055876" y="0"/>
                  </a:lnTo>
                  <a:lnTo>
                    <a:pt x="2068323" y="2518"/>
                  </a:lnTo>
                  <a:lnTo>
                    <a:pt x="2078497" y="9382"/>
                  </a:lnTo>
                  <a:lnTo>
                    <a:pt x="2085361" y="19556"/>
                  </a:lnTo>
                  <a:lnTo>
                    <a:pt x="2087879" y="32004"/>
                  </a:lnTo>
                  <a:lnTo>
                    <a:pt x="2087879" y="288036"/>
                  </a:lnTo>
                  <a:lnTo>
                    <a:pt x="2085361" y="300483"/>
                  </a:lnTo>
                  <a:lnTo>
                    <a:pt x="2078497" y="310657"/>
                  </a:lnTo>
                  <a:lnTo>
                    <a:pt x="2068323" y="317521"/>
                  </a:lnTo>
                  <a:lnTo>
                    <a:pt x="2055876" y="320040"/>
                  </a:lnTo>
                  <a:lnTo>
                    <a:pt x="32003" y="320040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6"/>
                  </a:lnTo>
                  <a:lnTo>
                    <a:pt x="0" y="320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569898" y="3556216"/>
            <a:ext cx="311944" cy="17072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050" spc="-15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1050" spc="-2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spc="-4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398961" y="3897916"/>
            <a:ext cx="681989" cy="510064"/>
            <a:chOff x="7198614" y="4054221"/>
            <a:chExt cx="909319" cy="680085"/>
          </a:xfrm>
        </p:grpSpPr>
        <p:sp>
          <p:nvSpPr>
            <p:cNvPr id="35" name="object 35"/>
            <p:cNvSpPr/>
            <p:nvPr/>
          </p:nvSpPr>
          <p:spPr>
            <a:xfrm>
              <a:off x="7204964" y="4060571"/>
              <a:ext cx="256540" cy="506730"/>
            </a:xfrm>
            <a:custGeom>
              <a:avLst/>
              <a:gdLst/>
              <a:ahLst/>
              <a:cxnLst/>
              <a:rect l="l" t="t" r="r" b="b"/>
              <a:pathLst>
                <a:path w="256540" h="506729">
                  <a:moveTo>
                    <a:pt x="0" y="0"/>
                  </a:moveTo>
                  <a:lnTo>
                    <a:pt x="256412" y="506729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61504" y="4407408"/>
              <a:ext cx="640080" cy="320040"/>
            </a:xfrm>
            <a:custGeom>
              <a:avLst/>
              <a:gdLst/>
              <a:ahLst/>
              <a:cxnLst/>
              <a:rect l="l" t="t" r="r" b="b"/>
              <a:pathLst>
                <a:path w="640079" h="320039">
                  <a:moveTo>
                    <a:pt x="608076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4"/>
                  </a:lnTo>
                  <a:lnTo>
                    <a:pt x="0" y="288036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40"/>
                  </a:lnTo>
                  <a:lnTo>
                    <a:pt x="608076" y="320040"/>
                  </a:lnTo>
                  <a:lnTo>
                    <a:pt x="620523" y="317521"/>
                  </a:lnTo>
                  <a:lnTo>
                    <a:pt x="630697" y="310657"/>
                  </a:lnTo>
                  <a:lnTo>
                    <a:pt x="637561" y="300483"/>
                  </a:lnTo>
                  <a:lnTo>
                    <a:pt x="640079" y="288036"/>
                  </a:lnTo>
                  <a:lnTo>
                    <a:pt x="640079" y="32004"/>
                  </a:lnTo>
                  <a:lnTo>
                    <a:pt x="637561" y="19556"/>
                  </a:lnTo>
                  <a:lnTo>
                    <a:pt x="630697" y="9382"/>
                  </a:lnTo>
                  <a:lnTo>
                    <a:pt x="620523" y="2518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11CFD9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461504" y="4407408"/>
              <a:ext cx="640080" cy="320040"/>
            </a:xfrm>
            <a:custGeom>
              <a:avLst/>
              <a:gdLst/>
              <a:ahLst/>
              <a:cxnLst/>
              <a:rect l="l" t="t" r="r" b="b"/>
              <a:pathLst>
                <a:path w="640079" h="320039">
                  <a:moveTo>
                    <a:pt x="0" y="32004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608076" y="0"/>
                  </a:lnTo>
                  <a:lnTo>
                    <a:pt x="620523" y="2518"/>
                  </a:lnTo>
                  <a:lnTo>
                    <a:pt x="630697" y="9382"/>
                  </a:lnTo>
                  <a:lnTo>
                    <a:pt x="637561" y="19556"/>
                  </a:lnTo>
                  <a:lnTo>
                    <a:pt x="640079" y="32004"/>
                  </a:lnTo>
                  <a:lnTo>
                    <a:pt x="640079" y="288036"/>
                  </a:lnTo>
                  <a:lnTo>
                    <a:pt x="637561" y="300483"/>
                  </a:lnTo>
                  <a:lnTo>
                    <a:pt x="630697" y="310657"/>
                  </a:lnTo>
                  <a:lnTo>
                    <a:pt x="620523" y="317521"/>
                  </a:lnTo>
                  <a:lnTo>
                    <a:pt x="608076" y="320040"/>
                  </a:lnTo>
                  <a:lnTo>
                    <a:pt x="32003" y="320040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6"/>
                  </a:lnTo>
                  <a:lnTo>
                    <a:pt x="0" y="320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666612" y="4163339"/>
            <a:ext cx="339090" cy="195246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>
              <a:spcBef>
                <a:spcPts val="83"/>
              </a:spcBef>
            </a:pPr>
            <a:r>
              <a:rPr sz="1200" b="1" spc="4" dirty="0">
                <a:latin typeface="Calibri"/>
                <a:cs typeface="Calibri"/>
              </a:rPr>
              <a:t>body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071996" y="3812857"/>
            <a:ext cx="2450783" cy="526256"/>
            <a:chOff x="8095995" y="3940809"/>
            <a:chExt cx="3267710" cy="701675"/>
          </a:xfrm>
        </p:grpSpPr>
        <p:sp>
          <p:nvSpPr>
            <p:cNvPr id="40" name="object 40"/>
            <p:cNvSpPr/>
            <p:nvPr/>
          </p:nvSpPr>
          <p:spPr>
            <a:xfrm>
              <a:off x="8102345" y="4106671"/>
              <a:ext cx="256540" cy="461009"/>
            </a:xfrm>
            <a:custGeom>
              <a:avLst/>
              <a:gdLst/>
              <a:ahLst/>
              <a:cxnLst/>
              <a:rect l="l" t="t" r="r" b="b"/>
              <a:pathLst>
                <a:path w="256540" h="461010">
                  <a:moveTo>
                    <a:pt x="0" y="460628"/>
                  </a:moveTo>
                  <a:lnTo>
                    <a:pt x="256412" y="0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1" name="object 41"/>
            <p:cNvSpPr/>
            <p:nvPr/>
          </p:nvSpPr>
          <p:spPr>
            <a:xfrm>
              <a:off x="8357615" y="3947159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611124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3"/>
                  </a:lnTo>
                  <a:lnTo>
                    <a:pt x="0" y="288035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39"/>
                  </a:lnTo>
                  <a:lnTo>
                    <a:pt x="611124" y="320039"/>
                  </a:lnTo>
                  <a:lnTo>
                    <a:pt x="623571" y="317521"/>
                  </a:lnTo>
                  <a:lnTo>
                    <a:pt x="633745" y="310657"/>
                  </a:lnTo>
                  <a:lnTo>
                    <a:pt x="640609" y="300483"/>
                  </a:lnTo>
                  <a:lnTo>
                    <a:pt x="643127" y="288035"/>
                  </a:lnTo>
                  <a:lnTo>
                    <a:pt x="643127" y="32003"/>
                  </a:lnTo>
                  <a:lnTo>
                    <a:pt x="640609" y="19556"/>
                  </a:lnTo>
                  <a:lnTo>
                    <a:pt x="633745" y="9382"/>
                  </a:lnTo>
                  <a:lnTo>
                    <a:pt x="623571" y="2518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11CFD9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2" name="object 42"/>
            <p:cNvSpPr/>
            <p:nvPr/>
          </p:nvSpPr>
          <p:spPr>
            <a:xfrm>
              <a:off x="8357615" y="3947159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0" y="32003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611124" y="0"/>
                  </a:lnTo>
                  <a:lnTo>
                    <a:pt x="623571" y="2518"/>
                  </a:lnTo>
                  <a:lnTo>
                    <a:pt x="633745" y="9382"/>
                  </a:lnTo>
                  <a:lnTo>
                    <a:pt x="640609" y="19556"/>
                  </a:lnTo>
                  <a:lnTo>
                    <a:pt x="643127" y="32003"/>
                  </a:lnTo>
                  <a:lnTo>
                    <a:pt x="643127" y="288035"/>
                  </a:lnTo>
                  <a:lnTo>
                    <a:pt x="640609" y="300483"/>
                  </a:lnTo>
                  <a:lnTo>
                    <a:pt x="633745" y="310657"/>
                  </a:lnTo>
                  <a:lnTo>
                    <a:pt x="623571" y="317521"/>
                  </a:lnTo>
                  <a:lnTo>
                    <a:pt x="611124" y="320039"/>
                  </a:lnTo>
                  <a:lnTo>
                    <a:pt x="32003" y="320039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5"/>
                  </a:lnTo>
                  <a:lnTo>
                    <a:pt x="0" y="320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3" name="object 43"/>
            <p:cNvSpPr/>
            <p:nvPr/>
          </p:nvSpPr>
          <p:spPr>
            <a:xfrm>
              <a:off x="9000743" y="4107687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412" y="0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4" name="object 44"/>
            <p:cNvSpPr/>
            <p:nvPr/>
          </p:nvSpPr>
          <p:spPr>
            <a:xfrm>
              <a:off x="9256775" y="3947159"/>
              <a:ext cx="2100580" cy="320040"/>
            </a:xfrm>
            <a:custGeom>
              <a:avLst/>
              <a:gdLst/>
              <a:ahLst/>
              <a:cxnLst/>
              <a:rect l="l" t="t" r="r" b="b"/>
              <a:pathLst>
                <a:path w="2100579" h="320039">
                  <a:moveTo>
                    <a:pt x="2068068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3"/>
                  </a:lnTo>
                  <a:lnTo>
                    <a:pt x="0" y="288035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39"/>
                  </a:lnTo>
                  <a:lnTo>
                    <a:pt x="2068068" y="320039"/>
                  </a:lnTo>
                  <a:lnTo>
                    <a:pt x="2080515" y="317521"/>
                  </a:lnTo>
                  <a:lnTo>
                    <a:pt x="2090689" y="310657"/>
                  </a:lnTo>
                  <a:lnTo>
                    <a:pt x="2097553" y="300483"/>
                  </a:lnTo>
                  <a:lnTo>
                    <a:pt x="2100072" y="288035"/>
                  </a:lnTo>
                  <a:lnTo>
                    <a:pt x="2100072" y="32003"/>
                  </a:lnTo>
                  <a:lnTo>
                    <a:pt x="2097553" y="19556"/>
                  </a:lnTo>
                  <a:lnTo>
                    <a:pt x="2090689" y="9382"/>
                  </a:lnTo>
                  <a:lnTo>
                    <a:pt x="2080515" y="2518"/>
                  </a:lnTo>
                  <a:lnTo>
                    <a:pt x="2068068" y="0"/>
                  </a:lnTo>
                  <a:close/>
                </a:path>
              </a:pathLst>
            </a:custGeom>
            <a:solidFill>
              <a:srgbClr val="EFA12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5" name="object 45"/>
            <p:cNvSpPr/>
            <p:nvPr/>
          </p:nvSpPr>
          <p:spPr>
            <a:xfrm>
              <a:off x="9256775" y="3947159"/>
              <a:ext cx="2100580" cy="320040"/>
            </a:xfrm>
            <a:custGeom>
              <a:avLst/>
              <a:gdLst/>
              <a:ahLst/>
              <a:cxnLst/>
              <a:rect l="l" t="t" r="r" b="b"/>
              <a:pathLst>
                <a:path w="2100579" h="320039">
                  <a:moveTo>
                    <a:pt x="0" y="32003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2068068" y="0"/>
                  </a:lnTo>
                  <a:lnTo>
                    <a:pt x="2080515" y="2518"/>
                  </a:lnTo>
                  <a:lnTo>
                    <a:pt x="2090689" y="9382"/>
                  </a:lnTo>
                  <a:lnTo>
                    <a:pt x="2097553" y="19556"/>
                  </a:lnTo>
                  <a:lnTo>
                    <a:pt x="2100072" y="32003"/>
                  </a:lnTo>
                  <a:lnTo>
                    <a:pt x="2100072" y="288035"/>
                  </a:lnTo>
                  <a:lnTo>
                    <a:pt x="2097553" y="300483"/>
                  </a:lnTo>
                  <a:lnTo>
                    <a:pt x="2090689" y="310657"/>
                  </a:lnTo>
                  <a:lnTo>
                    <a:pt x="2080515" y="317521"/>
                  </a:lnTo>
                  <a:lnTo>
                    <a:pt x="2068068" y="320039"/>
                  </a:lnTo>
                  <a:lnTo>
                    <a:pt x="32003" y="320039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5"/>
                  </a:lnTo>
                  <a:lnTo>
                    <a:pt x="0" y="32003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6" name="object 46"/>
            <p:cNvSpPr/>
            <p:nvPr/>
          </p:nvSpPr>
          <p:spPr>
            <a:xfrm>
              <a:off x="8102345" y="4475225"/>
              <a:ext cx="256540" cy="92075"/>
            </a:xfrm>
            <a:custGeom>
              <a:avLst/>
              <a:gdLst/>
              <a:ahLst/>
              <a:cxnLst/>
              <a:rect l="l" t="t" r="r" b="b"/>
              <a:pathLst>
                <a:path w="256540" h="92075">
                  <a:moveTo>
                    <a:pt x="0" y="92075"/>
                  </a:moveTo>
                  <a:lnTo>
                    <a:pt x="256412" y="0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7" name="object 47"/>
            <p:cNvSpPr/>
            <p:nvPr/>
          </p:nvSpPr>
          <p:spPr>
            <a:xfrm>
              <a:off x="8357615" y="4315967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611124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3"/>
                  </a:lnTo>
                  <a:lnTo>
                    <a:pt x="0" y="288035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39"/>
                  </a:lnTo>
                  <a:lnTo>
                    <a:pt x="611124" y="320039"/>
                  </a:lnTo>
                  <a:lnTo>
                    <a:pt x="623571" y="317521"/>
                  </a:lnTo>
                  <a:lnTo>
                    <a:pt x="633745" y="310657"/>
                  </a:lnTo>
                  <a:lnTo>
                    <a:pt x="640609" y="300483"/>
                  </a:lnTo>
                  <a:lnTo>
                    <a:pt x="643127" y="288035"/>
                  </a:lnTo>
                  <a:lnTo>
                    <a:pt x="643127" y="32003"/>
                  </a:lnTo>
                  <a:lnTo>
                    <a:pt x="640609" y="19556"/>
                  </a:lnTo>
                  <a:lnTo>
                    <a:pt x="633745" y="9382"/>
                  </a:lnTo>
                  <a:lnTo>
                    <a:pt x="623571" y="2518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11CFD9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357615" y="4315967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0" y="32003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611124" y="0"/>
                  </a:lnTo>
                  <a:lnTo>
                    <a:pt x="623571" y="2518"/>
                  </a:lnTo>
                  <a:lnTo>
                    <a:pt x="633745" y="9382"/>
                  </a:lnTo>
                  <a:lnTo>
                    <a:pt x="640609" y="19556"/>
                  </a:lnTo>
                  <a:lnTo>
                    <a:pt x="643127" y="32003"/>
                  </a:lnTo>
                  <a:lnTo>
                    <a:pt x="643127" y="288035"/>
                  </a:lnTo>
                  <a:lnTo>
                    <a:pt x="640609" y="300483"/>
                  </a:lnTo>
                  <a:lnTo>
                    <a:pt x="633745" y="310657"/>
                  </a:lnTo>
                  <a:lnTo>
                    <a:pt x="623571" y="317521"/>
                  </a:lnTo>
                  <a:lnTo>
                    <a:pt x="611124" y="320039"/>
                  </a:lnTo>
                  <a:lnTo>
                    <a:pt x="32003" y="320039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5"/>
                  </a:lnTo>
                  <a:lnTo>
                    <a:pt x="0" y="320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361366" y="3449426"/>
            <a:ext cx="297180" cy="816122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67628" marR="3810" indent="-58579">
              <a:lnSpc>
                <a:spcPct val="151200"/>
              </a:lnSpc>
              <a:spcBef>
                <a:spcPts val="68"/>
              </a:spcBef>
            </a:pPr>
            <a:r>
              <a:rPr sz="1200" b="1" spc="-4" dirty="0">
                <a:latin typeface="Calibri"/>
                <a:cs typeface="Calibri"/>
              </a:rPr>
              <a:t>T</a:t>
            </a:r>
            <a:r>
              <a:rPr sz="1200" b="1" spc="-15" dirty="0">
                <a:latin typeface="Calibri"/>
                <a:cs typeface="Calibri"/>
              </a:rPr>
              <a:t>i</a:t>
            </a:r>
            <a:r>
              <a:rPr sz="1200" b="1" spc="-8" dirty="0">
                <a:latin typeface="Calibri"/>
                <a:cs typeface="Calibri"/>
              </a:rPr>
              <a:t>t</a:t>
            </a:r>
            <a:r>
              <a:rPr sz="1200" b="1" spc="-11" dirty="0">
                <a:latin typeface="Calibri"/>
                <a:cs typeface="Calibri"/>
              </a:rPr>
              <a:t>l</a:t>
            </a:r>
            <a:r>
              <a:rPr sz="1200" b="1" dirty="0">
                <a:latin typeface="Calibri"/>
                <a:cs typeface="Calibri"/>
              </a:rPr>
              <a:t>e  h1 </a:t>
            </a:r>
            <a:r>
              <a:rPr sz="1200" b="1" spc="4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p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745795" y="4089463"/>
            <a:ext cx="1769745" cy="249555"/>
            <a:chOff x="8994393" y="4309617"/>
            <a:chExt cx="2359660" cy="332740"/>
          </a:xfrm>
        </p:grpSpPr>
        <p:sp>
          <p:nvSpPr>
            <p:cNvPr id="51" name="object 51"/>
            <p:cNvSpPr/>
            <p:nvPr/>
          </p:nvSpPr>
          <p:spPr>
            <a:xfrm>
              <a:off x="9000743" y="4476495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412" y="0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2" name="object 52"/>
            <p:cNvSpPr/>
            <p:nvPr/>
          </p:nvSpPr>
          <p:spPr>
            <a:xfrm>
              <a:off x="9256775" y="4315967"/>
              <a:ext cx="2091055" cy="320040"/>
            </a:xfrm>
            <a:custGeom>
              <a:avLst/>
              <a:gdLst/>
              <a:ahLst/>
              <a:cxnLst/>
              <a:rect l="l" t="t" r="r" b="b"/>
              <a:pathLst>
                <a:path w="2091054" h="320039">
                  <a:moveTo>
                    <a:pt x="2058924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3"/>
                  </a:lnTo>
                  <a:lnTo>
                    <a:pt x="0" y="288035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39"/>
                  </a:lnTo>
                  <a:lnTo>
                    <a:pt x="2058924" y="320039"/>
                  </a:lnTo>
                  <a:lnTo>
                    <a:pt x="2071371" y="317521"/>
                  </a:lnTo>
                  <a:lnTo>
                    <a:pt x="2081545" y="310657"/>
                  </a:lnTo>
                  <a:lnTo>
                    <a:pt x="2088409" y="300483"/>
                  </a:lnTo>
                  <a:lnTo>
                    <a:pt x="2090927" y="288035"/>
                  </a:lnTo>
                  <a:lnTo>
                    <a:pt x="2090927" y="32003"/>
                  </a:lnTo>
                  <a:lnTo>
                    <a:pt x="2088409" y="19556"/>
                  </a:lnTo>
                  <a:lnTo>
                    <a:pt x="2081545" y="9382"/>
                  </a:lnTo>
                  <a:lnTo>
                    <a:pt x="2071371" y="2518"/>
                  </a:lnTo>
                  <a:lnTo>
                    <a:pt x="20589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3" name="object 53"/>
            <p:cNvSpPr/>
            <p:nvPr/>
          </p:nvSpPr>
          <p:spPr>
            <a:xfrm>
              <a:off x="9256775" y="4315967"/>
              <a:ext cx="2091055" cy="320040"/>
            </a:xfrm>
            <a:custGeom>
              <a:avLst/>
              <a:gdLst/>
              <a:ahLst/>
              <a:cxnLst/>
              <a:rect l="l" t="t" r="r" b="b"/>
              <a:pathLst>
                <a:path w="2091054" h="320039">
                  <a:moveTo>
                    <a:pt x="0" y="32003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2058924" y="0"/>
                  </a:lnTo>
                  <a:lnTo>
                    <a:pt x="2071371" y="2518"/>
                  </a:lnTo>
                  <a:lnTo>
                    <a:pt x="2081545" y="9382"/>
                  </a:lnTo>
                  <a:lnTo>
                    <a:pt x="2088409" y="19556"/>
                  </a:lnTo>
                  <a:lnTo>
                    <a:pt x="2090927" y="32003"/>
                  </a:lnTo>
                  <a:lnTo>
                    <a:pt x="2090927" y="288035"/>
                  </a:lnTo>
                  <a:lnTo>
                    <a:pt x="2088409" y="300483"/>
                  </a:lnTo>
                  <a:lnTo>
                    <a:pt x="2081545" y="310657"/>
                  </a:lnTo>
                  <a:lnTo>
                    <a:pt x="2071371" y="317521"/>
                  </a:lnTo>
                  <a:lnTo>
                    <a:pt x="2058924" y="320039"/>
                  </a:lnTo>
                  <a:lnTo>
                    <a:pt x="32003" y="320039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5"/>
                  </a:lnTo>
                  <a:lnTo>
                    <a:pt x="0" y="320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960298" y="3833050"/>
            <a:ext cx="1528763" cy="375424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16193" algn="ctr">
              <a:spcBef>
                <a:spcPts val="68"/>
              </a:spcBef>
            </a:pPr>
            <a:r>
              <a:rPr sz="1050" spc="-4" dirty="0">
                <a:solidFill>
                  <a:srgbClr val="FFFFFF"/>
                </a:solidFill>
                <a:latin typeface="Calibri"/>
                <a:cs typeface="Calibri"/>
              </a:rPr>
              <a:t>Ma</a:t>
            </a:r>
            <a:r>
              <a:rPr sz="10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5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endParaRPr sz="1050" dirty="0">
              <a:latin typeface="Calibri"/>
              <a:cs typeface="Calibri"/>
            </a:endParaRPr>
          </a:p>
          <a:p>
            <a:pPr algn="ctr">
              <a:lnSpc>
                <a:spcPts val="904"/>
              </a:lnSpc>
              <a:spcBef>
                <a:spcPts val="675"/>
              </a:spcBef>
            </a:pPr>
            <a:r>
              <a:rPr lang="fr-FR" sz="788" b="1" spc="4" dirty="0">
                <a:solidFill>
                  <a:srgbClr val="FFFFFF"/>
                </a:solidFill>
                <a:latin typeface="Calibri"/>
                <a:cs typeface="Calibri"/>
              </a:rPr>
              <a:t>Lorem Ipsum </a:t>
            </a:r>
            <a:r>
              <a:rPr lang="fr-FR" sz="788" b="1" spc="4" dirty="0" err="1">
                <a:solidFill>
                  <a:srgbClr val="FFFFFF"/>
                </a:solidFill>
                <a:latin typeface="Calibri"/>
                <a:cs typeface="Calibri"/>
              </a:rPr>
              <a:t>sit</a:t>
            </a:r>
            <a:r>
              <a:rPr lang="fr-FR" sz="788" b="1" spc="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788" b="1" spc="4" dirty="0" err="1">
                <a:solidFill>
                  <a:srgbClr val="FFFFFF"/>
                </a:solidFill>
                <a:latin typeface="Calibri"/>
                <a:cs typeface="Calibri"/>
              </a:rPr>
              <a:t>amet</a:t>
            </a:r>
            <a:endParaRPr sz="788" dirty="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071997" y="4277964"/>
            <a:ext cx="683419" cy="474821"/>
            <a:chOff x="8095995" y="4560951"/>
            <a:chExt cx="911225" cy="633095"/>
          </a:xfrm>
        </p:grpSpPr>
        <p:sp>
          <p:nvSpPr>
            <p:cNvPr id="56" name="object 56"/>
            <p:cNvSpPr/>
            <p:nvPr/>
          </p:nvSpPr>
          <p:spPr>
            <a:xfrm>
              <a:off x="8102345" y="4567301"/>
              <a:ext cx="256540" cy="461009"/>
            </a:xfrm>
            <a:custGeom>
              <a:avLst/>
              <a:gdLst/>
              <a:ahLst/>
              <a:cxnLst/>
              <a:rect l="l" t="t" r="r" b="b"/>
              <a:pathLst>
                <a:path w="256540" h="461010">
                  <a:moveTo>
                    <a:pt x="0" y="0"/>
                  </a:moveTo>
                  <a:lnTo>
                    <a:pt x="256412" y="460756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7" name="object 57"/>
            <p:cNvSpPr/>
            <p:nvPr/>
          </p:nvSpPr>
          <p:spPr>
            <a:xfrm>
              <a:off x="8357615" y="4867656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611124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4"/>
                  </a:lnTo>
                  <a:lnTo>
                    <a:pt x="0" y="288036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40"/>
                  </a:lnTo>
                  <a:lnTo>
                    <a:pt x="611124" y="320040"/>
                  </a:lnTo>
                  <a:lnTo>
                    <a:pt x="623571" y="317521"/>
                  </a:lnTo>
                  <a:lnTo>
                    <a:pt x="633745" y="310657"/>
                  </a:lnTo>
                  <a:lnTo>
                    <a:pt x="640609" y="300483"/>
                  </a:lnTo>
                  <a:lnTo>
                    <a:pt x="643127" y="288036"/>
                  </a:lnTo>
                  <a:lnTo>
                    <a:pt x="643127" y="32004"/>
                  </a:lnTo>
                  <a:lnTo>
                    <a:pt x="640609" y="19556"/>
                  </a:lnTo>
                  <a:lnTo>
                    <a:pt x="633745" y="9382"/>
                  </a:lnTo>
                  <a:lnTo>
                    <a:pt x="623571" y="2518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11CFD9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8" name="object 58"/>
            <p:cNvSpPr/>
            <p:nvPr/>
          </p:nvSpPr>
          <p:spPr>
            <a:xfrm>
              <a:off x="8357615" y="4867656"/>
              <a:ext cx="643255" cy="320040"/>
            </a:xfrm>
            <a:custGeom>
              <a:avLst/>
              <a:gdLst/>
              <a:ahLst/>
              <a:cxnLst/>
              <a:rect l="l" t="t" r="r" b="b"/>
              <a:pathLst>
                <a:path w="643254" h="320039">
                  <a:moveTo>
                    <a:pt x="0" y="32004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611124" y="0"/>
                  </a:lnTo>
                  <a:lnTo>
                    <a:pt x="623571" y="2518"/>
                  </a:lnTo>
                  <a:lnTo>
                    <a:pt x="633745" y="9382"/>
                  </a:lnTo>
                  <a:lnTo>
                    <a:pt x="640609" y="19556"/>
                  </a:lnTo>
                  <a:lnTo>
                    <a:pt x="643127" y="32004"/>
                  </a:lnTo>
                  <a:lnTo>
                    <a:pt x="643127" y="288036"/>
                  </a:lnTo>
                  <a:lnTo>
                    <a:pt x="640609" y="300483"/>
                  </a:lnTo>
                  <a:lnTo>
                    <a:pt x="633745" y="310657"/>
                  </a:lnTo>
                  <a:lnTo>
                    <a:pt x="623571" y="317521"/>
                  </a:lnTo>
                  <a:lnTo>
                    <a:pt x="611124" y="320040"/>
                  </a:lnTo>
                  <a:lnTo>
                    <a:pt x="32003" y="320040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6"/>
                  </a:lnTo>
                  <a:lnTo>
                    <a:pt x="0" y="320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458713" y="4509421"/>
            <a:ext cx="101441" cy="1947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200" b="1" dirty="0">
                <a:latin typeface="Calibri"/>
                <a:cs typeface="Calibri"/>
              </a:rPr>
              <a:t>p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745033" y="4366070"/>
            <a:ext cx="1770698" cy="267176"/>
            <a:chOff x="8993378" y="4678426"/>
            <a:chExt cx="2360930" cy="356235"/>
          </a:xfrm>
        </p:grpSpPr>
        <p:sp>
          <p:nvSpPr>
            <p:cNvPr id="61" name="object 61"/>
            <p:cNvSpPr/>
            <p:nvPr/>
          </p:nvSpPr>
          <p:spPr>
            <a:xfrm>
              <a:off x="8999728" y="4843780"/>
              <a:ext cx="256540" cy="184785"/>
            </a:xfrm>
            <a:custGeom>
              <a:avLst/>
              <a:gdLst/>
              <a:ahLst/>
              <a:cxnLst/>
              <a:rect l="l" t="t" r="r" b="b"/>
              <a:pathLst>
                <a:path w="256540" h="184785">
                  <a:moveTo>
                    <a:pt x="0" y="184277"/>
                  </a:moveTo>
                  <a:lnTo>
                    <a:pt x="256286" y="0"/>
                  </a:lnTo>
                </a:path>
              </a:pathLst>
            </a:custGeom>
            <a:ln w="12699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2" name="object 62"/>
            <p:cNvSpPr/>
            <p:nvPr/>
          </p:nvSpPr>
          <p:spPr>
            <a:xfrm>
              <a:off x="9256776" y="4684776"/>
              <a:ext cx="2091055" cy="320040"/>
            </a:xfrm>
            <a:custGeom>
              <a:avLst/>
              <a:gdLst/>
              <a:ahLst/>
              <a:cxnLst/>
              <a:rect l="l" t="t" r="r" b="b"/>
              <a:pathLst>
                <a:path w="2091054" h="320039">
                  <a:moveTo>
                    <a:pt x="2058924" y="0"/>
                  </a:moveTo>
                  <a:lnTo>
                    <a:pt x="32003" y="0"/>
                  </a:lnTo>
                  <a:lnTo>
                    <a:pt x="19556" y="2518"/>
                  </a:lnTo>
                  <a:lnTo>
                    <a:pt x="9382" y="9382"/>
                  </a:lnTo>
                  <a:lnTo>
                    <a:pt x="2518" y="19556"/>
                  </a:lnTo>
                  <a:lnTo>
                    <a:pt x="0" y="32004"/>
                  </a:lnTo>
                  <a:lnTo>
                    <a:pt x="0" y="288036"/>
                  </a:lnTo>
                  <a:lnTo>
                    <a:pt x="2518" y="300483"/>
                  </a:lnTo>
                  <a:lnTo>
                    <a:pt x="9382" y="310657"/>
                  </a:lnTo>
                  <a:lnTo>
                    <a:pt x="19556" y="317521"/>
                  </a:lnTo>
                  <a:lnTo>
                    <a:pt x="32003" y="320040"/>
                  </a:lnTo>
                  <a:lnTo>
                    <a:pt x="2058924" y="320040"/>
                  </a:lnTo>
                  <a:lnTo>
                    <a:pt x="2071371" y="317521"/>
                  </a:lnTo>
                  <a:lnTo>
                    <a:pt x="2081545" y="310657"/>
                  </a:lnTo>
                  <a:lnTo>
                    <a:pt x="2088409" y="300483"/>
                  </a:lnTo>
                  <a:lnTo>
                    <a:pt x="2090927" y="288036"/>
                  </a:lnTo>
                  <a:lnTo>
                    <a:pt x="2090927" y="32004"/>
                  </a:lnTo>
                  <a:lnTo>
                    <a:pt x="2088409" y="19556"/>
                  </a:lnTo>
                  <a:lnTo>
                    <a:pt x="2081545" y="9382"/>
                  </a:lnTo>
                  <a:lnTo>
                    <a:pt x="2071371" y="2518"/>
                  </a:lnTo>
                  <a:lnTo>
                    <a:pt x="2058924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3" name="object 63"/>
            <p:cNvSpPr/>
            <p:nvPr/>
          </p:nvSpPr>
          <p:spPr>
            <a:xfrm>
              <a:off x="9256776" y="4684776"/>
              <a:ext cx="2091055" cy="320040"/>
            </a:xfrm>
            <a:custGeom>
              <a:avLst/>
              <a:gdLst/>
              <a:ahLst/>
              <a:cxnLst/>
              <a:rect l="l" t="t" r="r" b="b"/>
              <a:pathLst>
                <a:path w="2091054" h="320039">
                  <a:moveTo>
                    <a:pt x="0" y="32004"/>
                  </a:moveTo>
                  <a:lnTo>
                    <a:pt x="2518" y="19556"/>
                  </a:lnTo>
                  <a:lnTo>
                    <a:pt x="9382" y="9382"/>
                  </a:lnTo>
                  <a:lnTo>
                    <a:pt x="19556" y="2518"/>
                  </a:lnTo>
                  <a:lnTo>
                    <a:pt x="32003" y="0"/>
                  </a:lnTo>
                  <a:lnTo>
                    <a:pt x="2058924" y="0"/>
                  </a:lnTo>
                  <a:lnTo>
                    <a:pt x="2071371" y="2518"/>
                  </a:lnTo>
                  <a:lnTo>
                    <a:pt x="2081545" y="9382"/>
                  </a:lnTo>
                  <a:lnTo>
                    <a:pt x="2088409" y="19556"/>
                  </a:lnTo>
                  <a:lnTo>
                    <a:pt x="2090927" y="32004"/>
                  </a:lnTo>
                  <a:lnTo>
                    <a:pt x="2090927" y="288036"/>
                  </a:lnTo>
                  <a:lnTo>
                    <a:pt x="2088409" y="300483"/>
                  </a:lnTo>
                  <a:lnTo>
                    <a:pt x="2081545" y="310657"/>
                  </a:lnTo>
                  <a:lnTo>
                    <a:pt x="2071371" y="317521"/>
                  </a:lnTo>
                  <a:lnTo>
                    <a:pt x="2058924" y="320040"/>
                  </a:lnTo>
                  <a:lnTo>
                    <a:pt x="32003" y="320040"/>
                  </a:lnTo>
                  <a:lnTo>
                    <a:pt x="19556" y="317521"/>
                  </a:lnTo>
                  <a:lnTo>
                    <a:pt x="9382" y="310657"/>
                  </a:lnTo>
                  <a:lnTo>
                    <a:pt x="2518" y="300483"/>
                  </a:lnTo>
                  <a:lnTo>
                    <a:pt x="0" y="288036"/>
                  </a:lnTo>
                  <a:lnTo>
                    <a:pt x="0" y="320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291768" y="4408646"/>
            <a:ext cx="873443" cy="13657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fr-FR" sz="825" spc="23" dirty="0">
                <a:solidFill>
                  <a:srgbClr val="FFFFFF"/>
                </a:solidFill>
                <a:latin typeface="Cambria"/>
                <a:cs typeface="Cambria"/>
              </a:rPr>
              <a:t>Notre site web</a:t>
            </a:r>
            <a:endParaRPr sz="825" dirty="0">
              <a:latin typeface="Cambria"/>
              <a:cs typeface="Cambri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745034" y="4623531"/>
            <a:ext cx="682466" cy="269081"/>
            <a:chOff x="8993378" y="5021707"/>
            <a:chExt cx="909955" cy="358775"/>
          </a:xfrm>
        </p:grpSpPr>
        <p:sp>
          <p:nvSpPr>
            <p:cNvPr id="66" name="object 66"/>
            <p:cNvSpPr/>
            <p:nvPr/>
          </p:nvSpPr>
          <p:spPr>
            <a:xfrm>
              <a:off x="8999728" y="5028057"/>
              <a:ext cx="256540" cy="184785"/>
            </a:xfrm>
            <a:custGeom>
              <a:avLst/>
              <a:gdLst/>
              <a:ahLst/>
              <a:cxnLst/>
              <a:rect l="l" t="t" r="r" b="b"/>
              <a:pathLst>
                <a:path w="256540" h="184785">
                  <a:moveTo>
                    <a:pt x="0" y="0"/>
                  </a:moveTo>
                  <a:lnTo>
                    <a:pt x="256286" y="184277"/>
                  </a:lnTo>
                </a:path>
              </a:pathLst>
            </a:custGeom>
            <a:ln w="12699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7" name="object 67"/>
            <p:cNvSpPr/>
            <p:nvPr/>
          </p:nvSpPr>
          <p:spPr>
            <a:xfrm>
              <a:off x="9256776" y="5050536"/>
              <a:ext cx="640080" cy="323215"/>
            </a:xfrm>
            <a:custGeom>
              <a:avLst/>
              <a:gdLst/>
              <a:ahLst/>
              <a:cxnLst/>
              <a:rect l="l" t="t" r="r" b="b"/>
              <a:pathLst>
                <a:path w="640079" h="323214">
                  <a:moveTo>
                    <a:pt x="607822" y="0"/>
                  </a:moveTo>
                  <a:lnTo>
                    <a:pt x="32257" y="0"/>
                  </a:lnTo>
                  <a:lnTo>
                    <a:pt x="19716" y="2539"/>
                  </a:lnTo>
                  <a:lnTo>
                    <a:pt x="9461" y="9461"/>
                  </a:lnTo>
                  <a:lnTo>
                    <a:pt x="2540" y="19716"/>
                  </a:lnTo>
                  <a:lnTo>
                    <a:pt x="0" y="32257"/>
                  </a:lnTo>
                  <a:lnTo>
                    <a:pt x="0" y="290829"/>
                  </a:lnTo>
                  <a:lnTo>
                    <a:pt x="2540" y="303371"/>
                  </a:lnTo>
                  <a:lnTo>
                    <a:pt x="9461" y="313626"/>
                  </a:lnTo>
                  <a:lnTo>
                    <a:pt x="19716" y="320547"/>
                  </a:lnTo>
                  <a:lnTo>
                    <a:pt x="32257" y="323088"/>
                  </a:lnTo>
                  <a:lnTo>
                    <a:pt x="607822" y="323088"/>
                  </a:lnTo>
                  <a:lnTo>
                    <a:pt x="620363" y="320547"/>
                  </a:lnTo>
                  <a:lnTo>
                    <a:pt x="630618" y="313626"/>
                  </a:lnTo>
                  <a:lnTo>
                    <a:pt x="637539" y="303371"/>
                  </a:lnTo>
                  <a:lnTo>
                    <a:pt x="640079" y="290829"/>
                  </a:lnTo>
                  <a:lnTo>
                    <a:pt x="640079" y="32257"/>
                  </a:lnTo>
                  <a:lnTo>
                    <a:pt x="637539" y="19716"/>
                  </a:lnTo>
                  <a:lnTo>
                    <a:pt x="630618" y="9461"/>
                  </a:lnTo>
                  <a:lnTo>
                    <a:pt x="620363" y="2539"/>
                  </a:lnTo>
                  <a:lnTo>
                    <a:pt x="607822" y="0"/>
                  </a:lnTo>
                  <a:close/>
                </a:path>
              </a:pathLst>
            </a:custGeom>
            <a:solidFill>
              <a:srgbClr val="11CFD9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8" name="object 68"/>
            <p:cNvSpPr/>
            <p:nvPr/>
          </p:nvSpPr>
          <p:spPr>
            <a:xfrm>
              <a:off x="9256776" y="5050536"/>
              <a:ext cx="640080" cy="323215"/>
            </a:xfrm>
            <a:custGeom>
              <a:avLst/>
              <a:gdLst/>
              <a:ahLst/>
              <a:cxnLst/>
              <a:rect l="l" t="t" r="r" b="b"/>
              <a:pathLst>
                <a:path w="640079" h="323214">
                  <a:moveTo>
                    <a:pt x="0" y="32257"/>
                  </a:moveTo>
                  <a:lnTo>
                    <a:pt x="2540" y="19716"/>
                  </a:lnTo>
                  <a:lnTo>
                    <a:pt x="9461" y="9461"/>
                  </a:lnTo>
                  <a:lnTo>
                    <a:pt x="19716" y="2539"/>
                  </a:lnTo>
                  <a:lnTo>
                    <a:pt x="32257" y="0"/>
                  </a:lnTo>
                  <a:lnTo>
                    <a:pt x="607822" y="0"/>
                  </a:lnTo>
                  <a:lnTo>
                    <a:pt x="620363" y="2539"/>
                  </a:lnTo>
                  <a:lnTo>
                    <a:pt x="630618" y="9461"/>
                  </a:lnTo>
                  <a:lnTo>
                    <a:pt x="637539" y="19716"/>
                  </a:lnTo>
                  <a:lnTo>
                    <a:pt x="640079" y="32257"/>
                  </a:lnTo>
                  <a:lnTo>
                    <a:pt x="640079" y="290829"/>
                  </a:lnTo>
                  <a:lnTo>
                    <a:pt x="637539" y="303371"/>
                  </a:lnTo>
                  <a:lnTo>
                    <a:pt x="630618" y="313626"/>
                  </a:lnTo>
                  <a:lnTo>
                    <a:pt x="620363" y="320547"/>
                  </a:lnTo>
                  <a:lnTo>
                    <a:pt x="607822" y="323088"/>
                  </a:lnTo>
                  <a:lnTo>
                    <a:pt x="32257" y="323088"/>
                  </a:lnTo>
                  <a:lnTo>
                    <a:pt x="19716" y="320547"/>
                  </a:lnTo>
                  <a:lnTo>
                    <a:pt x="9461" y="313626"/>
                  </a:lnTo>
                  <a:lnTo>
                    <a:pt x="2540" y="303371"/>
                  </a:lnTo>
                  <a:lnTo>
                    <a:pt x="0" y="290829"/>
                  </a:lnTo>
                  <a:lnTo>
                    <a:pt x="0" y="3225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132891" y="4634960"/>
            <a:ext cx="10382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dirty="0">
                <a:latin typeface="Calibri"/>
                <a:cs typeface="Calibri"/>
              </a:rPr>
              <a:t>a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422642" y="4640389"/>
            <a:ext cx="1100138" cy="251936"/>
            <a:chOff x="9896856" y="5044185"/>
            <a:chExt cx="1466850" cy="335915"/>
          </a:xfrm>
        </p:grpSpPr>
        <p:sp>
          <p:nvSpPr>
            <p:cNvPr id="71" name="object 71"/>
            <p:cNvSpPr/>
            <p:nvPr/>
          </p:nvSpPr>
          <p:spPr>
            <a:xfrm>
              <a:off x="9896856" y="5211063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413" y="0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2" name="object 72"/>
            <p:cNvSpPr/>
            <p:nvPr/>
          </p:nvSpPr>
          <p:spPr>
            <a:xfrm>
              <a:off x="10152888" y="5050535"/>
              <a:ext cx="1203960" cy="323215"/>
            </a:xfrm>
            <a:custGeom>
              <a:avLst/>
              <a:gdLst/>
              <a:ahLst/>
              <a:cxnLst/>
              <a:rect l="l" t="t" r="r" b="b"/>
              <a:pathLst>
                <a:path w="1203959" h="323214">
                  <a:moveTo>
                    <a:pt x="1171702" y="0"/>
                  </a:moveTo>
                  <a:lnTo>
                    <a:pt x="32257" y="0"/>
                  </a:lnTo>
                  <a:lnTo>
                    <a:pt x="19716" y="2539"/>
                  </a:lnTo>
                  <a:lnTo>
                    <a:pt x="9461" y="9461"/>
                  </a:lnTo>
                  <a:lnTo>
                    <a:pt x="2540" y="19716"/>
                  </a:lnTo>
                  <a:lnTo>
                    <a:pt x="0" y="32257"/>
                  </a:lnTo>
                  <a:lnTo>
                    <a:pt x="0" y="290829"/>
                  </a:lnTo>
                  <a:lnTo>
                    <a:pt x="2540" y="303371"/>
                  </a:lnTo>
                  <a:lnTo>
                    <a:pt x="9461" y="313626"/>
                  </a:lnTo>
                  <a:lnTo>
                    <a:pt x="19716" y="320547"/>
                  </a:lnTo>
                  <a:lnTo>
                    <a:pt x="32257" y="323088"/>
                  </a:lnTo>
                  <a:lnTo>
                    <a:pt x="1171702" y="323088"/>
                  </a:lnTo>
                  <a:lnTo>
                    <a:pt x="1184243" y="320547"/>
                  </a:lnTo>
                  <a:lnTo>
                    <a:pt x="1194498" y="313626"/>
                  </a:lnTo>
                  <a:lnTo>
                    <a:pt x="1201419" y="303371"/>
                  </a:lnTo>
                  <a:lnTo>
                    <a:pt x="1203959" y="290829"/>
                  </a:lnTo>
                  <a:lnTo>
                    <a:pt x="1203959" y="32257"/>
                  </a:lnTo>
                  <a:lnTo>
                    <a:pt x="1201419" y="19716"/>
                  </a:lnTo>
                  <a:lnTo>
                    <a:pt x="1194498" y="9461"/>
                  </a:lnTo>
                  <a:lnTo>
                    <a:pt x="1184243" y="2539"/>
                  </a:lnTo>
                  <a:lnTo>
                    <a:pt x="117170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3" name="object 73"/>
            <p:cNvSpPr/>
            <p:nvPr/>
          </p:nvSpPr>
          <p:spPr>
            <a:xfrm>
              <a:off x="10152888" y="5050535"/>
              <a:ext cx="1203960" cy="323215"/>
            </a:xfrm>
            <a:custGeom>
              <a:avLst/>
              <a:gdLst/>
              <a:ahLst/>
              <a:cxnLst/>
              <a:rect l="l" t="t" r="r" b="b"/>
              <a:pathLst>
                <a:path w="1203959" h="323214">
                  <a:moveTo>
                    <a:pt x="0" y="32257"/>
                  </a:moveTo>
                  <a:lnTo>
                    <a:pt x="2540" y="19716"/>
                  </a:lnTo>
                  <a:lnTo>
                    <a:pt x="9461" y="9461"/>
                  </a:lnTo>
                  <a:lnTo>
                    <a:pt x="19716" y="2539"/>
                  </a:lnTo>
                  <a:lnTo>
                    <a:pt x="32257" y="0"/>
                  </a:lnTo>
                  <a:lnTo>
                    <a:pt x="1171702" y="0"/>
                  </a:lnTo>
                  <a:lnTo>
                    <a:pt x="1184243" y="2539"/>
                  </a:lnTo>
                  <a:lnTo>
                    <a:pt x="1194498" y="9461"/>
                  </a:lnTo>
                  <a:lnTo>
                    <a:pt x="1201419" y="19716"/>
                  </a:lnTo>
                  <a:lnTo>
                    <a:pt x="1203959" y="32257"/>
                  </a:lnTo>
                  <a:lnTo>
                    <a:pt x="1203959" y="290829"/>
                  </a:lnTo>
                  <a:lnTo>
                    <a:pt x="1201419" y="303371"/>
                  </a:lnTo>
                  <a:lnTo>
                    <a:pt x="1194498" y="313626"/>
                  </a:lnTo>
                  <a:lnTo>
                    <a:pt x="1184243" y="320547"/>
                  </a:lnTo>
                  <a:lnTo>
                    <a:pt x="1171702" y="323088"/>
                  </a:lnTo>
                  <a:lnTo>
                    <a:pt x="32257" y="323088"/>
                  </a:lnTo>
                  <a:lnTo>
                    <a:pt x="19716" y="320547"/>
                  </a:lnTo>
                  <a:lnTo>
                    <a:pt x="9461" y="313626"/>
                  </a:lnTo>
                  <a:lnTo>
                    <a:pt x="2540" y="303371"/>
                  </a:lnTo>
                  <a:lnTo>
                    <a:pt x="0" y="290829"/>
                  </a:lnTo>
                  <a:lnTo>
                    <a:pt x="0" y="3225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845119" y="4634960"/>
            <a:ext cx="643942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fr-FR" sz="1350" spc="4" dirty="0">
                <a:solidFill>
                  <a:srgbClr val="FFFFFF"/>
                </a:solidFill>
                <a:latin typeface="Calibri"/>
                <a:cs typeface="Calibri"/>
              </a:rPr>
              <a:t>LOREM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84</a:t>
            </a:fld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194157" y="1523047"/>
            <a:ext cx="6816090" cy="190106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endParaRPr sz="1200" dirty="0">
              <a:latin typeface="Calibri"/>
              <a:cs typeface="Calibri"/>
            </a:endParaRPr>
          </a:p>
          <a:p>
            <a:pPr>
              <a:spcBef>
                <a:spcPts val="11"/>
              </a:spcBef>
            </a:pPr>
            <a:endParaRPr sz="1050" dirty="0">
              <a:latin typeface="Calibri"/>
              <a:cs typeface="Calibri"/>
            </a:endParaRPr>
          </a:p>
          <a:p>
            <a:pPr marL="414338">
              <a:spcBef>
                <a:spcPts val="4"/>
              </a:spcBef>
            </a:pPr>
            <a:r>
              <a:rPr sz="1200" b="1" spc="-4" dirty="0">
                <a:solidFill>
                  <a:srgbClr val="0058A0"/>
                </a:solidFill>
                <a:latin typeface="Calibri"/>
                <a:cs typeface="Calibri"/>
              </a:rPr>
              <a:t>Notion</a:t>
            </a:r>
            <a:r>
              <a:rPr sz="1200" b="1" spc="-8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200" b="1" spc="-2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200" b="1" spc="-15" dirty="0">
                <a:solidFill>
                  <a:srgbClr val="0058A0"/>
                </a:solidFill>
                <a:latin typeface="Calibri"/>
                <a:cs typeface="Calibri"/>
              </a:rPr>
              <a:t>l’arbre</a:t>
            </a:r>
            <a:r>
              <a:rPr sz="1200" b="1" spc="-4" dirty="0">
                <a:solidFill>
                  <a:srgbClr val="0058A0"/>
                </a:solidFill>
                <a:latin typeface="Calibri"/>
                <a:cs typeface="Calibri"/>
              </a:rPr>
              <a:t> DOM</a:t>
            </a:r>
            <a:endParaRPr sz="1200" dirty="0">
              <a:latin typeface="Calibri"/>
              <a:cs typeface="Calibri"/>
            </a:endParaRPr>
          </a:p>
          <a:p>
            <a:pPr marL="414338">
              <a:spcBef>
                <a:spcPts val="788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suivant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correspondant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L’arbre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correspondant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représenté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ci-dessous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9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713" dirty="0">
              <a:latin typeface="Calibri"/>
              <a:cs typeface="Calibri"/>
            </a:endParaRPr>
          </a:p>
          <a:p>
            <a:pPr marL="499586">
              <a:spcBef>
                <a:spcPts val="4"/>
              </a:spcBef>
            </a:pPr>
            <a:r>
              <a:rPr sz="975" b="1" spc="-4" dirty="0">
                <a:latin typeface="Calibri"/>
                <a:cs typeface="Calibri"/>
              </a:rPr>
              <a:t>&lt;!DOCTYPE</a:t>
            </a:r>
            <a:r>
              <a:rPr sz="975" b="1" spc="-26" dirty="0">
                <a:latin typeface="Calibri"/>
                <a:cs typeface="Calibri"/>
              </a:rPr>
              <a:t> </a:t>
            </a:r>
            <a:r>
              <a:rPr sz="975" b="1" spc="-8" dirty="0">
                <a:latin typeface="Calibri"/>
                <a:cs typeface="Calibri"/>
              </a:rPr>
              <a:t>html&gt;</a:t>
            </a:r>
            <a:endParaRPr sz="975" dirty="0">
              <a:latin typeface="Calibri"/>
              <a:cs typeface="Calibri"/>
            </a:endParaRPr>
          </a:p>
          <a:p>
            <a:pPr marL="499586">
              <a:spcBef>
                <a:spcPts val="521"/>
              </a:spcBef>
            </a:pPr>
            <a:r>
              <a:rPr sz="975" b="1" spc="-8" dirty="0">
                <a:latin typeface="Calibri"/>
                <a:cs typeface="Calibri"/>
              </a:rPr>
              <a:t>&lt;html&gt;</a:t>
            </a:r>
            <a:endParaRPr sz="975" dirty="0">
              <a:latin typeface="Calibri"/>
              <a:cs typeface="Calibri"/>
            </a:endParaRPr>
          </a:p>
          <a:p>
            <a:pPr marL="499586">
              <a:spcBef>
                <a:spcPts val="506"/>
              </a:spcBef>
            </a:pPr>
            <a:r>
              <a:rPr sz="975" b="1" spc="-4" dirty="0">
                <a:latin typeface="Calibri"/>
                <a:cs typeface="Calibri"/>
              </a:rPr>
              <a:t>&lt;head&gt;</a:t>
            </a:r>
            <a:endParaRPr sz="975" dirty="0">
              <a:latin typeface="Calibri"/>
              <a:cs typeface="Calibri"/>
            </a:endParaRPr>
          </a:p>
        </p:txBody>
      </p:sp>
      <p:sp>
        <p:nvSpPr>
          <p:cNvPr id="82" name="Titre 1">
            <a:extLst>
              <a:ext uri="{FF2B5EF4-FFF2-40B4-BE49-F238E27FC236}">
                <a16:creationId xmlns:a16="http://schemas.microsoft.com/office/drawing/2014/main" id="{93AF9D6D-EB44-E6F9-C29C-734488DDE509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arbre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1102E5-ECC8-0BE8-B9A1-57EB33B6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DE5C7-D10C-7D4E-B0C4-1027AA727244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Objet document</a:t>
            </a:r>
          </a:p>
        </p:txBody>
      </p:sp>
    </p:spTree>
    <p:extLst>
      <p:ext uri="{BB962C8B-B14F-4D97-AF65-F5344CB8AC3E}">
        <p14:creationId xmlns:p14="http://schemas.microsoft.com/office/powerpoint/2010/main" val="5274834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9064" y="4836904"/>
            <a:ext cx="6955997" cy="4405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4314" indent="-215265">
              <a:spcBef>
                <a:spcPts val="75"/>
              </a:spcBef>
              <a:buFont typeface="Arial MT"/>
              <a:buChar char="•"/>
              <a:tabLst>
                <a:tab pos="224314" algn="l"/>
                <a:tab pos="224790" algn="l"/>
              </a:tabLst>
            </a:pPr>
            <a:r>
              <a:rPr sz="1400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L’objet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permettant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d’accéder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manipuler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86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460659" y="3794108"/>
            <a:ext cx="6222682" cy="67422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68104">
              <a:spcBef>
                <a:spcPts val="217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var h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=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document.head;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variable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h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contient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l'objet</a:t>
            </a:r>
            <a:r>
              <a:rPr sz="1050" i="1" spc="4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head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du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DOM</a:t>
            </a:r>
            <a:endParaRPr sz="1050" dirty="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console.log(h);</a:t>
            </a:r>
            <a:endParaRPr sz="1050" dirty="0">
              <a:latin typeface="Consolas"/>
              <a:cs typeface="Consolas"/>
            </a:endParaRPr>
          </a:p>
          <a:p>
            <a:pPr marL="68104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var b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=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document.body;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La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variable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 b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contient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l'objet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body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du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DOM</a:t>
            </a:r>
            <a:endParaRPr sz="1050" dirty="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console.log(b);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393" y="1790508"/>
            <a:ext cx="7701439" cy="155924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4"/>
              </a:spcBef>
            </a:pP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sz="1400" b="1" spc="-3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b="1" spc="-4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126" indent="-215265">
              <a:spcBef>
                <a:spcPts val="788"/>
              </a:spcBef>
              <a:buFont typeface="Arial MT"/>
              <a:buChar char="•"/>
              <a:tabLst>
                <a:tab pos="629126" algn="l"/>
                <a:tab pos="629602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L'objet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l’élément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126" indent="-215265">
              <a:spcBef>
                <a:spcPts val="578"/>
              </a:spcBef>
              <a:buFont typeface="Arial MT"/>
              <a:buChar char="•"/>
              <a:tabLst>
                <a:tab pos="629126" algn="l"/>
                <a:tab pos="629602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racine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126" indent="-215265">
              <a:spcBef>
                <a:spcPts val="559"/>
              </a:spcBef>
              <a:buFont typeface="Arial MT"/>
              <a:buChar char="•"/>
              <a:tabLst>
                <a:tab pos="629126" algn="l"/>
                <a:tab pos="629602" algn="l"/>
              </a:tabLst>
            </a:pP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Cette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sz="1400" b="1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sz="1400" b="1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permettent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d'accéder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respectivement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50C1E9B5-8295-A0F1-E9AE-5F7A0BD722BC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 document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C16A37-D206-C0A8-79E3-6B2AB8FC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668FC-96E0-1E4C-8CE7-6D293401076A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42274"/>
              </p:ext>
            </p:extLst>
          </p:nvPr>
        </p:nvGraphicFramePr>
        <p:xfrm>
          <a:off x="1325213" y="2373916"/>
          <a:ext cx="6479858" cy="1080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9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33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Méthode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81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81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3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document.</a:t>
                      </a:r>
                      <a:r>
                        <a:rPr sz="1200" b="1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getElementById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(id)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3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Retourne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élément par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valeur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l’attribut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38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document.</a:t>
                      </a:r>
                      <a:r>
                        <a:rPr sz="1200" b="1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getElementsByTagName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(name)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Retourne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éléments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balise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4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document.</a:t>
                      </a:r>
                      <a:r>
                        <a:rPr sz="1200" b="1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getElementsByClassName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(name)</a:t>
                      </a:r>
                      <a:endParaRPr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Retourne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les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éléments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 CSS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87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40638" y="3832478"/>
            <a:ext cx="2741295" cy="1867178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104">
              <a:lnSpc>
                <a:spcPts val="1166"/>
              </a:lnSpc>
            </a:pPr>
            <a:r>
              <a:rPr sz="975" b="1" spc="-4" dirty="0">
                <a:latin typeface="Calibri"/>
                <a:cs typeface="Calibri"/>
              </a:rPr>
              <a:t>&lt;!DOCTYPE</a:t>
            </a:r>
            <a:r>
              <a:rPr sz="975" b="1" spc="-26" dirty="0">
                <a:latin typeface="Calibri"/>
                <a:cs typeface="Calibri"/>
              </a:rPr>
              <a:t> </a:t>
            </a:r>
            <a:r>
              <a:rPr sz="975" b="1" spc="-8" dirty="0">
                <a:latin typeface="Calibri"/>
                <a:cs typeface="Calibri"/>
              </a:rPr>
              <a:t>html&gt;</a:t>
            </a:r>
            <a:endParaRPr sz="975">
              <a:latin typeface="Calibri"/>
              <a:cs typeface="Calibri"/>
            </a:endParaRPr>
          </a:p>
          <a:p>
            <a:pPr marL="68104">
              <a:spcBef>
                <a:spcPts val="521"/>
              </a:spcBef>
            </a:pPr>
            <a:r>
              <a:rPr sz="975" b="1" spc="-8" dirty="0">
                <a:latin typeface="Calibri"/>
                <a:cs typeface="Calibri"/>
              </a:rPr>
              <a:t>&lt;html&gt;</a:t>
            </a:r>
            <a:endParaRPr sz="975">
              <a:latin typeface="Calibri"/>
              <a:cs typeface="Calibri"/>
            </a:endParaRPr>
          </a:p>
          <a:p>
            <a:pPr marL="68104">
              <a:spcBef>
                <a:spcPts val="506"/>
              </a:spcBef>
            </a:pPr>
            <a:r>
              <a:rPr sz="975" b="1" spc="-4" dirty="0">
                <a:latin typeface="Calibri"/>
                <a:cs typeface="Calibri"/>
              </a:rPr>
              <a:t>&lt;head&gt;&lt;/head&gt;</a:t>
            </a:r>
            <a:endParaRPr sz="975">
              <a:latin typeface="Calibri"/>
              <a:cs typeface="Calibri"/>
            </a:endParaRPr>
          </a:p>
          <a:p>
            <a:pPr marL="68104">
              <a:spcBef>
                <a:spcPts val="521"/>
              </a:spcBef>
            </a:pPr>
            <a:r>
              <a:rPr sz="975" b="1" spc="-4" dirty="0">
                <a:latin typeface="Calibri"/>
                <a:cs typeface="Calibri"/>
              </a:rPr>
              <a:t>&lt;body&gt;</a:t>
            </a:r>
            <a:endParaRPr sz="975">
              <a:latin typeface="Calibri"/>
              <a:cs typeface="Calibri"/>
            </a:endParaRPr>
          </a:p>
          <a:p>
            <a:pPr marL="182403">
              <a:spcBef>
                <a:spcPts val="525"/>
              </a:spcBef>
            </a:pPr>
            <a:r>
              <a:rPr sz="975" b="1" spc="-8" dirty="0">
                <a:latin typeface="Calibri"/>
                <a:cs typeface="Calibri"/>
              </a:rPr>
              <a:t>&lt;h1</a:t>
            </a:r>
            <a:r>
              <a:rPr sz="975" b="1" spc="8" dirty="0">
                <a:latin typeface="Calibri"/>
                <a:cs typeface="Calibri"/>
              </a:rPr>
              <a:t> </a:t>
            </a:r>
            <a:r>
              <a:rPr sz="975" b="1" spc="-4" dirty="0">
                <a:latin typeface="Calibri"/>
                <a:cs typeface="Calibri"/>
              </a:rPr>
              <a:t>id="p1"</a:t>
            </a:r>
            <a:r>
              <a:rPr sz="975" b="1" spc="38" dirty="0">
                <a:latin typeface="Calibri"/>
                <a:cs typeface="Calibri"/>
              </a:rPr>
              <a:t> </a:t>
            </a:r>
            <a:r>
              <a:rPr sz="975" b="1" spc="-4" dirty="0">
                <a:latin typeface="Calibri"/>
                <a:cs typeface="Calibri"/>
              </a:rPr>
              <a:t>class="c1"&gt;cours</a:t>
            </a:r>
            <a:r>
              <a:rPr sz="975" b="1" spc="4" dirty="0">
                <a:latin typeface="Calibri"/>
                <a:cs typeface="Calibri"/>
              </a:rPr>
              <a:t> </a:t>
            </a:r>
            <a:r>
              <a:rPr sz="975" b="1" spc="-4" dirty="0">
                <a:latin typeface="Calibri"/>
                <a:cs typeface="Calibri"/>
              </a:rPr>
              <a:t>DOM</a:t>
            </a:r>
            <a:r>
              <a:rPr sz="975" b="1" spc="11" dirty="0">
                <a:latin typeface="Calibri"/>
                <a:cs typeface="Calibri"/>
              </a:rPr>
              <a:t> </a:t>
            </a:r>
            <a:r>
              <a:rPr sz="975" b="1" spc="-8" dirty="0">
                <a:latin typeface="Calibri"/>
                <a:cs typeface="Calibri"/>
              </a:rPr>
              <a:t>JS&lt;/h1&gt;</a:t>
            </a:r>
            <a:endParaRPr sz="975">
              <a:latin typeface="Calibri"/>
              <a:cs typeface="Calibri"/>
            </a:endParaRPr>
          </a:p>
          <a:p>
            <a:pPr marL="182403">
              <a:spcBef>
                <a:spcPts val="503"/>
              </a:spcBef>
            </a:pPr>
            <a:r>
              <a:rPr sz="975" b="1" spc="-4" dirty="0">
                <a:latin typeface="Calibri"/>
                <a:cs typeface="Calibri"/>
              </a:rPr>
              <a:t>&lt;p</a:t>
            </a:r>
            <a:r>
              <a:rPr sz="975" b="1" spc="8" dirty="0">
                <a:latin typeface="Calibri"/>
                <a:cs typeface="Calibri"/>
              </a:rPr>
              <a:t> </a:t>
            </a:r>
            <a:r>
              <a:rPr sz="975" b="1" spc="-4" dirty="0">
                <a:latin typeface="Calibri"/>
                <a:cs typeface="Calibri"/>
              </a:rPr>
              <a:t>class="c1"&gt;1er</a:t>
            </a:r>
            <a:r>
              <a:rPr sz="975" b="1" spc="15" dirty="0">
                <a:latin typeface="Calibri"/>
                <a:cs typeface="Calibri"/>
              </a:rPr>
              <a:t> </a:t>
            </a:r>
            <a:r>
              <a:rPr sz="975" b="1" spc="-8" dirty="0">
                <a:latin typeface="Calibri"/>
                <a:cs typeface="Calibri"/>
              </a:rPr>
              <a:t>paragraphe&lt;/p&gt;</a:t>
            </a:r>
            <a:endParaRPr sz="975">
              <a:latin typeface="Calibri"/>
              <a:cs typeface="Calibri"/>
            </a:endParaRPr>
          </a:p>
          <a:p>
            <a:pPr marL="182403">
              <a:spcBef>
                <a:spcPts val="525"/>
              </a:spcBef>
            </a:pPr>
            <a:r>
              <a:rPr sz="975" b="1" spc="-4" dirty="0">
                <a:latin typeface="Calibri"/>
                <a:cs typeface="Calibri"/>
              </a:rPr>
              <a:t>&lt;p</a:t>
            </a:r>
            <a:r>
              <a:rPr sz="975" b="1" spc="8" dirty="0">
                <a:latin typeface="Calibri"/>
                <a:cs typeface="Calibri"/>
              </a:rPr>
              <a:t> </a:t>
            </a:r>
            <a:r>
              <a:rPr sz="975" b="1" spc="-4" dirty="0">
                <a:latin typeface="Calibri"/>
                <a:cs typeface="Calibri"/>
              </a:rPr>
              <a:t>class="c2"&gt;2ème</a:t>
            </a:r>
            <a:r>
              <a:rPr sz="975" b="1" spc="19" dirty="0">
                <a:latin typeface="Calibri"/>
                <a:cs typeface="Calibri"/>
              </a:rPr>
              <a:t> </a:t>
            </a:r>
            <a:r>
              <a:rPr sz="975" b="1" spc="-8" dirty="0">
                <a:latin typeface="Calibri"/>
                <a:cs typeface="Calibri"/>
              </a:rPr>
              <a:t>paragraphe&lt;/p&gt;</a:t>
            </a:r>
            <a:endParaRPr sz="975">
              <a:latin typeface="Calibri"/>
              <a:cs typeface="Calibri"/>
            </a:endParaRPr>
          </a:p>
          <a:p>
            <a:pPr marL="68104">
              <a:spcBef>
                <a:spcPts val="521"/>
              </a:spcBef>
            </a:pPr>
            <a:r>
              <a:rPr sz="975" b="1" spc="-4" dirty="0">
                <a:latin typeface="Calibri"/>
                <a:cs typeface="Calibri"/>
              </a:rPr>
              <a:t>&lt;/body&gt;</a:t>
            </a:r>
            <a:endParaRPr sz="975">
              <a:latin typeface="Calibri"/>
              <a:cs typeface="Calibri"/>
            </a:endParaRPr>
          </a:p>
          <a:p>
            <a:pPr marL="68104">
              <a:spcBef>
                <a:spcPts val="503"/>
              </a:spcBef>
            </a:pPr>
            <a:r>
              <a:rPr sz="975" b="1" spc="-8" dirty="0">
                <a:latin typeface="Calibri"/>
                <a:cs typeface="Calibri"/>
              </a:rPr>
              <a:t>&lt;/html&gt;</a:t>
            </a:r>
            <a:endParaRPr sz="975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7283" y="3832478"/>
            <a:ext cx="4942523" cy="1481175"/>
          </a:xfrm>
          <a:prstGeom prst="rect">
            <a:avLst/>
          </a:prstGeom>
          <a:ln w="9525">
            <a:solidFill>
              <a:srgbClr val="538235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7628">
              <a:spcBef>
                <a:spcPts val="210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e1=document.getElementById("p1");</a:t>
            </a:r>
            <a:endParaRPr sz="1050">
              <a:latin typeface="Consolas"/>
              <a:cs typeface="Consolas"/>
            </a:endParaRPr>
          </a:p>
          <a:p>
            <a:pPr marL="67628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console.log(e1);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//&lt;h1</a:t>
            </a:r>
            <a:r>
              <a:rPr sz="1050" spc="19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id="p1"</a:t>
            </a:r>
            <a:r>
              <a:rPr sz="1050" spc="23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class="c1"&gt;cours</a:t>
            </a:r>
            <a:r>
              <a:rPr sz="1050" spc="23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DOM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 JS&lt;/h1&gt;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>
              <a:latin typeface="Consolas"/>
              <a:cs typeface="Consolas"/>
            </a:endParaRPr>
          </a:p>
          <a:p>
            <a:pPr marL="67628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 e2=document.getElementsByTagName("p");</a:t>
            </a:r>
            <a:endParaRPr sz="1050">
              <a:latin typeface="Consolas"/>
              <a:cs typeface="Consolas"/>
            </a:endParaRPr>
          </a:p>
          <a:p>
            <a:pPr marL="67628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console.log(e2);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//[HTMLCollection(2)</a:t>
            </a:r>
            <a:r>
              <a:rPr sz="1050" spc="30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[p.c1,</a:t>
            </a:r>
            <a:r>
              <a:rPr sz="1050" spc="11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p]]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4"/>
              </a:spcBef>
            </a:pPr>
            <a:endParaRPr sz="1050">
              <a:latin typeface="Consolas"/>
              <a:cs typeface="Consolas"/>
            </a:endParaRPr>
          </a:p>
          <a:p>
            <a:pPr marL="67628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2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e3=document.getElementsByClassName("c1");</a:t>
            </a:r>
            <a:endParaRPr sz="1050">
              <a:latin typeface="Consolas"/>
              <a:cs typeface="Consolas"/>
            </a:endParaRPr>
          </a:p>
          <a:p>
            <a:pPr marL="67628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console.log(e3);</a:t>
            </a:r>
            <a:endParaRPr sz="1050">
              <a:latin typeface="Consolas"/>
              <a:cs typeface="Consolas"/>
            </a:endParaRPr>
          </a:p>
          <a:p>
            <a:pPr marL="67628"/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//HTMLCollection(2)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[h1#p1.c1,</a:t>
            </a:r>
            <a:r>
              <a:rPr sz="1050" spc="23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AEABAB"/>
                </a:solidFill>
                <a:latin typeface="Consolas"/>
                <a:cs typeface="Consolas"/>
              </a:rPr>
              <a:t>p.c1,</a:t>
            </a:r>
            <a:r>
              <a:rPr sz="1050" spc="19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p1: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h1#p1.c1]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714" y="3536728"/>
            <a:ext cx="48006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b="1" spc="-8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900" b="1" spc="-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0638" y="1929384"/>
            <a:ext cx="2980849" cy="1947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200" b="1" dirty="0" err="1">
                <a:solidFill>
                  <a:srgbClr val="0058A0"/>
                </a:solidFill>
                <a:latin typeface="Calibri"/>
                <a:cs typeface="Calibri"/>
              </a:rPr>
              <a:t>Méthodes</a:t>
            </a:r>
            <a:r>
              <a:rPr sz="1200" b="1" spc="-53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200" b="1" spc="-1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Calibri"/>
                <a:cs typeface="Calibri"/>
              </a:rPr>
              <a:t>recherche</a:t>
            </a:r>
            <a:r>
              <a:rPr sz="1200" b="1" spc="-11" dirty="0">
                <a:solidFill>
                  <a:srgbClr val="0058A0"/>
                </a:solidFill>
                <a:latin typeface="Calibri"/>
                <a:cs typeface="Calibri"/>
              </a:rPr>
              <a:t> d’éléments</a:t>
            </a:r>
            <a:r>
              <a:rPr sz="1200" b="1" spc="-49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Calibri"/>
                <a:cs typeface="Calibri"/>
              </a:rPr>
              <a:t>html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27DD9A0D-B3A8-AF54-8FCB-AAEFB4C09499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 document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83BDA7C-512E-0ACA-8FA1-DF9C5CC3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B5F38E-8066-EF48-830B-DBF149623685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 dirty="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14496"/>
              </p:ext>
            </p:extLst>
          </p:nvPr>
        </p:nvGraphicFramePr>
        <p:xfrm>
          <a:off x="792004" y="3264103"/>
          <a:ext cx="7559992" cy="214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938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Méthode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81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81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3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document.</a:t>
                      </a:r>
                      <a:r>
                        <a:rPr sz="1400" b="1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createElement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(element)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Créer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élément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document.</a:t>
                      </a:r>
                      <a:r>
                        <a:rPr sz="1400" b="1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removeChild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(element)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Supprimer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 élément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938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document.</a:t>
                      </a:r>
                      <a:r>
                        <a:rPr sz="1400" b="1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appendChild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(element)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Ajouter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élément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enfant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3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document.replaceChild(new,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old)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Remplacer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</a:t>
                      </a:r>
                      <a:r>
                        <a:rPr sz="1400" spc="-3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élément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document.</a:t>
                      </a:r>
                      <a:r>
                        <a:rPr sz="1400" b="1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(text)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33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spc="-2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Écrire</a:t>
                      </a:r>
                      <a:r>
                        <a:rPr sz="1400" spc="4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dans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 document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33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93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document.</a:t>
                      </a:r>
                      <a:r>
                        <a:rPr sz="1400" b="1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getElementById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sz="1400" i="1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r>
                        <a:rPr sz="1400" b="1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onclick</a:t>
                      </a:r>
                      <a:r>
                        <a:rPr sz="1400" b="1" spc="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function(){</a:t>
                      </a:r>
                      <a:r>
                        <a:rPr sz="1400" i="1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33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Ajouter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événement</a:t>
                      </a:r>
                      <a:r>
                        <a:rPr sz="1400" spc="-3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</a:t>
                      </a:r>
                      <a:r>
                        <a:rPr sz="1400" spc="3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à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l’élément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selectionné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33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88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391475" y="2863674"/>
            <a:ext cx="3242786" cy="19476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200" b="1" dirty="0" err="1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Méthodes</a:t>
            </a:r>
            <a:r>
              <a:rPr sz="1200" b="1" spc="-60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d’ajout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200" b="1" spc="-30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suppression</a:t>
            </a:r>
            <a:r>
              <a:rPr sz="1200" b="1" spc="-4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d'éléments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45261BC6-D014-F110-9376-9ACC88B4523E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 document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FBE298-F60D-6210-0338-FF1BC9AD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CC320F-86C9-794D-98D4-B7EDBB9E14E9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36498"/>
              </p:ext>
            </p:extLst>
          </p:nvPr>
        </p:nvGraphicFramePr>
        <p:xfrm>
          <a:off x="849371" y="2869672"/>
          <a:ext cx="7559992" cy="1865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2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7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34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Méthode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81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810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938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element.</a:t>
                      </a:r>
                      <a:r>
                        <a:rPr sz="1400" b="1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innerHTML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Permet de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récupérer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tout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contenu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d'un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élément du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04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34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element.</a:t>
                      </a:r>
                      <a:r>
                        <a:rPr sz="1400" b="1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Changer</a:t>
                      </a:r>
                      <a:r>
                        <a:rPr sz="1400" spc="-5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l'attribut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d'un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élément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element.</a:t>
                      </a:r>
                      <a:r>
                        <a:rPr sz="1400" b="1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style.property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Changer</a:t>
                      </a:r>
                      <a:r>
                        <a:rPr sz="1400" spc="-5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d'un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élément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939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element.</a:t>
                      </a:r>
                      <a:r>
                        <a:rPr sz="1400" b="1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textContent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33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spc="-1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Renvoie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tout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contenu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textuel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d'un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élément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DOM,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sans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balisage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33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33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element.</a:t>
                      </a:r>
                      <a:r>
                        <a:rPr sz="1400" b="1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classList</a:t>
                      </a:r>
                      <a:endParaRPr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33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Permet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récupérer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</a:t>
                      </a:r>
                      <a:r>
                        <a:rPr sz="1400" spc="2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liste</a:t>
                      </a:r>
                      <a:r>
                        <a:rPr sz="1400" spc="1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</a:t>
                      </a:r>
                      <a:r>
                        <a:rPr sz="1400" spc="2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d'un</a:t>
                      </a:r>
                      <a:r>
                        <a:rPr sz="1400" spc="1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élément du</a:t>
                      </a:r>
                      <a:r>
                        <a:rPr sz="1400" spc="5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33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5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89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73557" y="2225436"/>
            <a:ext cx="3755543" cy="22554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400" b="1" spc="-4" dirty="0" err="1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Propriétés</a:t>
            </a:r>
            <a:r>
              <a:rPr sz="1400" b="1" spc="-4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b="1" spc="-3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400" b="1" spc="-4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D852FE9-CE39-AF2E-B4F6-F4AD75673A73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Objet document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BF5550-4F3E-42F3-F3E6-CF53D581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37ECA3-59E2-E24F-932B-C2CA50CAD660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re 1">
            <a:extLst>
              <a:ext uri="{FF2B5EF4-FFF2-40B4-BE49-F238E27FC236}">
                <a16:creationId xmlns:a16="http://schemas.microsoft.com/office/drawing/2014/main" id="{EE16D453-B521-4A56-B684-40865502F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903" y="625385"/>
            <a:ext cx="7171897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Introduction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HTTP : </a:t>
            </a:r>
            <a:r>
              <a:rPr lang="fr-FR" altLang="fr-FR" sz="20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Paramètres</a:t>
            </a:r>
          </a:p>
        </p:txBody>
      </p:sp>
      <p:sp>
        <p:nvSpPr>
          <p:cNvPr id="1028" name="Espace réservé du contenu 2">
            <a:extLst>
              <a:ext uri="{FF2B5EF4-FFF2-40B4-BE49-F238E27FC236}">
                <a16:creationId xmlns:a16="http://schemas.microsoft.com/office/drawing/2014/main" id="{3403C464-4A26-4361-8CED-46D19D17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967" y="1903571"/>
            <a:ext cx="8153400" cy="4329044"/>
          </a:xfrm>
        </p:spPr>
        <p:txBody>
          <a:bodyPr>
            <a:normAutofit/>
          </a:bodyPr>
          <a:lstStyle/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b="1" dirty="0"/>
              <a:t>URI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Universal Ressource </a:t>
            </a:r>
            <a:r>
              <a:rPr lang="fr-MA" sz="1600" dirty="0" err="1"/>
              <a:t>Identifiers</a:t>
            </a:r>
            <a:endParaRPr lang="fr-MA" sz="1600" dirty="0"/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Permet d’identifier une ressource, par exemple, un site Web, un service Web, etc. </a:t>
            </a:r>
          </a:p>
          <a:p>
            <a:pPr marR="5080" algn="just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La syntaxe générale d’URI utilisée pour HTTP est la suivante :</a:t>
            </a:r>
          </a:p>
          <a:p>
            <a:pPr marR="5080" algn="ctr">
              <a:lnSpc>
                <a:spcPct val="150000"/>
              </a:lnSpc>
              <a:spcBef>
                <a:spcPts val="894"/>
              </a:spcBef>
            </a:pPr>
            <a:r>
              <a:rPr lang="fr-MA" sz="1600" b="1" dirty="0"/>
              <a:t>URI = "http:" "//" host [ ":" port ] [ </a:t>
            </a:r>
            <a:r>
              <a:rPr lang="fr-MA" sz="1600" b="1" dirty="0" err="1"/>
              <a:t>abs_path</a:t>
            </a:r>
            <a:r>
              <a:rPr lang="fr-MA" sz="1600" b="1" dirty="0"/>
              <a:t> [ "?" </a:t>
            </a:r>
            <a:r>
              <a:rPr lang="fr-MA" sz="1600" b="1" dirty="0" err="1"/>
              <a:t>query</a:t>
            </a:r>
            <a:r>
              <a:rPr lang="fr-MA" sz="1600" b="1" dirty="0"/>
              <a:t> ]]</a:t>
            </a:r>
          </a:p>
          <a:p>
            <a:pPr marR="5080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Si le port n’est pas mentionné alors, le port 80 est utilisé (standard pour les serveurs WEB)</a:t>
            </a:r>
          </a:p>
          <a:p>
            <a:pPr marR="5080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Si </a:t>
            </a:r>
            <a:r>
              <a:rPr lang="fr-MA" sz="1600" b="1" dirty="0" err="1"/>
              <a:t>abs_path</a:t>
            </a:r>
            <a:r>
              <a:rPr lang="fr-MA" sz="1600" b="1" dirty="0"/>
              <a:t> </a:t>
            </a:r>
            <a:r>
              <a:rPr lang="fr-MA" sz="1600" dirty="0"/>
              <a:t>n’est pas mentionné alors </a:t>
            </a:r>
            <a:r>
              <a:rPr lang="fr-MA" sz="1600" dirty="0" err="1"/>
              <a:t>abs_path</a:t>
            </a:r>
            <a:r>
              <a:rPr lang="fr-MA" sz="1600" dirty="0"/>
              <a:t> vaut </a:t>
            </a:r>
            <a:r>
              <a:rPr lang="fr-MA" sz="1600" dirty="0">
                <a:sym typeface="Wingdings" pitchFamily="2" charset="2"/>
              </a:rPr>
              <a:t> </a:t>
            </a:r>
            <a:r>
              <a:rPr lang="fr-MA" sz="1600" b="1" dirty="0"/>
              <a:t>/ (racine) </a:t>
            </a:r>
            <a:r>
              <a:rPr lang="fr-MA" sz="1600" dirty="0"/>
              <a:t> </a:t>
            </a:r>
          </a:p>
          <a:p>
            <a:pPr marR="5080">
              <a:lnSpc>
                <a:spcPct val="150000"/>
              </a:lnSpc>
              <a:spcBef>
                <a:spcPts val="894"/>
              </a:spcBef>
            </a:pPr>
            <a:r>
              <a:rPr lang="fr-MA" sz="1600" dirty="0"/>
              <a:t>Exemple : http://</a:t>
            </a:r>
            <a:r>
              <a:rPr lang="fr-MA" sz="1600" dirty="0" err="1"/>
              <a:t>siteweb.com</a:t>
            </a:r>
            <a:r>
              <a:rPr lang="fr-MA" sz="1600" dirty="0"/>
              <a:t>/</a:t>
            </a:r>
            <a:r>
              <a:rPr lang="fr-MA" sz="1600" dirty="0" err="1"/>
              <a:t>ahmed</a:t>
            </a:r>
            <a:r>
              <a:rPr lang="fr-MA" sz="1600" dirty="0"/>
              <a:t>/</a:t>
            </a:r>
            <a:r>
              <a:rPr lang="fr-MA" sz="1600" dirty="0" err="1"/>
              <a:t>index.html</a:t>
            </a:r>
            <a:endParaRPr lang="fr-MA" sz="160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C9718C-5516-2081-C695-71802F25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5F4299-CC35-0F4D-9886-D36133447283}" type="datetime5">
              <a:rPr lang="fr-MA" altLang="en-US" smtClean="0"/>
              <a:t>3-fév.-25</a:t>
            </a:fld>
            <a:endParaRPr lang="fr-FR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B33A5C-743A-48F5-9EE2-031334CB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444DAE2C-0DA9-452A-8420-79BC0DB9A7BD}" type="slidenum">
              <a:rPr lang="fr-FR" altLang="fr-FR" sz="1200">
                <a:solidFill>
                  <a:srgbClr val="FFFFFF"/>
                </a:solidFill>
                <a:latin typeface="Tw Cen MT" panose="020B0602020104020603" pitchFamily="34" charset="0"/>
              </a:rPr>
              <a:pPr eaLnBrk="1" hangingPunct="1">
                <a:lnSpc>
                  <a:spcPct val="80000"/>
                </a:lnSpc>
              </a:pPr>
              <a:t>9</a:t>
            </a:fld>
            <a:endParaRPr lang="fr-FR" altLang="fr-FR" sz="120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49042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22F4D-745D-0500-D1BA-5E58EF429B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93F91-05C3-7D4B-0ACC-7AF252AE8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Navigation dans le dom</a:t>
            </a:r>
          </a:p>
        </p:txBody>
      </p:sp>
    </p:spTree>
    <p:extLst>
      <p:ext uri="{BB962C8B-B14F-4D97-AF65-F5344CB8AC3E}">
        <p14:creationId xmlns:p14="http://schemas.microsoft.com/office/powerpoint/2010/main" val="4585161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1145" y="3966342"/>
            <a:ext cx="4783299" cy="247556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53165" y="4745426"/>
            <a:ext cx="2183130" cy="1320554"/>
          </a:xfrm>
          <a:prstGeom prst="rect">
            <a:avLst/>
          </a:prstGeom>
          <a:ln w="9525">
            <a:solidFill>
              <a:srgbClr val="538235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68104">
              <a:spcBef>
                <a:spcPts val="217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&lt;ul&gt;</a:t>
            </a:r>
            <a:endParaRPr sz="1050" dirty="0">
              <a:latin typeface="Consolas"/>
              <a:cs typeface="Consolas"/>
            </a:endParaRPr>
          </a:p>
          <a:p>
            <a:pPr marL="360998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&lt;li&gt;1er</a:t>
            </a:r>
            <a:r>
              <a:rPr sz="1050" spc="-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élément&lt;/li&gt;</a:t>
            </a:r>
            <a:endParaRPr sz="1050" dirty="0">
              <a:latin typeface="Consolas"/>
              <a:cs typeface="Consolas"/>
            </a:endParaRPr>
          </a:p>
          <a:p>
            <a:pPr marL="360998"/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&lt;li&gt;2ème</a:t>
            </a:r>
            <a:r>
              <a:rPr sz="1050" spc="-4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élément</a:t>
            </a:r>
            <a:endParaRPr sz="1050" dirty="0">
              <a:latin typeface="Consolas"/>
              <a:cs typeface="Consolas"/>
            </a:endParaRPr>
          </a:p>
          <a:p>
            <a:pPr marL="754380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&lt;p&gt;paragraphe&lt;/p&gt;</a:t>
            </a:r>
            <a:endParaRPr sz="1050" dirty="0">
              <a:latin typeface="Consolas"/>
              <a:cs typeface="Consolas"/>
            </a:endParaRPr>
          </a:p>
          <a:p>
            <a:pPr marL="754380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&lt;a&gt;Lien&lt;/a&gt;</a:t>
            </a:r>
            <a:endParaRPr sz="1050" dirty="0">
              <a:latin typeface="Consolas"/>
              <a:cs typeface="Consolas"/>
            </a:endParaRPr>
          </a:p>
          <a:p>
            <a:pPr marL="436245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&lt;/li&gt;</a:t>
            </a:r>
            <a:endParaRPr sz="1050" dirty="0">
              <a:latin typeface="Consolas"/>
              <a:cs typeface="Consolas"/>
            </a:endParaRPr>
          </a:p>
          <a:p>
            <a:pPr marL="436245">
              <a:spcBef>
                <a:spcPts val="4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&lt;li&gt;3ème</a:t>
            </a:r>
            <a:r>
              <a:rPr sz="1050" spc="-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élément&lt;/li&gt;</a:t>
            </a:r>
            <a:endParaRPr sz="1050" dirty="0">
              <a:latin typeface="Consolas"/>
              <a:cs typeface="Consolas"/>
            </a:endParaRPr>
          </a:p>
          <a:p>
            <a:pPr marL="68104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&lt;/ul&gt;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91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98439" y="1827808"/>
            <a:ext cx="7815739" cy="235881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2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sz="1200" b="1" spc="-26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1200" b="1" spc="-26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b="1" spc="-26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 marR="3810">
              <a:lnSpc>
                <a:spcPct val="153500"/>
              </a:lnSpc>
              <a:spcBef>
                <a:spcPts val="210"/>
              </a:spcBef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appelés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nœuds,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relation</a:t>
            </a:r>
            <a:r>
              <a:rPr sz="12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hiérarchique</a:t>
            </a:r>
            <a:r>
              <a:rPr sz="12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arbre.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supérieur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appelé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racine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(ou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racine).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qualifiée</a:t>
            </a:r>
            <a:r>
              <a:rPr sz="12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126" indent="-215265">
              <a:spcBef>
                <a:spcPts val="555"/>
              </a:spcBef>
              <a:buFont typeface="Arial MT"/>
              <a:buChar char="•"/>
              <a:tabLst>
                <a:tab pos="629126" algn="l"/>
                <a:tab pos="629602" algn="l"/>
              </a:tabLst>
            </a:pPr>
            <a:r>
              <a:rPr sz="12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sz="1200" b="1" spc="-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2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Child:</a:t>
            </a:r>
            <a:r>
              <a:rPr sz="1200" b="1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peuvent</a:t>
            </a:r>
            <a:r>
              <a:rPr sz="12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avoir</a:t>
            </a:r>
            <a:r>
              <a:rPr sz="12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ascendants</a:t>
            </a:r>
            <a:r>
              <a:rPr sz="1200" b="1" spc="-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descendants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2503" lvl="1" indent="-215741">
              <a:spcBef>
                <a:spcPts val="578"/>
              </a:spcBef>
              <a:buFont typeface="Arial MT"/>
              <a:buChar char="•"/>
              <a:tabLst>
                <a:tab pos="972503" algn="l"/>
                <a:tab pos="972979" algn="l"/>
              </a:tabLst>
            </a:pP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ascendants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(ou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parent)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2503" lvl="1" indent="-215741">
              <a:spcBef>
                <a:spcPts val="578"/>
              </a:spcBef>
              <a:buFont typeface="Arial MT"/>
              <a:buChar char="•"/>
              <a:tabLst>
                <a:tab pos="972503" algn="l"/>
                <a:tab pos="972979" algn="l"/>
              </a:tabLst>
            </a:pP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descendants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enfants</a:t>
            </a:r>
            <a:r>
              <a:rPr sz="12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2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(ou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enfants</a:t>
            </a:r>
            <a:r>
              <a:rPr sz="12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enfant)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2503" lvl="1" indent="-215741">
              <a:spcBef>
                <a:spcPts val="559"/>
              </a:spcBef>
              <a:buFont typeface="Arial MT"/>
              <a:buChar char="•"/>
              <a:tabLst>
                <a:tab pos="972503" algn="l"/>
                <a:tab pos="972979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Chaque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nœud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exactement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parent,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sauf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racine.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2503" lvl="1" indent="-215741">
              <a:spcBef>
                <a:spcPts val="578"/>
              </a:spcBef>
              <a:buFont typeface="Arial MT"/>
              <a:buChar char="•"/>
              <a:tabLst>
                <a:tab pos="972503" algn="l"/>
                <a:tab pos="972979" algn="l"/>
              </a:tabLst>
            </a:pP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avoir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plusieurs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enfants.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126" indent="-215265">
              <a:spcBef>
                <a:spcPts val="574"/>
              </a:spcBef>
              <a:buFont typeface="Arial MT"/>
              <a:buChar char="•"/>
              <a:tabLst>
                <a:tab pos="629126" algn="l"/>
                <a:tab pos="629602" algn="l"/>
              </a:tabLst>
            </a:pPr>
            <a:r>
              <a:rPr sz="12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Sibling</a:t>
            </a:r>
            <a:r>
              <a:rPr sz="1200" b="1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correspondent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frères</a:t>
            </a:r>
            <a:r>
              <a:rPr sz="12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12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nœud,</a:t>
            </a:r>
            <a:r>
              <a:rPr sz="12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càd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2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</a:t>
            </a:r>
            <a:r>
              <a:rPr sz="1200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2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même</a:t>
            </a:r>
            <a:r>
              <a:rPr sz="12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parent.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5F65907-9286-4F97-0C5A-FC7E50237D82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Navigation dans le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F3847C-1FCE-00DF-DA86-F5D93644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8A3FDA-3FC5-C04C-B41D-85373FE3889A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92</a:t>
            </a:fld>
            <a:endParaRPr dirty="0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B708077-728E-5E1F-A360-79A51ED008B6}"/>
              </a:ext>
            </a:extLst>
          </p:cNvPr>
          <p:cNvGrpSpPr/>
          <p:nvPr/>
        </p:nvGrpSpPr>
        <p:grpSpPr>
          <a:xfrm>
            <a:off x="2000060" y="4093142"/>
            <a:ext cx="3919728" cy="1462901"/>
            <a:chOff x="2609660" y="3264979"/>
            <a:chExt cx="3919728" cy="1462901"/>
          </a:xfrm>
        </p:grpSpPr>
        <p:sp>
          <p:nvSpPr>
            <p:cNvPr id="11" name="object 11"/>
            <p:cNvSpPr txBox="1"/>
            <p:nvPr/>
          </p:nvSpPr>
          <p:spPr>
            <a:xfrm>
              <a:off x="4601528" y="3264979"/>
              <a:ext cx="1927860" cy="493405"/>
            </a:xfrm>
            <a:prstGeom prst="rect">
              <a:avLst/>
            </a:prstGeom>
          </p:spPr>
          <p:txBody>
            <a:bodyPr vert="horz" wrap="square" lIns="0" tIns="8573" rIns="0" bIns="0" rtlCol="0">
              <a:spAutoFit/>
            </a:bodyPr>
            <a:lstStyle/>
            <a:p>
              <a:pPr>
                <a:spcBef>
                  <a:spcPts val="68"/>
                </a:spcBef>
              </a:pPr>
              <a:r>
                <a:rPr sz="1050" dirty="0">
                  <a:solidFill>
                    <a:srgbClr val="793D9D"/>
                  </a:solidFill>
                  <a:latin typeface="Consolas"/>
                  <a:cs typeface="Consolas"/>
                </a:rPr>
                <a:t>===</a:t>
              </a: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793D9D"/>
                  </a:solidFill>
                  <a:latin typeface="Consolas"/>
                  <a:cs typeface="Consolas"/>
                </a:rPr>
                <a:t>document.ELEMENT_NODE)</a:t>
              </a:r>
              <a:endParaRPr sz="1050">
                <a:latin typeface="Consolas"/>
                <a:cs typeface="Consolas"/>
              </a:endParaRPr>
            </a:p>
            <a:p>
              <a:pPr>
                <a:spcBef>
                  <a:spcPts val="30"/>
                </a:spcBef>
              </a:pPr>
              <a:endParaRPr sz="1050">
                <a:latin typeface="Consolas"/>
                <a:cs typeface="Consolas"/>
              </a:endParaRPr>
            </a:p>
            <a:p>
              <a:pPr marL="20479">
                <a:spcBef>
                  <a:spcPts val="4"/>
                </a:spcBef>
              </a:pP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est</a:t>
              </a:r>
              <a:r>
                <a:rPr sz="1050" dirty="0">
                  <a:solidFill>
                    <a:srgbClr val="793D9D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un</a:t>
              </a:r>
              <a:r>
                <a:rPr sz="1050" dirty="0">
                  <a:solidFill>
                    <a:srgbClr val="793D9D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nœud</a:t>
              </a:r>
              <a:r>
                <a:rPr sz="1050" spc="4" dirty="0">
                  <a:solidFill>
                    <a:srgbClr val="793D9D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793D9D"/>
                  </a:solidFill>
                  <a:latin typeface="Consolas"/>
                  <a:cs typeface="Consolas"/>
                </a:rPr>
                <a:t>élément");</a:t>
              </a:r>
              <a:endParaRPr sz="1050">
                <a:latin typeface="Consolas"/>
                <a:cs typeface="Consolas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622156" y="4225480"/>
              <a:ext cx="1630680" cy="170239"/>
            </a:xfrm>
            <a:prstGeom prst="rect">
              <a:avLst/>
            </a:prstGeom>
          </p:spPr>
          <p:txBody>
            <a:bodyPr vert="horz" wrap="square" lIns="0" tIns="8573" rIns="0" bIns="0" rtlCol="0">
              <a:spAutoFit/>
            </a:bodyPr>
            <a:lstStyle/>
            <a:p>
              <a:pPr>
                <a:spcBef>
                  <a:spcPts val="68"/>
                </a:spcBef>
              </a:pP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est</a:t>
              </a:r>
              <a:r>
                <a:rPr sz="1050" dirty="0">
                  <a:solidFill>
                    <a:srgbClr val="793D9D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un nœud</a:t>
              </a:r>
              <a:r>
                <a:rPr sz="1050" dirty="0">
                  <a:solidFill>
                    <a:srgbClr val="793D9D"/>
                  </a:solidFill>
                  <a:latin typeface="Consolas"/>
                  <a:cs typeface="Consolas"/>
                </a:rPr>
                <a:t> textuel");</a:t>
              </a:r>
              <a:endParaRPr sz="1050">
                <a:latin typeface="Consolas"/>
                <a:cs typeface="Consolas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2609660" y="3264979"/>
              <a:ext cx="1946910" cy="1462901"/>
            </a:xfrm>
            <a:prstGeom prst="rect">
              <a:avLst/>
            </a:prstGeom>
          </p:spPr>
          <p:txBody>
            <a:bodyPr vert="horz" wrap="square" lIns="0" tIns="8573" rIns="0" bIns="0" rtlCol="0">
              <a:spAutoFit/>
            </a:bodyPr>
            <a:lstStyle/>
            <a:p>
              <a:pPr>
                <a:spcBef>
                  <a:spcPts val="68"/>
                </a:spcBef>
              </a:pP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if</a:t>
              </a:r>
              <a:r>
                <a:rPr sz="1050" spc="-11" dirty="0">
                  <a:solidFill>
                    <a:srgbClr val="793D9D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793D9D"/>
                  </a:solidFill>
                  <a:latin typeface="Consolas"/>
                  <a:cs typeface="Consolas"/>
                </a:rPr>
                <a:t>(document.body.nodeType</a:t>
              </a:r>
              <a:endParaRPr sz="105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</a:pP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{</a:t>
              </a:r>
              <a:endParaRPr sz="1050" dirty="0">
                <a:latin typeface="Consolas"/>
                <a:cs typeface="Consolas"/>
              </a:endParaRPr>
            </a:p>
            <a:p>
              <a:pPr marL="685800"/>
              <a:r>
                <a:rPr sz="1050" dirty="0">
                  <a:solidFill>
                    <a:srgbClr val="793D9D"/>
                  </a:solidFill>
                  <a:latin typeface="Consolas"/>
                  <a:cs typeface="Consolas"/>
                </a:rPr>
                <a:t>console.log("Body</a:t>
              </a:r>
              <a:endParaRPr sz="105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</a:pP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}</a:t>
              </a:r>
              <a:endParaRPr sz="105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</a:pP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else</a:t>
              </a:r>
              <a:endParaRPr sz="1050" dirty="0">
                <a:latin typeface="Consolas"/>
                <a:cs typeface="Consolas"/>
              </a:endParaRPr>
            </a:p>
            <a:p>
              <a:pPr>
                <a:spcBef>
                  <a:spcPts val="4"/>
                </a:spcBef>
              </a:pP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{</a:t>
              </a:r>
              <a:endParaRPr sz="1050" dirty="0">
                <a:latin typeface="Consolas"/>
                <a:cs typeface="Consolas"/>
              </a:endParaRPr>
            </a:p>
            <a:p>
              <a:pPr marL="685800"/>
              <a:r>
                <a:rPr sz="1050" dirty="0">
                  <a:solidFill>
                    <a:srgbClr val="793D9D"/>
                  </a:solidFill>
                  <a:latin typeface="Consolas"/>
                  <a:cs typeface="Consolas"/>
                </a:rPr>
                <a:t>console.log("Body</a:t>
              </a:r>
              <a:endParaRPr sz="105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</a:pPr>
              <a:r>
                <a:rPr sz="1050" spc="-4" dirty="0">
                  <a:solidFill>
                    <a:srgbClr val="793D9D"/>
                  </a:solidFill>
                  <a:latin typeface="Consolas"/>
                  <a:cs typeface="Consolas"/>
                </a:rPr>
                <a:t>}</a:t>
              </a:r>
              <a:endParaRPr sz="105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</a:pPr>
              <a:r>
                <a:rPr sz="1050" spc="-4" dirty="0">
                  <a:solidFill>
                    <a:srgbClr val="AEABAB"/>
                  </a:solidFill>
                  <a:latin typeface="Consolas"/>
                  <a:cs typeface="Consolas"/>
                </a:rPr>
                <a:t>//Body</a:t>
              </a:r>
              <a:r>
                <a:rPr sz="1050" spc="-11" dirty="0">
                  <a:solidFill>
                    <a:srgbClr val="AEABAB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AEABAB"/>
                  </a:solidFill>
                  <a:latin typeface="Consolas"/>
                  <a:cs typeface="Consolas"/>
                </a:rPr>
                <a:t>est</a:t>
              </a:r>
              <a:r>
                <a:rPr sz="1050" spc="11" dirty="0">
                  <a:solidFill>
                    <a:srgbClr val="AEABAB"/>
                  </a:solidFill>
                  <a:latin typeface="Consolas"/>
                  <a:cs typeface="Consolas"/>
                </a:rPr>
                <a:t> </a:t>
              </a:r>
              <a:r>
                <a:rPr sz="1050" spc="-4" dirty="0">
                  <a:solidFill>
                    <a:srgbClr val="AEABAB"/>
                  </a:solidFill>
                  <a:latin typeface="Consolas"/>
                  <a:cs typeface="Consolas"/>
                </a:rPr>
                <a:t>un</a:t>
              </a:r>
              <a:r>
                <a:rPr sz="1050" spc="-11" dirty="0">
                  <a:solidFill>
                    <a:srgbClr val="AEABAB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AEABAB"/>
                  </a:solidFill>
                  <a:latin typeface="Consolas"/>
                  <a:cs typeface="Consolas"/>
                </a:rPr>
                <a:t>nœud</a:t>
              </a:r>
              <a:r>
                <a:rPr sz="1050" spc="11" dirty="0">
                  <a:solidFill>
                    <a:srgbClr val="AEABAB"/>
                  </a:solidFill>
                  <a:latin typeface="Consolas"/>
                  <a:cs typeface="Consolas"/>
                </a:rPr>
                <a:t> </a:t>
              </a:r>
              <a:r>
                <a:rPr sz="1050" dirty="0">
                  <a:solidFill>
                    <a:srgbClr val="AEABAB"/>
                  </a:solidFill>
                  <a:latin typeface="Consolas"/>
                  <a:cs typeface="Consolas"/>
                </a:rPr>
                <a:t>élément</a:t>
              </a:r>
              <a:endParaRPr sz="1050" dirty="0">
                <a:latin typeface="Consolas"/>
                <a:cs typeface="Consolas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8439" y="2182792"/>
            <a:ext cx="8210924" cy="142074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400" b="1" spc="-4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nœuds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Chaque objet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nodeType</a:t>
            </a:r>
            <a:r>
              <a:rPr sz="1400" b="1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indique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valeur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cette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2503" indent="-215741">
              <a:spcBef>
                <a:spcPts val="578"/>
              </a:spcBef>
              <a:buFont typeface="Arial MT"/>
              <a:buChar char="•"/>
              <a:tabLst>
                <a:tab pos="972503" algn="l"/>
                <a:tab pos="972979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ELEMENT_NODE</a:t>
            </a:r>
            <a:r>
              <a:rPr sz="1400" b="1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nœud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"élément"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(balise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HTML).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2503" indent="-215741">
              <a:spcBef>
                <a:spcPts val="559"/>
              </a:spcBef>
              <a:buFont typeface="Arial MT"/>
              <a:buChar char="•"/>
              <a:tabLst>
                <a:tab pos="972503" algn="l"/>
                <a:tab pos="972979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TEXT_NODE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textuel.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74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9C7EF84E-0827-FDC4-6D81-21DAD996B203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Navigation dans le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30B953-0C12-8C64-CF40-A8DC741B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AF155-2A74-DE41-AB70-E24B41A2680D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2137" y="2479738"/>
            <a:ext cx="7171897" cy="8810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24314" indent="-215265">
              <a:spcBef>
                <a:spcPts val="630"/>
              </a:spcBef>
              <a:buFont typeface="Arial MT"/>
              <a:buChar char="•"/>
              <a:tabLst>
                <a:tab pos="224314" algn="l"/>
                <a:tab pos="224790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connaître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taille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sz="1400" b="1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4314" indent="-215265">
              <a:spcBef>
                <a:spcPts val="559"/>
              </a:spcBef>
              <a:buFont typeface="Arial MT"/>
              <a:buChar char="•"/>
              <a:tabLst>
                <a:tab pos="224314" algn="l"/>
                <a:tab pos="224790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accéder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grâce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leur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4314" indent="-215265">
              <a:spcBef>
                <a:spcPts val="578"/>
              </a:spcBef>
              <a:buFont typeface="Arial MT"/>
              <a:buChar char="•"/>
              <a:tabLst>
                <a:tab pos="224314" algn="l"/>
                <a:tab pos="224790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parcourir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1400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avec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boucle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0639" y="3615309"/>
            <a:ext cx="5157311" cy="1847374"/>
          </a:xfrm>
          <a:custGeom>
            <a:avLst/>
            <a:gdLst/>
            <a:ahLst/>
            <a:cxnLst/>
            <a:rect l="l" t="t" r="r" b="b"/>
            <a:pathLst>
              <a:path w="6876415" h="2463165">
                <a:moveTo>
                  <a:pt x="0" y="2462784"/>
                </a:moveTo>
                <a:lnTo>
                  <a:pt x="6876288" y="2462784"/>
                </a:lnTo>
                <a:lnTo>
                  <a:pt x="6876288" y="0"/>
                </a:lnTo>
                <a:lnTo>
                  <a:pt x="0" y="0"/>
                </a:lnTo>
                <a:lnTo>
                  <a:pt x="0" y="2462784"/>
                </a:lnTo>
                <a:close/>
              </a:path>
            </a:pathLst>
          </a:custGeom>
          <a:ln w="9525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599237" y="3387472"/>
            <a:ext cx="3707606" cy="5751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b="1" spc="-8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900" b="1" spc="-1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>
              <a:spcBef>
                <a:spcPts val="34"/>
              </a:spcBef>
            </a:pPr>
            <a:endParaRPr sz="675">
              <a:latin typeface="Calibri"/>
              <a:cs typeface="Calibri"/>
            </a:endParaRPr>
          </a:p>
          <a:p>
            <a:pPr marL="9525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console.log(document.body.childNodes[1]);</a:t>
            </a:r>
            <a:endParaRPr sz="1050">
              <a:latin typeface="Consolas"/>
              <a:cs typeface="Consolas"/>
            </a:endParaRPr>
          </a:p>
          <a:p>
            <a:pPr marL="9525"/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//Affiche</a:t>
            </a:r>
            <a:r>
              <a:rPr sz="1050" spc="8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&lt;h1 id="p1"</a:t>
            </a:r>
            <a:r>
              <a:rPr sz="1050" spc="23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class="c1"&gt;cours</a:t>
            </a:r>
            <a:r>
              <a:rPr sz="1050" spc="19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AEABAB"/>
                </a:solidFill>
                <a:latin typeface="Consolas"/>
                <a:cs typeface="Consolas"/>
              </a:rPr>
              <a:t>DOM</a:t>
            </a:r>
            <a:r>
              <a:rPr sz="1050" spc="23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JS&lt;/h1&gt;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1441" y="4274401"/>
            <a:ext cx="313849" cy="17072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i+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+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237" y="4114609"/>
            <a:ext cx="3856196" cy="49340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050" spc="-4" dirty="0">
                <a:solidFill>
                  <a:srgbClr val="AEABAB"/>
                </a:solidFill>
                <a:latin typeface="Consolas"/>
                <a:cs typeface="Consolas"/>
              </a:rPr>
              <a:t>//</a:t>
            </a:r>
            <a:r>
              <a:rPr sz="1050" spc="-8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Afficher</a:t>
            </a:r>
            <a:r>
              <a:rPr sz="1050" spc="15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AEABAB"/>
                </a:solidFill>
                <a:latin typeface="Consolas"/>
                <a:cs typeface="Consolas"/>
              </a:rPr>
              <a:t>les</a:t>
            </a:r>
            <a:r>
              <a:rPr sz="1050" spc="30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AEABAB"/>
                </a:solidFill>
                <a:latin typeface="Consolas"/>
                <a:cs typeface="Consolas"/>
              </a:rPr>
              <a:t>noeuds</a:t>
            </a:r>
            <a:r>
              <a:rPr sz="1050" spc="23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AEABAB"/>
                </a:solidFill>
                <a:latin typeface="Consolas"/>
                <a:cs typeface="Consolas"/>
              </a:rPr>
              <a:t>enfant</a:t>
            </a:r>
            <a:r>
              <a:rPr sz="1050" spc="11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du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noeud</a:t>
            </a:r>
            <a:r>
              <a:rPr sz="1050" spc="23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body</a:t>
            </a:r>
            <a:endParaRPr sz="1050" dirty="0">
              <a:latin typeface="Consolas"/>
              <a:cs typeface="Consolas"/>
            </a:endParaRPr>
          </a:p>
          <a:p>
            <a:pPr marL="9525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for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(var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=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0;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&lt;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document.body.childNodes.length;</a:t>
            </a:r>
            <a:endParaRPr sz="1050" dirty="0">
              <a:latin typeface="Consolas"/>
              <a:cs typeface="Consolas"/>
            </a:endParaRPr>
          </a:p>
          <a:p>
            <a:pPr marL="301943">
              <a:spcBef>
                <a:spcPts val="4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console.log(document.body.childNodes[i]);</a:t>
            </a:r>
            <a:endParaRPr sz="1050" dirty="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9236" y="4754746"/>
            <a:ext cx="5037773" cy="6554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for(let</a:t>
            </a:r>
            <a:r>
              <a:rPr sz="1050" spc="3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i=0;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i</a:t>
            </a:r>
            <a:r>
              <a:rPr sz="1050" spc="41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&lt;</a:t>
            </a:r>
            <a:r>
              <a:rPr sz="1050" spc="3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document.body.childNodes[1].childNodes.length;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i++)</a:t>
            </a:r>
            <a:endParaRPr sz="1050">
              <a:latin typeface="Consolas"/>
              <a:cs typeface="Consolas"/>
            </a:endParaRPr>
          </a:p>
          <a:p>
            <a:pPr marL="695325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console.log(`${i}</a:t>
            </a:r>
            <a:r>
              <a:rPr sz="1050" spc="-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contient</a:t>
            </a:r>
            <a:endParaRPr sz="1050">
              <a:latin typeface="Consolas"/>
              <a:cs typeface="Consolas"/>
            </a:endParaRPr>
          </a:p>
          <a:p>
            <a:pPr marL="9525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${document.body.childNodes[1].childNodes[i]}`);</a:t>
            </a:r>
            <a:endParaRPr sz="1050">
              <a:latin typeface="Consolas"/>
              <a:cs typeface="Consolas"/>
            </a:endParaRPr>
          </a:p>
          <a:p>
            <a:pPr marL="9525"/>
            <a:r>
              <a:rPr sz="1050" spc="-4" dirty="0">
                <a:solidFill>
                  <a:srgbClr val="AEABAB"/>
                </a:solidFill>
                <a:latin typeface="Consolas"/>
                <a:cs typeface="Consolas"/>
              </a:rPr>
              <a:t>//</a:t>
            </a:r>
            <a:r>
              <a:rPr sz="1050" spc="-19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AEABAB"/>
                </a:solidFill>
                <a:latin typeface="Consolas"/>
                <a:cs typeface="Consolas"/>
              </a:rPr>
              <a:t>0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contient</a:t>
            </a:r>
            <a:r>
              <a:rPr sz="1050" spc="-15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[object</a:t>
            </a:r>
            <a:r>
              <a:rPr sz="1050" spc="11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Text]</a:t>
            </a:r>
            <a:endParaRPr sz="1050">
              <a:latin typeface="Consolas"/>
              <a:cs typeface="Consola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942208" y="3733038"/>
            <a:ext cx="4728686" cy="1451610"/>
            <a:chOff x="5256276" y="3834384"/>
            <a:chExt cx="6304915" cy="193548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6952" y="3834384"/>
              <a:ext cx="3944111" cy="193548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256276" y="4833366"/>
              <a:ext cx="2644775" cy="114300"/>
            </a:xfrm>
            <a:custGeom>
              <a:avLst/>
              <a:gdLst/>
              <a:ahLst/>
              <a:cxnLst/>
              <a:rect l="l" t="t" r="r" b="b"/>
              <a:pathLst>
                <a:path w="2644775" h="114300">
                  <a:moveTo>
                    <a:pt x="2529967" y="0"/>
                  </a:moveTo>
                  <a:lnTo>
                    <a:pt x="2529967" y="114299"/>
                  </a:lnTo>
                  <a:lnTo>
                    <a:pt x="2606167" y="76199"/>
                  </a:lnTo>
                  <a:lnTo>
                    <a:pt x="2549017" y="76199"/>
                  </a:lnTo>
                  <a:lnTo>
                    <a:pt x="2549017" y="38099"/>
                  </a:lnTo>
                  <a:lnTo>
                    <a:pt x="2606167" y="38099"/>
                  </a:lnTo>
                  <a:lnTo>
                    <a:pt x="2529967" y="0"/>
                  </a:lnTo>
                  <a:close/>
                </a:path>
                <a:path w="2644775" h="114300">
                  <a:moveTo>
                    <a:pt x="2529967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2529967" y="76199"/>
                  </a:lnTo>
                  <a:lnTo>
                    <a:pt x="2529967" y="38099"/>
                  </a:lnTo>
                  <a:close/>
                </a:path>
                <a:path w="2644775" h="114300">
                  <a:moveTo>
                    <a:pt x="2606167" y="38099"/>
                  </a:moveTo>
                  <a:lnTo>
                    <a:pt x="2549017" y="38099"/>
                  </a:lnTo>
                  <a:lnTo>
                    <a:pt x="2549017" y="76199"/>
                  </a:lnTo>
                  <a:lnTo>
                    <a:pt x="2606167" y="76199"/>
                  </a:lnTo>
                  <a:lnTo>
                    <a:pt x="2644267" y="57149"/>
                  </a:lnTo>
                  <a:lnTo>
                    <a:pt x="2606167" y="38099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51105" y="5369662"/>
            <a:ext cx="130302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8" dirty="0">
                <a:solidFill>
                  <a:srgbClr val="BEBEBE"/>
                </a:solidFill>
                <a:latin typeface="Calibri"/>
                <a:cs typeface="Calibri"/>
              </a:rPr>
              <a:t>Figure</a:t>
            </a:r>
            <a:r>
              <a:rPr sz="90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900" spc="-4" dirty="0">
                <a:solidFill>
                  <a:srgbClr val="BEBEBE"/>
                </a:solidFill>
                <a:latin typeface="Calibri"/>
                <a:cs typeface="Calibri"/>
              </a:rPr>
              <a:t>13 </a:t>
            </a:r>
            <a:r>
              <a:rPr sz="900" dirty="0">
                <a:solidFill>
                  <a:srgbClr val="BEBEBE"/>
                </a:solidFill>
                <a:latin typeface="Calibri"/>
                <a:cs typeface="Calibri"/>
              </a:rPr>
              <a:t>:</a:t>
            </a:r>
            <a:r>
              <a:rPr sz="900" spc="-8" dirty="0">
                <a:solidFill>
                  <a:srgbClr val="BEBEBE"/>
                </a:solidFill>
                <a:latin typeface="Calibri"/>
                <a:cs typeface="Calibri"/>
              </a:rPr>
              <a:t> Résultat</a:t>
            </a:r>
            <a:r>
              <a:rPr sz="900" spc="8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900" spc="-4" dirty="0">
                <a:solidFill>
                  <a:srgbClr val="BEBEBE"/>
                </a:solidFill>
                <a:latin typeface="Calibri"/>
                <a:cs typeface="Calibri"/>
              </a:rPr>
              <a:t>du</a:t>
            </a:r>
            <a:r>
              <a:rPr sz="900" spc="-19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900" spc="-8" dirty="0">
                <a:solidFill>
                  <a:srgbClr val="BEBEBE"/>
                </a:solidFill>
                <a:latin typeface="Calibri"/>
                <a:cs typeface="Calibri"/>
              </a:rPr>
              <a:t>code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93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440185" y="1745307"/>
            <a:ext cx="7969178" cy="759022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400" b="1" spc="-4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nœuds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78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Chaque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4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ELEMENT_NODE</a:t>
            </a:r>
            <a:r>
              <a:rPr sz="1400" b="1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possède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childNodes</a:t>
            </a:r>
            <a:r>
              <a:rPr sz="1400" b="1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14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différents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enfants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2604" y="5818674"/>
            <a:ext cx="6981521" cy="4405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8111" marR="3810" indent="-128111">
              <a:spcBef>
                <a:spcPts val="75"/>
              </a:spcBef>
              <a:buFont typeface="Arial MT"/>
              <a:buChar char="•"/>
              <a:tabLst>
                <a:tab pos="128111" algn="l"/>
              </a:tabLst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27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retours</a:t>
            </a:r>
            <a:r>
              <a:rPr sz="1400" spc="10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</a:t>
            </a:r>
            <a:r>
              <a:rPr sz="1400" spc="13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2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ligne</a:t>
            </a:r>
            <a:r>
              <a:rPr sz="1400" spc="12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sz="1400" spc="12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1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espaces</a:t>
            </a:r>
            <a:r>
              <a:rPr sz="1400" spc="11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1400" spc="12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127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balises</a:t>
            </a:r>
            <a:r>
              <a:rPr sz="1400" spc="13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spc="12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2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considérés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navigateur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textuels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F55C34C0-5FD3-919B-3ACD-3B5B4D2CC006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Navigation dans le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8D7735-E341-A1BC-C05D-32095128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C59547-D499-974E-996B-64BDADC6EF5C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5044" y="3630716"/>
            <a:ext cx="5157311" cy="835806"/>
          </a:xfrm>
          <a:prstGeom prst="rect">
            <a:avLst/>
          </a:prstGeom>
          <a:ln w="9525">
            <a:solidFill>
              <a:srgbClr val="538235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67628">
              <a:spcBef>
                <a:spcPts val="217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console.log(document.parentNode);</a:t>
            </a:r>
            <a:r>
              <a:rPr sz="1050" spc="8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AEABAB"/>
                </a:solidFill>
                <a:latin typeface="Consolas"/>
                <a:cs typeface="Consolas"/>
              </a:rPr>
              <a:t>//</a:t>
            </a:r>
            <a:r>
              <a:rPr sz="1050" spc="26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Affiche</a:t>
            </a:r>
            <a:r>
              <a:rPr sz="1050" spc="15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null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>
              <a:latin typeface="Consolas"/>
              <a:cs typeface="Consolas"/>
            </a:endParaRPr>
          </a:p>
          <a:p>
            <a:pPr marL="67628"/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var 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=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document.body.childNodes[1];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>
              <a:latin typeface="Consolas"/>
              <a:cs typeface="Consolas"/>
            </a:endParaRPr>
          </a:p>
          <a:p>
            <a:pPr marL="67628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console.log(h1.parentNode);</a:t>
            </a:r>
            <a:r>
              <a:rPr sz="1050" spc="15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//</a:t>
            </a:r>
            <a:r>
              <a:rPr sz="1050" spc="23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AEABAB"/>
                </a:solidFill>
                <a:latin typeface="Consolas"/>
                <a:cs typeface="Consolas"/>
              </a:rPr>
              <a:t>Affiche</a:t>
            </a:r>
            <a:r>
              <a:rPr sz="1050" spc="23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AEABAB"/>
                </a:solidFill>
                <a:latin typeface="Consolas"/>
                <a:cs typeface="Consolas"/>
              </a:rPr>
              <a:t>le</a:t>
            </a:r>
            <a:r>
              <a:rPr sz="1050" spc="30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noeud</a:t>
            </a:r>
            <a:r>
              <a:rPr sz="1050" spc="4" dirty="0">
                <a:solidFill>
                  <a:srgbClr val="AEABAB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AEABAB"/>
                </a:solidFill>
                <a:latin typeface="Consolas"/>
                <a:cs typeface="Consolas"/>
              </a:rPr>
              <a:t>body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94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64396" y="2021303"/>
            <a:ext cx="8215206" cy="120709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400" b="1" spc="-4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nœuds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 marR="3810">
              <a:lnSpc>
                <a:spcPct val="153500"/>
              </a:lnSpc>
              <a:spcBef>
                <a:spcPts val="210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Chaque objet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400" b="1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possède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parentNode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DOM. </a:t>
            </a:r>
            <a:r>
              <a:rPr sz="1400" spc="-19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parent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l’élément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55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D37A0330-46F3-EBF8-BFE0-E1C833E38D1A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Navigation dans le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4A50F4-5519-7F03-7860-4859AE52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42B69-AD3C-E544-91B0-81D557C0F5E8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95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24357" y="1744610"/>
            <a:ext cx="8352943" cy="4595969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542449" indent="-128588">
              <a:spcBef>
                <a:spcPts val="788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lvl="1" indent="-128588">
              <a:spcBef>
                <a:spcPts val="578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firstChild</a:t>
            </a:r>
            <a:r>
              <a:rPr sz="1400" b="1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</a:t>
            </a:r>
            <a:r>
              <a:rPr sz="1400" spc="-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lvl="1" indent="-128588">
              <a:spcBef>
                <a:spcPts val="559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firstElementChild</a:t>
            </a:r>
            <a:r>
              <a:rPr sz="1400" b="1" spc="5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lvl="1" indent="-128588">
              <a:spcBef>
                <a:spcPts val="574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lastChild</a:t>
            </a:r>
            <a:r>
              <a:rPr sz="1400" b="1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dernier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l'élément.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lvl="1" indent="-128588">
              <a:spcBef>
                <a:spcPts val="578"/>
              </a:spcBef>
              <a:buFont typeface="Arial MT"/>
              <a:buChar char="•"/>
              <a:tabLst>
                <a:tab pos="885825" algn="l"/>
                <a:tab pos="1786414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lastElementChild	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dernier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lvl="1" indent="-128588">
              <a:spcBef>
                <a:spcPts val="559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childNodes</a:t>
            </a:r>
            <a:r>
              <a:rPr sz="1400" b="1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enfants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lvl="1" indent="-128588">
              <a:spcBef>
                <a:spcPts val="578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sz="1400" b="1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d'une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9"/>
              </a:spcBef>
              <a:buClr>
                <a:srgbClr val="555555"/>
              </a:buClr>
              <a:buFont typeface="Arial MT"/>
              <a:buChar char="•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buFont typeface="Arial MT"/>
              <a:buChar char="•"/>
              <a:tabLst>
                <a:tab pos="54292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lvl="1" indent="-128588">
              <a:spcBef>
                <a:spcPts val="563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parentNode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lvl="1" indent="-128588">
              <a:spcBef>
                <a:spcPts val="574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parentElement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l'élément.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9"/>
              </a:spcBef>
              <a:buClr>
                <a:srgbClr val="555555"/>
              </a:buClr>
              <a:buFont typeface="Arial MT"/>
              <a:buChar char="•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buFont typeface="Arial MT"/>
              <a:buChar char="•"/>
              <a:tabLst>
                <a:tab pos="54292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sz="1400" b="1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dans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nœuds</a:t>
            </a:r>
            <a:r>
              <a:rPr sz="1400" b="1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frères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lvl="1" indent="-128588">
              <a:spcBef>
                <a:spcPts val="559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nextSibling</a:t>
            </a:r>
            <a:r>
              <a:rPr sz="1400" b="1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frère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correspondant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prochain</a:t>
            </a:r>
            <a:r>
              <a:rPr sz="1400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lvl="1" indent="-128588">
              <a:spcBef>
                <a:spcPts val="578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nextElementSibling</a:t>
            </a:r>
            <a:r>
              <a:rPr sz="1400" b="1" spc="4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frère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correspondant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prochain</a:t>
            </a:r>
            <a:r>
              <a:rPr sz="1400" spc="5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lvl="1" indent="-128588">
              <a:spcBef>
                <a:spcPts val="578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previousSibling</a:t>
            </a:r>
            <a:r>
              <a:rPr sz="1400" b="1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frère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précédent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5349" lvl="1" indent="-128588">
              <a:spcBef>
                <a:spcPts val="559"/>
              </a:spcBef>
              <a:buFont typeface="Arial MT"/>
              <a:buChar char="•"/>
              <a:tabLst>
                <a:tab pos="885825" algn="l"/>
              </a:tabLst>
            </a:pP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previousElementSibling</a:t>
            </a:r>
            <a:r>
              <a:rPr sz="1400" b="1" spc="4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frère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précédent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690E1ACD-48CD-13E2-461D-113F193F5E04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Navigation dans le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B7ADE8-B729-AA98-CDF7-588A9834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183F8-47C3-6744-A3E1-0940D636E152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237" y="2911793"/>
            <a:ext cx="48053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b="1" spc="-8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900" b="1" spc="-3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9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79650" y="2970657"/>
            <a:ext cx="5587365" cy="1847374"/>
          </a:xfrm>
          <a:custGeom>
            <a:avLst/>
            <a:gdLst/>
            <a:ahLst/>
            <a:cxnLst/>
            <a:rect l="l" t="t" r="r" b="b"/>
            <a:pathLst>
              <a:path w="7449820" h="2463165">
                <a:moveTo>
                  <a:pt x="0" y="2462784"/>
                </a:moveTo>
                <a:lnTo>
                  <a:pt x="7449311" y="2462784"/>
                </a:lnTo>
                <a:lnTo>
                  <a:pt x="7449311" y="0"/>
                </a:lnTo>
                <a:lnTo>
                  <a:pt x="0" y="0"/>
                </a:lnTo>
                <a:lnTo>
                  <a:pt x="0" y="2462784"/>
                </a:lnTo>
                <a:close/>
              </a:path>
            </a:pathLst>
          </a:custGeom>
          <a:ln w="9524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1848041" y="2989231"/>
            <a:ext cx="1779270" cy="65498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1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292418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19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292418">
              <a:spcBef>
                <a:spcPts val="4"/>
              </a:spcBef>
            </a:pP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8041" y="3789388"/>
            <a:ext cx="1113949" cy="49388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>
              <a:spcBef>
                <a:spcPts val="71"/>
              </a:spcBef>
            </a:pP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292418" marR="3810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62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elt </a:t>
            </a:r>
            <a:r>
              <a:rPr sz="1050" spc="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-2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premElt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9831" y="3949827"/>
            <a:ext cx="2664143" cy="331822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>
              <a:spcBef>
                <a:spcPts val="68"/>
              </a:spcBef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-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firstChild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96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590398" y="2043153"/>
            <a:ext cx="8347710" cy="74645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542449" indent="-128588">
              <a:spcBef>
                <a:spcPts val="788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b="1" spc="-8" dirty="0" err="1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firstChild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 marR="3810">
              <a:lnSpc>
                <a:spcPct val="110000"/>
              </a:lnSpc>
              <a:spcBef>
                <a:spcPts val="469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firstChild,</a:t>
            </a:r>
            <a:r>
              <a:rPr sz="1400" b="1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appelée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nœud,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l'élément.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n'est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nécessairement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élément,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peut</a:t>
            </a:r>
            <a:r>
              <a:rPr sz="1400" spc="4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également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contenir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texte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commentaire.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05650" y="4269638"/>
            <a:ext cx="4083844" cy="72471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134904">
              <a:spcBef>
                <a:spcPts val="71"/>
              </a:spcBef>
            </a:pP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premElt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9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text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node</a:t>
            </a:r>
            <a:endParaRPr sz="1050" dirty="0">
              <a:latin typeface="Consolas"/>
              <a:cs typeface="Consolas"/>
            </a:endParaRPr>
          </a:p>
          <a:p>
            <a:pPr marL="1134904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premElt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8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4" dirty="0">
                <a:solidFill>
                  <a:srgbClr val="AAAAAA"/>
                </a:solidFill>
                <a:latin typeface="Consolas"/>
                <a:cs typeface="Consolas"/>
              </a:rPr>
              <a:t>// #text</a:t>
            </a:r>
            <a:endParaRPr sz="1050" dirty="0">
              <a:latin typeface="Consolas"/>
              <a:cs typeface="Consolas"/>
            </a:endParaRPr>
          </a:p>
          <a:p>
            <a:pPr marL="842010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>
              <a:spcBef>
                <a:spcPts val="4"/>
              </a:spcBef>
            </a:pPr>
            <a:endParaRPr sz="1500" dirty="0">
              <a:latin typeface="Consolas"/>
              <a:cs typeface="Consolas"/>
            </a:endParaRP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67332D7F-DA92-5B12-B70B-788382440FF2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Navigation dans le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C712B7-7006-AC08-EB53-211E6D1E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43104-958D-2B40-938D-3B7D787F4ACA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7365" y="3167253"/>
            <a:ext cx="5587365" cy="1641314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5241" rIns="0" bIns="0" rtlCol="0">
            <a:spAutoFit/>
          </a:bodyPr>
          <a:lstStyle/>
          <a:p>
            <a:pPr marL="68580">
              <a:spcBef>
                <a:spcPts val="199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11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998">
              <a:spcBef>
                <a:spcPts val="4"/>
              </a:spcBef>
            </a:pP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15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998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3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580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>
              <a:latin typeface="Consolas"/>
              <a:cs typeface="Consolas"/>
            </a:endParaRPr>
          </a:p>
          <a:p>
            <a:pPr marL="214789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998" marR="1602581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26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spc="3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23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3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premElt</a:t>
            </a:r>
            <a:r>
              <a:rPr sz="1050" spc="3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firstElementChild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premElt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h1</a:t>
            </a:r>
            <a:endParaRPr sz="1050">
              <a:latin typeface="Consolas"/>
              <a:cs typeface="Consolas"/>
            </a:endParaRPr>
          </a:p>
          <a:p>
            <a:pPr marL="214789">
              <a:spcBef>
                <a:spcPts val="4"/>
              </a:spcBef>
            </a:pP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97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24357" y="1891348"/>
            <a:ext cx="7885006" cy="112835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sz="14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l’arborescence</a:t>
            </a:r>
            <a:r>
              <a:rPr sz="1400" b="1" spc="-30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400" b="1" spc="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(Exemples)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788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firstElementChild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7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firstElementChild</a:t>
            </a:r>
            <a:r>
              <a:rPr sz="1400" b="1" spc="6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400" spc="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premier</a:t>
            </a:r>
            <a:r>
              <a:rPr sz="1400" spc="26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enfant,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élément,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59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50DEC520-940D-778C-BD16-F38A60B3078F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Navigation dans le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726F50-AEFA-64C5-EF31-3F57150C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AEA17B-86F4-B049-A900-E779AF71D32B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939670" y="3516649"/>
            <a:ext cx="5587365" cy="1803379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5718" rIns="0" bIns="0" rtlCol="0">
            <a:spAutoFit/>
          </a:bodyPr>
          <a:lstStyle/>
          <a:p>
            <a:pPr marL="68104">
              <a:spcBef>
                <a:spcPts val="203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19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360998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360998">
              <a:spcBef>
                <a:spcPts val="4"/>
              </a:spcBef>
            </a:pP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2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68104"/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 dirty="0">
              <a:latin typeface="Consolas"/>
              <a:cs typeface="Consolas"/>
            </a:endParaRPr>
          </a:p>
          <a:p>
            <a:pPr marL="214313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 dirty="0">
              <a:latin typeface="Consolas"/>
              <a:cs typeface="Consolas"/>
            </a:endParaRPr>
          </a:p>
          <a:p>
            <a:pPr marL="360998" marR="1675924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30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spc="34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2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</a:t>
            </a:r>
            <a:r>
              <a:rPr sz="1050" spc="19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DernElt</a:t>
            </a:r>
            <a:r>
              <a:rPr sz="1050" spc="23" dirty="0">
                <a:solidFill>
                  <a:srgbClr val="793D9D"/>
                </a:solidFill>
                <a:latin typeface="Consolas"/>
                <a:cs typeface="Consolas"/>
              </a:rPr>
              <a:t>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</a:t>
            </a:r>
            <a:r>
              <a:rPr sz="1050" spc="19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lastChild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4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DernElt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15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AAAAAA"/>
                </a:solidFill>
                <a:latin typeface="Consolas"/>
                <a:cs typeface="Consolas"/>
              </a:rPr>
              <a:t>#text</a:t>
            </a:r>
            <a:endParaRPr sz="1050" dirty="0">
              <a:latin typeface="Consolas"/>
              <a:cs typeface="Consolas"/>
            </a:endParaRPr>
          </a:p>
          <a:p>
            <a:pPr marL="214313">
              <a:spcBef>
                <a:spcPts val="4"/>
              </a:spcBef>
            </a:pP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lang="fr-FR" sz="1050" dirty="0">
              <a:solidFill>
                <a:srgbClr val="91B3DF"/>
              </a:solidFill>
              <a:latin typeface="Consolas"/>
              <a:cs typeface="Consolas"/>
            </a:endParaRPr>
          </a:p>
          <a:p>
            <a:pPr marL="214313">
              <a:spcBef>
                <a:spcPts val="4"/>
              </a:spcBef>
            </a:pPr>
            <a:endParaRPr sz="1050" dirty="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98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98957" y="1935124"/>
            <a:ext cx="7910406" cy="134379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sz="14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l’arborescence</a:t>
            </a:r>
            <a:r>
              <a:rPr sz="1400" b="1" spc="-30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400" b="1" spc="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(Exemples)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788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lastChild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7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lastChild</a:t>
            </a:r>
            <a:r>
              <a:rPr sz="1400" b="1" spc="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permet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sélectionner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dernier</a:t>
            </a:r>
            <a:r>
              <a:rPr sz="1400" spc="3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l'élément</a:t>
            </a:r>
            <a:r>
              <a:rPr sz="1400" spc="23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parent.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Elle</a:t>
            </a:r>
            <a:r>
              <a:rPr sz="1400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renvoie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1400" b="1" spc="3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s'il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n'y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</a:t>
            </a:r>
            <a:r>
              <a:rPr sz="1400" spc="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d'enfant.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59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A35C7E28-1E1A-F476-3E30-72F85E8B44D4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Navigation dans le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0EFAB7B-A9E8-0B80-44F5-AC4B6DB2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AB19F-DC78-3246-A715-CA8BBF4FAE86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004" y="4735143"/>
            <a:ext cx="182871" cy="670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1429"/>
              </a:lnSpc>
            </a:pPr>
            <a:r>
              <a:rPr sz="1425" b="1" spc="-26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425" b="1" spc="-4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25" b="1" spc="-4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4223" y="3247262"/>
            <a:ext cx="5587365" cy="1643720"/>
          </a:xfrm>
          <a:prstGeom prst="rect">
            <a:avLst/>
          </a:prstGeom>
          <a:ln w="9525">
            <a:solidFill>
              <a:srgbClr val="C55A11"/>
            </a:solidFill>
          </a:ln>
        </p:spPr>
        <p:txBody>
          <a:bodyPr vert="horz" wrap="square" lIns="0" tIns="27623" rIns="0" bIns="0" rtlCol="0">
            <a:spAutoFit/>
          </a:bodyPr>
          <a:lstStyle/>
          <a:p>
            <a:pPr marL="68104">
              <a:spcBef>
                <a:spcPts val="217"/>
              </a:spcBef>
            </a:pPr>
            <a:r>
              <a:rPr sz="1050" spc="-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-4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spc="-15" dirty="0">
                <a:solidFill>
                  <a:srgbClr val="4A69C5"/>
                </a:solidFill>
                <a:latin typeface="Consolas"/>
                <a:cs typeface="Consolas"/>
              </a:rPr>
              <a:t> </a:t>
            </a:r>
            <a:r>
              <a:rPr sz="1050" i="1" dirty="0">
                <a:solidFill>
                  <a:srgbClr val="81909F"/>
                </a:solidFill>
                <a:latin typeface="Consolas"/>
                <a:cs typeface="Consolas"/>
              </a:rPr>
              <a:t>id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="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998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23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titre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h1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998"/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spc="4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spc="4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r>
              <a:rPr sz="1050" spc="4" dirty="0">
                <a:solidFill>
                  <a:srgbClr val="333333"/>
                </a:solidFill>
                <a:latin typeface="Consolas"/>
                <a:cs typeface="Consolas"/>
              </a:rPr>
              <a:t>Un</a:t>
            </a:r>
            <a:r>
              <a:rPr sz="1050" spc="-26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paragraphe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p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68104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div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>
              <a:spcBef>
                <a:spcPts val="30"/>
              </a:spcBef>
            </a:pPr>
            <a:endParaRPr sz="1050">
              <a:latin typeface="Consolas"/>
              <a:cs typeface="Consolas"/>
            </a:endParaRPr>
          </a:p>
          <a:p>
            <a:pPr marL="214313">
              <a:spcBef>
                <a:spcPts val="4"/>
              </a:spcBef>
            </a:pP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  <a:p>
            <a:pPr marL="360998" marR="1675924" algn="just"/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 </a:t>
            </a:r>
            <a:r>
              <a:rPr sz="1050" spc="-4" dirty="0">
                <a:solidFill>
                  <a:srgbClr val="793D9D"/>
                </a:solidFill>
                <a:latin typeface="Consolas"/>
                <a:cs typeface="Consolas"/>
              </a:rPr>
              <a:t>element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document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getElementById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448B27"/>
                </a:solidFill>
                <a:latin typeface="Consolas"/>
                <a:cs typeface="Consolas"/>
              </a:rPr>
              <a:t>parent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"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let DernElt </a:t>
            </a:r>
            <a:r>
              <a:rPr sz="1050" spc="-4" dirty="0">
                <a:solidFill>
                  <a:srgbClr val="777777"/>
                </a:solidFill>
                <a:latin typeface="Consolas"/>
                <a:cs typeface="Consolas"/>
              </a:rPr>
              <a:t>=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element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lastElementChild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nodeName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 </a:t>
            </a:r>
            <a:r>
              <a:rPr sz="1050" spc="-566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console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.</a:t>
            </a:r>
            <a:r>
              <a:rPr sz="1050" b="1" dirty="0">
                <a:solidFill>
                  <a:srgbClr val="AA3730"/>
                </a:solidFill>
                <a:latin typeface="Consolas"/>
                <a:cs typeface="Consolas"/>
              </a:rPr>
              <a:t>log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sz="1050" dirty="0">
                <a:solidFill>
                  <a:srgbClr val="793D9D"/>
                </a:solidFill>
                <a:latin typeface="Consolas"/>
                <a:cs typeface="Consolas"/>
              </a:rPr>
              <a:t>DernElt</a:t>
            </a:r>
            <a:r>
              <a:rPr sz="1050" dirty="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r>
              <a:rPr sz="1050" dirty="0">
                <a:solidFill>
                  <a:srgbClr val="777777"/>
                </a:solidFill>
                <a:latin typeface="Consolas"/>
                <a:cs typeface="Consolas"/>
              </a:rPr>
              <a:t>;</a:t>
            </a:r>
            <a:r>
              <a:rPr sz="1050" spc="11" dirty="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//</a:t>
            </a:r>
            <a:r>
              <a:rPr sz="1050" i="1" spc="26" dirty="0">
                <a:solidFill>
                  <a:srgbClr val="AAAAAA"/>
                </a:solidFill>
                <a:latin typeface="Consolas"/>
                <a:cs typeface="Consolas"/>
              </a:rPr>
              <a:t> </a:t>
            </a:r>
            <a:r>
              <a:rPr sz="1050" i="1" spc="-4" dirty="0">
                <a:solidFill>
                  <a:srgbClr val="AAAAAA"/>
                </a:solidFill>
                <a:latin typeface="Consolas"/>
                <a:cs typeface="Consolas"/>
              </a:rPr>
              <a:t>P</a:t>
            </a:r>
            <a:endParaRPr sz="1050">
              <a:latin typeface="Consolas"/>
              <a:cs typeface="Consolas"/>
            </a:endParaRPr>
          </a:p>
          <a:p>
            <a:pPr marL="214313"/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&lt;/</a:t>
            </a:r>
            <a:r>
              <a:rPr sz="1050" dirty="0">
                <a:solidFill>
                  <a:srgbClr val="4A69C5"/>
                </a:solidFill>
                <a:latin typeface="Consolas"/>
                <a:cs typeface="Consolas"/>
              </a:rPr>
              <a:t>script</a:t>
            </a:r>
            <a:r>
              <a:rPr sz="1050" dirty="0">
                <a:solidFill>
                  <a:srgbClr val="91B3DF"/>
                </a:solidFill>
                <a:latin typeface="Consolas"/>
                <a:cs typeface="Consolas"/>
              </a:rPr>
              <a:t>&gt;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000" b="0" i="0" kern="1200">
                <a:solidFill>
                  <a:srgbClr val="AEABAB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lang="fr-MA" smtClean="0"/>
              <a:pPr marL="38100">
                <a:lnSpc>
                  <a:spcPts val="1055"/>
                </a:lnSpc>
              </a:pPr>
              <a:t>99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62456" y="1904048"/>
            <a:ext cx="7679843" cy="112835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414338">
              <a:spcBef>
                <a:spcPts val="4"/>
              </a:spcBef>
            </a:pP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sz="1400" b="1" spc="-19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</a:t>
            </a:r>
            <a:r>
              <a:rPr sz="1400" b="1" spc="-15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nœuds</a:t>
            </a:r>
            <a:r>
              <a:rPr sz="1400" b="1" spc="-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b="1" spc="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l’arborescence</a:t>
            </a:r>
            <a:r>
              <a:rPr sz="1400" b="1" spc="-3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sz="1400" b="1" spc="11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" dirty="0">
                <a:solidFill>
                  <a:srgbClr val="0058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(Exemples)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449" indent="-128588">
              <a:spcBef>
                <a:spcPts val="788"/>
              </a:spcBef>
              <a:buFont typeface="Arial MT"/>
              <a:buChar char="•"/>
              <a:tabLst>
                <a:tab pos="542925" algn="l"/>
              </a:tabLst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lastElementChild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78"/>
              </a:spcBef>
            </a:pP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sz="1400" spc="-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propriété</a:t>
            </a:r>
            <a:r>
              <a:rPr sz="1400" spc="3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lastElementChild</a:t>
            </a:r>
            <a:r>
              <a:rPr sz="1400" b="1" spc="60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retourne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dernier</a:t>
            </a:r>
            <a:r>
              <a:rPr sz="1400" spc="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enfant,</a:t>
            </a:r>
            <a:r>
              <a:rPr sz="1400" spc="-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400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élément,</a:t>
            </a:r>
            <a:r>
              <a:rPr sz="1400" spc="15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4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</a:t>
            </a:r>
            <a:r>
              <a:rPr sz="1400" spc="1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338">
              <a:spcBef>
                <a:spcPts val="559"/>
              </a:spcBef>
            </a:pPr>
            <a:r>
              <a:rPr sz="1400" b="1" spc="-8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sz="1400" b="1" spc="-19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rgbClr val="5555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A6E6680F-B485-EA15-ACF7-ACD39AE3842C}"/>
              </a:ext>
            </a:extLst>
          </p:cNvPr>
          <p:cNvSpPr txBox="1">
            <a:spLocks/>
          </p:cNvSpPr>
          <p:nvPr/>
        </p:nvSpPr>
        <p:spPr>
          <a:xfrm>
            <a:off x="753165" y="702583"/>
            <a:ext cx="7171897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fr-F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DOM : </a:t>
            </a:r>
            <a:r>
              <a:rPr lang="fr-FR" altLang="fr-FR" sz="28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Navigation dans le DOM</a:t>
            </a:r>
            <a:endParaRPr lang="fr-FR" altLang="fr-FR" sz="24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8D1BC-41C8-D6A1-727A-F74DCC89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C49538-C23E-9448-B6D1-C16F22EDCBC7}" type="datetime5">
              <a:rPr lang="fr-MA" altLang="en-US" smtClean="0"/>
              <a:t>3-fév.-25</a:t>
            </a:fld>
            <a:endParaRPr lang="fr-F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VA_JDBC_BENTAJER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_JDBC_BENTAJER" id="{0A8DAF9A-8448-4D01-96FB-F2726FAABA19}" vid="{6E1F4B6A-EFDD-494A-8112-F82AF8B294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96338</TotalTime>
  <Words>17230</Words>
  <Application>Microsoft Macintosh PowerPoint</Application>
  <PresentationFormat>Affichage à l'écran (4:3)</PresentationFormat>
  <Paragraphs>2610</Paragraphs>
  <Slides>157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157</vt:i4>
      </vt:variant>
    </vt:vector>
  </HeadingPairs>
  <TitlesOfParts>
    <vt:vector size="169" baseType="lpstr">
      <vt:lpstr>Arial</vt:lpstr>
      <vt:lpstr>Arial MT</vt:lpstr>
      <vt:lpstr>Calibri</vt:lpstr>
      <vt:lpstr>Cambria</vt:lpstr>
      <vt:lpstr>Consolas</vt:lpstr>
      <vt:lpstr>Google Sans</vt:lpstr>
      <vt:lpstr>Roboto</vt:lpstr>
      <vt:lpstr>Times New Roman</vt:lpstr>
      <vt:lpstr>Tw Cen MT</vt:lpstr>
      <vt:lpstr>Wingdings</vt:lpstr>
      <vt:lpstr>Wingdings 2</vt:lpstr>
      <vt:lpstr>JAVA_JDBC_BENTAJER</vt:lpstr>
      <vt:lpstr>UM6P-CS COLLEGE OF COMPUTING</vt:lpstr>
      <vt:lpstr>Part 1 :  JavaScript</vt:lpstr>
      <vt:lpstr>Introduction</vt:lpstr>
      <vt:lpstr>Introduction</vt:lpstr>
      <vt:lpstr>Introduction : Interprété vs Compilé</vt:lpstr>
      <vt:lpstr>Introduction : Fonctionnement</vt:lpstr>
      <vt:lpstr>Introduction : HTTP</vt:lpstr>
      <vt:lpstr>Introduction : HTTP : Paramètres</vt:lpstr>
      <vt:lpstr>Introduction : HTTP : Paramètres</vt:lpstr>
      <vt:lpstr>Introduction : HTTP : méthodes</vt:lpstr>
      <vt:lpstr>Introduction : HTTP : méthodes de requête</vt:lpstr>
      <vt:lpstr>Introduction : HTTP : méthodes de requête</vt:lpstr>
      <vt:lpstr>Introduction : HTTP : réponse</vt:lpstr>
      <vt:lpstr>Introduction : HTTP : réponse : Status</vt:lpstr>
      <vt:lpstr>Les fondamentaux de JS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structures de contrôles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fonctions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fonctions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Objets</vt:lpstr>
      <vt:lpstr>Les objets</vt:lpstr>
      <vt:lpstr>Présentation PowerPoint</vt:lpstr>
      <vt:lpstr>Présentation PowerPoint</vt:lpstr>
      <vt:lpstr>Les objets</vt:lpstr>
      <vt:lpstr>Présentation PowerPoint</vt:lpstr>
      <vt:lpstr>Les objets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Les objets</vt:lpstr>
      <vt:lpstr>Présentation PowerPoint</vt:lpstr>
      <vt:lpstr>Présentation PowerPoint</vt:lpstr>
      <vt:lpstr>Présentation PowerPoint</vt:lpstr>
      <vt:lpstr>Manipulation des éléments HTML (DOM)</vt:lpstr>
      <vt:lpstr>DOM</vt:lpstr>
      <vt:lpstr>Présentation PowerPoint</vt:lpstr>
      <vt:lpstr>Présentation PowerPoint</vt:lpstr>
      <vt:lpstr>DOM</vt:lpstr>
      <vt:lpstr>Présentation PowerPoint</vt:lpstr>
      <vt:lpstr>Présentation PowerPoint</vt:lpstr>
      <vt:lpstr>Présentation PowerPoint</vt:lpstr>
      <vt:lpstr>Présentation PowerPoint</vt:lpstr>
      <vt:lpstr>DOM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DOM</vt:lpstr>
      <vt:lpstr>Présentation PowerPoint</vt:lpstr>
      <vt:lpstr>Présentation PowerPoint</vt:lpstr>
      <vt:lpstr>Présentation PowerPoint</vt:lpstr>
      <vt:lpstr>Présentation PowerPoint</vt:lpstr>
      <vt:lpstr>DOM</vt:lpstr>
      <vt:lpstr>Présentation PowerPoint</vt:lpstr>
      <vt:lpstr>Présentation PowerPoint</vt:lpstr>
      <vt:lpstr>Présentation PowerPoint</vt:lpstr>
      <vt:lpstr>DOM</vt:lpstr>
      <vt:lpstr>Présentation PowerPoint</vt:lpstr>
      <vt:lpstr>Présentation PowerPoint</vt:lpstr>
      <vt:lpstr>Présentation PowerPoint</vt:lpstr>
      <vt:lpstr>DOM</vt:lpstr>
      <vt:lpstr>Présentation PowerPoint</vt:lpstr>
      <vt:lpstr>Présentation PowerPoint</vt:lpstr>
      <vt:lpstr>Présentation PowerPoint</vt:lpstr>
      <vt:lpstr>Présentation PowerPoint</vt:lpstr>
      <vt:lpstr>Gestion des events</vt:lpstr>
      <vt:lpstr>Events</vt:lpstr>
      <vt:lpstr>Présentation PowerPoint</vt:lpstr>
      <vt:lpstr>Présentation PowerPoint</vt:lpstr>
      <vt:lpstr>Events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Events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Events</vt:lpstr>
      <vt:lpstr>Présentation PowerPoint</vt:lpstr>
      <vt:lpstr>Présentation PowerPoint</vt:lpstr>
      <vt:lpstr>Présentation PowerPoint</vt:lpstr>
      <vt:lpstr>Form events</vt:lpstr>
      <vt:lpstr>Form events</vt:lpstr>
      <vt:lpstr>Présentation PowerPoint</vt:lpstr>
      <vt:lpstr>Form events</vt:lpstr>
      <vt:lpstr>Présentation PowerPoint</vt:lpstr>
      <vt:lpstr>Form events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SQL</dc:title>
  <dc:creator>AHMED BENTAJER</dc:creator>
  <cp:lastModifiedBy>AHMED BENTAJER</cp:lastModifiedBy>
  <cp:revision>588</cp:revision>
  <cp:lastPrinted>1601-01-01T00:00:00Z</cp:lastPrinted>
  <dcterms:created xsi:type="dcterms:W3CDTF">2017-11-11T13:12:16Z</dcterms:created>
  <dcterms:modified xsi:type="dcterms:W3CDTF">2025-02-03T08:05:28Z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