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47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  <p:embeddedFont>
      <p:font typeface="Poppins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dV8QHi3gDKu7EFK0ZijwtjWI1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CA1FB-AEE1-47E4-BE99-23B32EA0910D}" v="17" dt="2023-09-18T16:30:3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na McGill" clId="Web-{F0BCA1FB-AEE1-47E4-BE99-23B32EA0910D}"/>
    <pc:docChg chg="modSld">
      <pc:chgData name="Lorna McGill" userId="" providerId="" clId="Web-{F0BCA1FB-AEE1-47E4-BE99-23B32EA0910D}" dt="2023-09-18T16:30:33.190" v="14" actId="20577"/>
      <pc:docMkLst>
        <pc:docMk/>
      </pc:docMkLst>
      <pc:sldChg chg="modSp">
        <pc:chgData name="Lorna McGill" userId="" providerId="" clId="Web-{F0BCA1FB-AEE1-47E4-BE99-23B32EA0910D}" dt="2023-09-18T16:30:33.190" v="14" actId="20577"/>
        <pc:sldMkLst>
          <pc:docMk/>
          <pc:sldMk cId="0" sldId="256"/>
        </pc:sldMkLst>
        <pc:spChg chg="mod">
          <ac:chgData name="Lorna McGill" userId="" providerId="" clId="Web-{F0BCA1FB-AEE1-47E4-BE99-23B32EA0910D}" dt="2023-09-18T16:30:33.190" v="14" actId="20577"/>
          <ac:spMkLst>
            <pc:docMk/>
            <pc:sldMk cId="0" sldId="256"/>
            <ac:spMk id="720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321221860229965E-2"/>
          <c:y val="1.5743262198453595E-2"/>
          <c:w val="0.96851347260066611"/>
          <c:h val="0.96851347260066611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ED012B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C03-4C46-A272-39FDA53E2CD6}"/>
              </c:ext>
            </c:extLst>
          </c:dPt>
          <c:dPt>
            <c:idx val="1"/>
            <c:bubble3D val="0"/>
            <c:spPr>
              <a:solidFill>
                <a:srgbClr val="FCED3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C03-4C46-A272-39FDA53E2CD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5C03-4C46-A272-39FDA53E2CD6}"/>
              </c:ext>
            </c:extLst>
          </c:dPt>
          <c:dPt>
            <c:idx val="3"/>
            <c:bubble3D val="0"/>
            <c:spPr>
              <a:solidFill>
                <a:srgbClr val="690F9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5C03-4C46-A272-39FDA53E2CD6}"/>
              </c:ext>
            </c:extLst>
          </c:dPt>
          <c:val>
            <c:numRef>
              <c:f>Sheet1!$A$1:$A$4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03-4C46-A272-39FDA53E2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6" name="Google Shape;7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77721812a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2" name="Google Shape;822;g277721812a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77721812a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8" name="Google Shape;828;g277721812a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77721812a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g277721812a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77721812a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Google Shape;846;g277721812a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77721812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6" name="Google Shape;856;g277721812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791c26a9d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g2791c26a9d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8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Reminder…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Lorna to cover this one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7" name="Google Shape;8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791c26a9d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g2791c26a9d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77721812a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g277721812a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7772181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g27772181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this is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chance to make sure everyone has a view of the big picture to aid planning decisions for the next few months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77721812a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g277721812a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77721812a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7" name="Google Shape;917;g277721812a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77721812a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0" name="Google Shape;930;g277721812a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77721812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1" name="Google Shape;941;g277721812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7721812a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4" name="Google Shape;954;g277721812a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77721812a0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9" name="Google Shape;969;g277721812a0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6" name="Google Shape;98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" name="Google Shape;7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8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3" name="Google Shape;7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>
                <a:latin typeface="Arial"/>
                <a:ea typeface="Arial"/>
                <a:cs typeface="Arial"/>
                <a:sym typeface="Arial"/>
              </a:rPr>
              <a:t>A reminder of the wider BBC Value For All Strategy of which Product Group plays a significant part</a:t>
            </a:r>
            <a:endParaRPr/>
          </a:p>
        </p:txBody>
      </p:sp>
      <p:sp>
        <p:nvSpPr>
          <p:cNvPr id="744" name="Google Shape;744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…Translated into the annual BBC and Product Group Objectives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6" name="Google Shape;776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77721812a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2" name="Google Shape;782;g277721812a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77721812a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5" name="Google Shape;815;g277721812a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ubtitle - Multigrad">
  <p:cSld name="Title Slide with Subtitle - Multigra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0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body" idx="2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788"/>
              <a:buNone/>
              <a:defRPr sz="788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" name="Google Shape;16;p40"/>
          <p:cNvPicPr preferRelativeResize="0"/>
          <p:nvPr/>
        </p:nvPicPr>
        <p:blipFill rotWithShape="1">
          <a:blip r:embed="rId3">
            <a:alphaModFix/>
          </a:blip>
          <a:srcRect l="5129"/>
          <a:stretch/>
        </p:blipFill>
        <p:spPr>
          <a:xfrm>
            <a:off x="3632201" y="4013786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Full Bleed Light Image">
  <p:cSld name="Title Slide - Full Bleed Light Image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9" descr="A picture containing mammal, fox, snow, out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9262" t="2352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9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0" name="Google Shape;60;p49"/>
          <p:cNvPicPr preferRelativeResize="0"/>
          <p:nvPr/>
        </p:nvPicPr>
        <p:blipFill rotWithShape="1">
          <a:blip r:embed="rId3">
            <a:alphaModFix/>
          </a:blip>
          <a:srcRect l="5129"/>
          <a:stretch/>
        </p:blipFill>
        <p:spPr>
          <a:xfrm>
            <a:off x="3632201" y="4013786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2">
  <p:cSld name="TITLE_14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3" name="Google Shape;673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4" name="Google Shape;67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7" name="Google Shape;677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8" name="Google Shape;67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1" name="Google Shape;68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5" name="Google Shape;68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9" name="Google Shape;68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0" name="Google Shape;69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7" name="Google Shape;69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0" name="Google Shape;70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5" name="Google Shape;70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Full Bleed User Image Light">
  <p:cSld name="Title Slide - Full Bleed User Image Light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8EA"/>
          </a:solidFill>
          <a:ln>
            <a:noFill/>
          </a:ln>
        </p:spPr>
      </p:sp>
      <p:sp>
        <p:nvSpPr>
          <p:cNvPr id="63" name="Google Shape;63;p50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0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50"/>
          <p:cNvSpPr/>
          <p:nvPr/>
        </p:nvSpPr>
        <p:spPr>
          <a:xfrm>
            <a:off x="3903937" y="4475707"/>
            <a:ext cx="1336123" cy="381749"/>
          </a:xfrm>
          <a:custGeom>
            <a:avLst/>
            <a:gdLst/>
            <a:ahLst/>
            <a:cxnLst/>
            <a:rect l="l" t="t" r="r" b="b"/>
            <a:pathLst>
              <a:path w="8534400" h="2438400" extrusionOk="0">
                <a:moveTo>
                  <a:pt x="4023931" y="1312259"/>
                </a:moveTo>
                <a:lnTo>
                  <a:pt x="4270057" y="1312259"/>
                </a:lnTo>
                <a:cubicBezTo>
                  <a:pt x="4440431" y="1312259"/>
                  <a:pt x="4525451" y="1374934"/>
                  <a:pt x="4525137" y="1500283"/>
                </a:cubicBezTo>
                <a:cubicBezTo>
                  <a:pt x="4525518" y="1559024"/>
                  <a:pt x="4503296" y="1604077"/>
                  <a:pt x="4458462" y="1635443"/>
                </a:cubicBezTo>
                <a:cubicBezTo>
                  <a:pt x="4413628" y="1666808"/>
                  <a:pt x="4349592" y="1682496"/>
                  <a:pt x="4266343" y="1682496"/>
                </a:cubicBezTo>
                <a:lnTo>
                  <a:pt x="4023931" y="1682496"/>
                </a:lnTo>
                <a:close/>
                <a:moveTo>
                  <a:pt x="975932" y="1312259"/>
                </a:moveTo>
                <a:lnTo>
                  <a:pt x="1222058" y="1312259"/>
                </a:lnTo>
                <a:cubicBezTo>
                  <a:pt x="1392431" y="1312259"/>
                  <a:pt x="1477451" y="1374934"/>
                  <a:pt x="1477137" y="1500283"/>
                </a:cubicBezTo>
                <a:cubicBezTo>
                  <a:pt x="1477518" y="1559024"/>
                  <a:pt x="1455296" y="1604077"/>
                  <a:pt x="1410462" y="1635443"/>
                </a:cubicBezTo>
                <a:cubicBezTo>
                  <a:pt x="1365628" y="1666808"/>
                  <a:pt x="1301591" y="1682496"/>
                  <a:pt x="1218343" y="1682496"/>
                </a:cubicBezTo>
                <a:lnTo>
                  <a:pt x="975932" y="1682496"/>
                </a:lnTo>
                <a:close/>
                <a:moveTo>
                  <a:pt x="4023931" y="755904"/>
                </a:moveTo>
                <a:lnTo>
                  <a:pt x="4234910" y="755904"/>
                </a:lnTo>
                <a:cubicBezTo>
                  <a:pt x="4382862" y="755971"/>
                  <a:pt x="4456843" y="810320"/>
                  <a:pt x="4456843" y="918972"/>
                </a:cubicBezTo>
                <a:cubicBezTo>
                  <a:pt x="4456843" y="975293"/>
                  <a:pt x="4437793" y="1019108"/>
                  <a:pt x="4399693" y="1050417"/>
                </a:cubicBezTo>
                <a:cubicBezTo>
                  <a:pt x="4361716" y="1081726"/>
                  <a:pt x="4306700" y="1097375"/>
                  <a:pt x="4234624" y="1097375"/>
                </a:cubicBezTo>
                <a:lnTo>
                  <a:pt x="4023931" y="1097375"/>
                </a:lnTo>
                <a:close/>
                <a:moveTo>
                  <a:pt x="975932" y="755904"/>
                </a:moveTo>
                <a:lnTo>
                  <a:pt x="1186910" y="755904"/>
                </a:lnTo>
                <a:cubicBezTo>
                  <a:pt x="1334862" y="755971"/>
                  <a:pt x="1408843" y="810320"/>
                  <a:pt x="1408843" y="918972"/>
                </a:cubicBezTo>
                <a:cubicBezTo>
                  <a:pt x="1408843" y="975293"/>
                  <a:pt x="1389793" y="1019108"/>
                  <a:pt x="1351693" y="1050417"/>
                </a:cubicBezTo>
                <a:cubicBezTo>
                  <a:pt x="1313783" y="1081726"/>
                  <a:pt x="1258757" y="1097375"/>
                  <a:pt x="1186625" y="1097375"/>
                </a:cubicBezTo>
                <a:lnTo>
                  <a:pt x="975932" y="1097375"/>
                </a:lnTo>
                <a:close/>
                <a:moveTo>
                  <a:pt x="3745992" y="533400"/>
                </a:moveTo>
                <a:lnTo>
                  <a:pt x="3745992" y="1905000"/>
                </a:lnTo>
                <a:lnTo>
                  <a:pt x="4292442" y="1905000"/>
                </a:lnTo>
                <a:cubicBezTo>
                  <a:pt x="4400455" y="1905448"/>
                  <a:pt x="4493104" y="1889570"/>
                  <a:pt x="4570381" y="1857375"/>
                </a:cubicBezTo>
                <a:cubicBezTo>
                  <a:pt x="4647657" y="1825181"/>
                  <a:pt x="4706998" y="1779680"/>
                  <a:pt x="4748403" y="1720882"/>
                </a:cubicBezTo>
                <a:cubicBezTo>
                  <a:pt x="4790056" y="1662084"/>
                  <a:pt x="4810725" y="1591790"/>
                  <a:pt x="4810411" y="1509998"/>
                </a:cubicBezTo>
                <a:cubicBezTo>
                  <a:pt x="4810477" y="1426940"/>
                  <a:pt x="4789046" y="1356293"/>
                  <a:pt x="4746117" y="1298067"/>
                </a:cubicBezTo>
                <a:cubicBezTo>
                  <a:pt x="4703188" y="1239841"/>
                  <a:pt x="4641342" y="1197293"/>
                  <a:pt x="4560570" y="1170432"/>
                </a:cubicBezTo>
                <a:cubicBezTo>
                  <a:pt x="4614824" y="1145943"/>
                  <a:pt x="4660821" y="1106234"/>
                  <a:pt x="4692968" y="1056132"/>
                </a:cubicBezTo>
                <a:cubicBezTo>
                  <a:pt x="4723676" y="1004945"/>
                  <a:pt x="4739202" y="946071"/>
                  <a:pt x="4737735" y="886397"/>
                </a:cubicBezTo>
                <a:cubicBezTo>
                  <a:pt x="4737611" y="772601"/>
                  <a:pt x="4695949" y="685324"/>
                  <a:pt x="4612767" y="624554"/>
                </a:cubicBezTo>
                <a:cubicBezTo>
                  <a:pt x="4529585" y="563785"/>
                  <a:pt x="4412104" y="533400"/>
                  <a:pt x="4260342" y="533400"/>
                </a:cubicBezTo>
                <a:close/>
                <a:moveTo>
                  <a:pt x="697992" y="533400"/>
                </a:moveTo>
                <a:lnTo>
                  <a:pt x="697992" y="1905000"/>
                </a:lnTo>
                <a:lnTo>
                  <a:pt x="1244441" y="1905000"/>
                </a:lnTo>
                <a:cubicBezTo>
                  <a:pt x="1352455" y="1905448"/>
                  <a:pt x="1445104" y="1889570"/>
                  <a:pt x="1522381" y="1857375"/>
                </a:cubicBezTo>
                <a:cubicBezTo>
                  <a:pt x="1599657" y="1825181"/>
                  <a:pt x="1658998" y="1779680"/>
                  <a:pt x="1700403" y="1720882"/>
                </a:cubicBezTo>
                <a:cubicBezTo>
                  <a:pt x="1742056" y="1662084"/>
                  <a:pt x="1762725" y="1591790"/>
                  <a:pt x="1762411" y="1509998"/>
                </a:cubicBezTo>
                <a:cubicBezTo>
                  <a:pt x="1762478" y="1426940"/>
                  <a:pt x="1741046" y="1356293"/>
                  <a:pt x="1698117" y="1298067"/>
                </a:cubicBezTo>
                <a:cubicBezTo>
                  <a:pt x="1655188" y="1239841"/>
                  <a:pt x="1593342" y="1197293"/>
                  <a:pt x="1512570" y="1170432"/>
                </a:cubicBezTo>
                <a:cubicBezTo>
                  <a:pt x="1566824" y="1145943"/>
                  <a:pt x="1612821" y="1106234"/>
                  <a:pt x="1644968" y="1056132"/>
                </a:cubicBezTo>
                <a:cubicBezTo>
                  <a:pt x="1675676" y="1004945"/>
                  <a:pt x="1691202" y="946071"/>
                  <a:pt x="1689735" y="886397"/>
                </a:cubicBezTo>
                <a:cubicBezTo>
                  <a:pt x="1689611" y="772601"/>
                  <a:pt x="1647949" y="685324"/>
                  <a:pt x="1564767" y="624554"/>
                </a:cubicBezTo>
                <a:cubicBezTo>
                  <a:pt x="1481585" y="563785"/>
                  <a:pt x="1364104" y="533400"/>
                  <a:pt x="1212342" y="533400"/>
                </a:cubicBezTo>
                <a:close/>
                <a:moveTo>
                  <a:pt x="7427214" y="519113"/>
                </a:moveTo>
                <a:cubicBezTo>
                  <a:pt x="7326040" y="517693"/>
                  <a:pt x="7225427" y="534238"/>
                  <a:pt x="7130034" y="567976"/>
                </a:cubicBezTo>
                <a:cubicBezTo>
                  <a:pt x="7045128" y="598418"/>
                  <a:pt x="6967614" y="646452"/>
                  <a:pt x="6902577" y="708946"/>
                </a:cubicBezTo>
                <a:cubicBezTo>
                  <a:pt x="6838779" y="771239"/>
                  <a:pt x="6789258" y="846639"/>
                  <a:pt x="6757416" y="929926"/>
                </a:cubicBezTo>
                <a:cubicBezTo>
                  <a:pt x="6722688" y="1022118"/>
                  <a:pt x="6705600" y="1120026"/>
                  <a:pt x="6707029" y="1218533"/>
                </a:cubicBezTo>
                <a:cubicBezTo>
                  <a:pt x="6705562" y="1318708"/>
                  <a:pt x="6721954" y="1418330"/>
                  <a:pt x="6755416" y="1512761"/>
                </a:cubicBezTo>
                <a:cubicBezTo>
                  <a:pt x="6814595" y="1681658"/>
                  <a:pt x="6948021" y="1814065"/>
                  <a:pt x="7117366" y="1871948"/>
                </a:cubicBezTo>
                <a:cubicBezTo>
                  <a:pt x="7212559" y="1905048"/>
                  <a:pt x="7312828" y="1921164"/>
                  <a:pt x="7413593" y="1919573"/>
                </a:cubicBezTo>
                <a:cubicBezTo>
                  <a:pt x="7493137" y="1919945"/>
                  <a:pt x="7572442" y="1910801"/>
                  <a:pt x="7649813" y="1892332"/>
                </a:cubicBezTo>
                <a:cubicBezTo>
                  <a:pt x="7718631" y="1876435"/>
                  <a:pt x="7785030" y="1851450"/>
                  <a:pt x="7847266" y="1818037"/>
                </a:cubicBezTo>
                <a:lnTo>
                  <a:pt x="7847362" y="1556766"/>
                </a:lnTo>
                <a:cubicBezTo>
                  <a:pt x="7729481" y="1630147"/>
                  <a:pt x="7593216" y="1668618"/>
                  <a:pt x="7454360" y="1667732"/>
                </a:cubicBezTo>
                <a:cubicBezTo>
                  <a:pt x="7361396" y="1667732"/>
                  <a:pt x="7282339" y="1650178"/>
                  <a:pt x="7217188" y="1615059"/>
                </a:cubicBezTo>
                <a:cubicBezTo>
                  <a:pt x="7152732" y="1580760"/>
                  <a:pt x="7100621" y="1527181"/>
                  <a:pt x="7068122" y="1461802"/>
                </a:cubicBezTo>
                <a:cubicBezTo>
                  <a:pt x="7033832" y="1394812"/>
                  <a:pt x="7016715" y="1313660"/>
                  <a:pt x="7016782" y="1218343"/>
                </a:cubicBezTo>
                <a:cubicBezTo>
                  <a:pt x="7016848" y="1123026"/>
                  <a:pt x="7034593" y="1042197"/>
                  <a:pt x="7070027" y="975836"/>
                </a:cubicBezTo>
                <a:cubicBezTo>
                  <a:pt x="7104240" y="910590"/>
                  <a:pt x="7157628" y="857402"/>
                  <a:pt x="7222998" y="823436"/>
                </a:cubicBezTo>
                <a:cubicBezTo>
                  <a:pt x="7289416" y="788318"/>
                  <a:pt x="7369778" y="770763"/>
                  <a:pt x="7464076" y="770763"/>
                </a:cubicBezTo>
                <a:cubicBezTo>
                  <a:pt x="7530199" y="770430"/>
                  <a:pt x="7596016" y="779602"/>
                  <a:pt x="7659529" y="798005"/>
                </a:cubicBezTo>
                <a:cubicBezTo>
                  <a:pt x="7720689" y="815826"/>
                  <a:pt x="7778810" y="842763"/>
                  <a:pt x="7831931" y="877919"/>
                </a:cubicBezTo>
                <a:lnTo>
                  <a:pt x="7831931" y="611219"/>
                </a:lnTo>
                <a:cubicBezTo>
                  <a:pt x="7772124" y="580520"/>
                  <a:pt x="7708697" y="557451"/>
                  <a:pt x="7643146" y="542544"/>
                </a:cubicBezTo>
                <a:cubicBezTo>
                  <a:pt x="7572290" y="526590"/>
                  <a:pt x="7499842" y="518722"/>
                  <a:pt x="7427214" y="519113"/>
                </a:cubicBezTo>
                <a:close/>
                <a:moveTo>
                  <a:pt x="6096000" y="0"/>
                </a:moveTo>
                <a:lnTo>
                  <a:pt x="8534400" y="0"/>
                </a:lnTo>
                <a:lnTo>
                  <a:pt x="8534400" y="2438400"/>
                </a:lnTo>
                <a:lnTo>
                  <a:pt x="6096000" y="2438400"/>
                </a:lnTo>
                <a:close/>
                <a:moveTo>
                  <a:pt x="3048000" y="0"/>
                </a:moveTo>
                <a:lnTo>
                  <a:pt x="5486400" y="0"/>
                </a:lnTo>
                <a:lnTo>
                  <a:pt x="5486400" y="2438400"/>
                </a:lnTo>
                <a:lnTo>
                  <a:pt x="3048000" y="2438400"/>
                </a:lnTo>
                <a:close/>
                <a:moveTo>
                  <a:pt x="0" y="0"/>
                </a:moveTo>
                <a:lnTo>
                  <a:pt x="2438400" y="0"/>
                </a:lnTo>
                <a:lnTo>
                  <a:pt x="2438400" y="2438400"/>
                </a:lnTo>
                <a:lnTo>
                  <a:pt x="0" y="24384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09" name="Google Shape;7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2" name="Google Shape;71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3 Images Option A">
  <p:cSld name="Title Slide - 3 Images Option A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3429000" cy="1419225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68" name="Google Shape;68;p51"/>
          <p:cNvSpPr>
            <a:spLocks noGrp="1"/>
          </p:cNvSpPr>
          <p:nvPr>
            <p:ph type="pic" idx="3"/>
          </p:nvPr>
        </p:nvSpPr>
        <p:spPr>
          <a:xfrm>
            <a:off x="287292" y="3425911"/>
            <a:ext cx="2567117" cy="1717589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69" name="Google Shape;69;p51"/>
          <p:cNvSpPr>
            <a:spLocks noGrp="1"/>
          </p:cNvSpPr>
          <p:nvPr>
            <p:ph type="pic" idx="4"/>
          </p:nvPr>
        </p:nvSpPr>
        <p:spPr>
          <a:xfrm>
            <a:off x="6871997" y="1147665"/>
            <a:ext cx="2279002" cy="3137885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70" name="Google Shape;70;p51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sz="788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72" name="Google Shape;72;p51"/>
          <p:cNvPicPr preferRelativeResize="0"/>
          <p:nvPr/>
        </p:nvPicPr>
        <p:blipFill rotWithShape="1">
          <a:blip r:embed="rId2">
            <a:alphaModFix/>
          </a:blip>
          <a:srcRect l="3845"/>
          <a:stretch/>
        </p:blipFill>
        <p:spPr>
          <a:xfrm>
            <a:off x="3619501" y="4016413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3 Images Option B">
  <p:cSld name="Title Slide - 3 Images Option B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2"/>
          <p:cNvSpPr>
            <a:spLocks noGrp="1"/>
          </p:cNvSpPr>
          <p:nvPr>
            <p:ph type="pic" idx="2"/>
          </p:nvPr>
        </p:nvSpPr>
        <p:spPr>
          <a:xfrm>
            <a:off x="6001450" y="3429001"/>
            <a:ext cx="3142550" cy="1714499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75" name="Google Shape;75;p52"/>
          <p:cNvSpPr>
            <a:spLocks noGrp="1"/>
          </p:cNvSpPr>
          <p:nvPr>
            <p:ph type="pic" idx="3"/>
          </p:nvPr>
        </p:nvSpPr>
        <p:spPr>
          <a:xfrm>
            <a:off x="1" y="1719776"/>
            <a:ext cx="1994096" cy="2558561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76" name="Google Shape;76;p52"/>
          <p:cNvSpPr>
            <a:spLocks noGrp="1"/>
          </p:cNvSpPr>
          <p:nvPr>
            <p:ph type="pic" idx="4"/>
          </p:nvPr>
        </p:nvSpPr>
        <p:spPr>
          <a:xfrm>
            <a:off x="3345591" y="0"/>
            <a:ext cx="3725563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77" name="Google Shape;77;p52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sz="788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79" name="Google Shape;79;p52"/>
          <p:cNvPicPr preferRelativeResize="0"/>
          <p:nvPr/>
        </p:nvPicPr>
        <p:blipFill rotWithShape="1">
          <a:blip r:embed="rId2">
            <a:alphaModFix/>
          </a:blip>
          <a:srcRect l="3845"/>
          <a:stretch/>
        </p:blipFill>
        <p:spPr>
          <a:xfrm>
            <a:off x="3619501" y="4016413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3 Images Option C">
  <p:cSld name="Title Slide - 3 Images Option C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4000500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82" name="Google Shape;82;p53"/>
          <p:cNvSpPr>
            <a:spLocks noGrp="1"/>
          </p:cNvSpPr>
          <p:nvPr>
            <p:ph type="pic" idx="3"/>
          </p:nvPr>
        </p:nvSpPr>
        <p:spPr>
          <a:xfrm>
            <a:off x="-1" y="3436297"/>
            <a:ext cx="3142547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83" name="Google Shape;83;p53"/>
          <p:cNvSpPr>
            <a:spLocks noGrp="1"/>
          </p:cNvSpPr>
          <p:nvPr>
            <p:ph type="pic" idx="4"/>
          </p:nvPr>
        </p:nvSpPr>
        <p:spPr>
          <a:xfrm>
            <a:off x="6260316" y="2857967"/>
            <a:ext cx="2033666" cy="1718698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84" name="Google Shape;84;p53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sz="788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86" name="Google Shape;86;p53"/>
          <p:cNvPicPr preferRelativeResize="0"/>
          <p:nvPr/>
        </p:nvPicPr>
        <p:blipFill rotWithShape="1">
          <a:blip r:embed="rId2">
            <a:alphaModFix/>
          </a:blip>
          <a:srcRect l="3845"/>
          <a:stretch/>
        </p:blipFill>
        <p:spPr>
          <a:xfrm>
            <a:off x="3619501" y="4016413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Light - 3 Images Option A">
  <p:cSld name="1_Title Slide Light - 3 Images Option A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3429000" cy="1419225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89" name="Google Shape;89;p54"/>
          <p:cNvSpPr>
            <a:spLocks noGrp="1"/>
          </p:cNvSpPr>
          <p:nvPr>
            <p:ph type="pic" idx="3"/>
          </p:nvPr>
        </p:nvSpPr>
        <p:spPr>
          <a:xfrm>
            <a:off x="287292" y="3425911"/>
            <a:ext cx="2567117" cy="1717589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90" name="Google Shape;90;p54"/>
          <p:cNvSpPr>
            <a:spLocks noGrp="1"/>
          </p:cNvSpPr>
          <p:nvPr>
            <p:ph type="pic" idx="4"/>
          </p:nvPr>
        </p:nvSpPr>
        <p:spPr>
          <a:xfrm>
            <a:off x="6871997" y="1147665"/>
            <a:ext cx="2279002" cy="3137885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91" name="Google Shape;91;p54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54"/>
          <p:cNvPicPr preferRelativeResize="0"/>
          <p:nvPr/>
        </p:nvPicPr>
        <p:blipFill rotWithShape="1">
          <a:blip r:embed="rId2">
            <a:alphaModFix/>
          </a:blip>
          <a:srcRect l="5129"/>
          <a:stretch/>
        </p:blipFill>
        <p:spPr>
          <a:xfrm>
            <a:off x="3632201" y="4013786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ght - 3 Images Option B">
  <p:cSld name="Title Slide Light - 3 Images Option B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5"/>
          <p:cNvSpPr>
            <a:spLocks noGrp="1"/>
          </p:cNvSpPr>
          <p:nvPr>
            <p:ph type="pic" idx="2"/>
          </p:nvPr>
        </p:nvSpPr>
        <p:spPr>
          <a:xfrm>
            <a:off x="6001450" y="3429001"/>
            <a:ext cx="3142550" cy="1714499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96" name="Google Shape;96;p55"/>
          <p:cNvSpPr>
            <a:spLocks noGrp="1"/>
          </p:cNvSpPr>
          <p:nvPr>
            <p:ph type="pic" idx="3"/>
          </p:nvPr>
        </p:nvSpPr>
        <p:spPr>
          <a:xfrm>
            <a:off x="1" y="1719776"/>
            <a:ext cx="1994096" cy="2558561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97" name="Google Shape;97;p55"/>
          <p:cNvSpPr>
            <a:spLocks noGrp="1"/>
          </p:cNvSpPr>
          <p:nvPr>
            <p:ph type="pic" idx="4"/>
          </p:nvPr>
        </p:nvSpPr>
        <p:spPr>
          <a:xfrm>
            <a:off x="3345591" y="0"/>
            <a:ext cx="3725563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98" name="Google Shape;98;p55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55"/>
          <p:cNvPicPr preferRelativeResize="0"/>
          <p:nvPr/>
        </p:nvPicPr>
        <p:blipFill rotWithShape="1">
          <a:blip r:embed="rId2">
            <a:alphaModFix/>
          </a:blip>
          <a:srcRect l="5129"/>
          <a:stretch/>
        </p:blipFill>
        <p:spPr>
          <a:xfrm>
            <a:off x="3632201" y="4013786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Light - 3 Images Option C">
  <p:cSld name="1_Title Slide Light - 3 Images Option C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4000500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03" name="Google Shape;103;p56"/>
          <p:cNvSpPr>
            <a:spLocks noGrp="1"/>
          </p:cNvSpPr>
          <p:nvPr>
            <p:ph type="pic" idx="3"/>
          </p:nvPr>
        </p:nvSpPr>
        <p:spPr>
          <a:xfrm>
            <a:off x="-1" y="3436297"/>
            <a:ext cx="3142547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04" name="Google Shape;104;p56"/>
          <p:cNvSpPr>
            <a:spLocks noGrp="1"/>
          </p:cNvSpPr>
          <p:nvPr>
            <p:ph type="pic" idx="4"/>
          </p:nvPr>
        </p:nvSpPr>
        <p:spPr>
          <a:xfrm>
            <a:off x="6260316" y="2857967"/>
            <a:ext cx="2033666" cy="1718698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05" name="Google Shape;105;p56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6" name="Google Shape;106;p56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56"/>
          <p:cNvPicPr preferRelativeResize="0"/>
          <p:nvPr/>
        </p:nvPicPr>
        <p:blipFill rotWithShape="1">
          <a:blip r:embed="rId2">
            <a:alphaModFix/>
          </a:blip>
          <a:srcRect l="5129"/>
          <a:stretch/>
        </p:blipFill>
        <p:spPr>
          <a:xfrm>
            <a:off x="3632201" y="4013786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ubtitle - Dark">
  <p:cSld name="Title Slide with Subtitle - Dark"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57"/>
          <p:cNvSpPr txBox="1"/>
          <p:nvPr/>
        </p:nvSpPr>
        <p:spPr>
          <a:xfrm>
            <a:off x="3117770" y="3494647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rPr lang="en-GB"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 MMMM YY Forename Surname</a:t>
            </a:r>
            <a:endParaRPr sz="7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7"/>
          <p:cNvSpPr txBox="1">
            <a:spLocks noGrp="1"/>
          </p:cNvSpPr>
          <p:nvPr>
            <p:ph type="body" idx="2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788"/>
              <a:buNone/>
              <a:defRPr sz="788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3" name="Google Shape;113;p57"/>
          <p:cNvPicPr preferRelativeResize="0"/>
          <p:nvPr/>
        </p:nvPicPr>
        <p:blipFill rotWithShape="1">
          <a:blip r:embed="rId2">
            <a:alphaModFix/>
          </a:blip>
          <a:srcRect l="3845"/>
          <a:stretch/>
        </p:blipFill>
        <p:spPr>
          <a:xfrm>
            <a:off x="3619501" y="4016413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Subtitle - Light">
  <p:cSld name="Title Slide with Subtitle - Ligh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8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8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2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788"/>
              <a:buNone/>
              <a:defRPr sz="788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8" name="Google Shape;118;p58"/>
          <p:cNvPicPr preferRelativeResize="0"/>
          <p:nvPr/>
        </p:nvPicPr>
        <p:blipFill rotWithShape="1">
          <a:blip r:embed="rId2">
            <a:alphaModFix/>
          </a:blip>
          <a:srcRect l="5129"/>
          <a:stretch/>
        </p:blipFill>
        <p:spPr>
          <a:xfrm>
            <a:off x="3632201" y="4013786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>
  <p:cSld name="Blank - L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ubtitle - Bokeh">
  <p:cSld name="Title Slide with Subtitle - Bokeh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9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9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2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788"/>
              <a:buNone/>
              <a:defRPr sz="788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4" name="Google Shape;124;p59"/>
          <p:cNvPicPr preferRelativeResize="0"/>
          <p:nvPr/>
        </p:nvPicPr>
        <p:blipFill rotWithShape="1">
          <a:blip r:embed="rId3">
            <a:alphaModFix/>
          </a:blip>
          <a:srcRect l="3845"/>
          <a:stretch/>
        </p:blipFill>
        <p:spPr>
          <a:xfrm>
            <a:off x="3619501" y="4016413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ubtitle - Full Bleed User Image Dark">
  <p:cSld name="Title Slide with Subtitle - Full Bleed User Image Dar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27" name="Google Shape;127;p60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0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9" name="Google Shape;129;p60"/>
          <p:cNvSpPr txBox="1">
            <a:spLocks noGrp="1"/>
          </p:cNvSpPr>
          <p:nvPr>
            <p:ph type="body" idx="3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sz="788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ubtitle - Full Bleed User Image Light">
  <p:cSld name="Title Slide with Subtitle - Full Bleed User Image Light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32" name="Google Shape;132;p61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1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61"/>
          <p:cNvSpPr txBox="1">
            <a:spLocks noGrp="1"/>
          </p:cNvSpPr>
          <p:nvPr>
            <p:ph type="body" idx="3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with Subtitle - Full Bleed">
  <p:cSld name="1_Title Slide with Subtitle - Full Bleed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2" descr="A picture containing mammal, fox, snow, out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9262" t="2352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2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2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9" name="Google Shape;139;p62"/>
          <p:cNvSpPr txBox="1">
            <a:spLocks noGrp="1"/>
          </p:cNvSpPr>
          <p:nvPr>
            <p:ph type="body" idx="2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0" name="Google Shape;140;p62"/>
          <p:cNvPicPr preferRelativeResize="0"/>
          <p:nvPr/>
        </p:nvPicPr>
        <p:blipFill rotWithShape="1">
          <a:blip r:embed="rId3">
            <a:alphaModFix/>
          </a:blip>
          <a:srcRect l="5129"/>
          <a:stretch/>
        </p:blipFill>
        <p:spPr>
          <a:xfrm>
            <a:off x="3632201" y="4013786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ubtitle - 3 Images Option A">
  <p:cSld name="Title Slide with Subtitle - 3 Images Option A">
    <p:bg>
      <p:bgPr>
        <a:solidFill>
          <a:schemeClr val="dk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3429000" cy="1419225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43" name="Google Shape;143;p63"/>
          <p:cNvSpPr>
            <a:spLocks noGrp="1"/>
          </p:cNvSpPr>
          <p:nvPr>
            <p:ph type="pic" idx="3"/>
          </p:nvPr>
        </p:nvSpPr>
        <p:spPr>
          <a:xfrm>
            <a:off x="287292" y="3425911"/>
            <a:ext cx="2567117" cy="1717589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44" name="Google Shape;144;p63"/>
          <p:cNvSpPr>
            <a:spLocks noGrp="1"/>
          </p:cNvSpPr>
          <p:nvPr>
            <p:ph type="pic" idx="4"/>
          </p:nvPr>
        </p:nvSpPr>
        <p:spPr>
          <a:xfrm>
            <a:off x="6871997" y="1147665"/>
            <a:ext cx="2279002" cy="3137885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45" name="Google Shape;145;p63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3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7" name="Google Shape;147;p63"/>
          <p:cNvSpPr txBox="1">
            <a:spLocks noGrp="1"/>
          </p:cNvSpPr>
          <p:nvPr>
            <p:ph type="body" idx="5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788"/>
              <a:buNone/>
              <a:defRPr sz="788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8" name="Google Shape;148;p63"/>
          <p:cNvPicPr preferRelativeResize="0"/>
          <p:nvPr/>
        </p:nvPicPr>
        <p:blipFill rotWithShape="1">
          <a:blip r:embed="rId2">
            <a:alphaModFix/>
          </a:blip>
          <a:srcRect l="3845"/>
          <a:stretch/>
        </p:blipFill>
        <p:spPr>
          <a:xfrm>
            <a:off x="3619501" y="4016413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ubtitle - 3 Images Option B">
  <p:cSld name="Title Slide with Subtitle - 3 Images Option B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4"/>
          <p:cNvSpPr>
            <a:spLocks noGrp="1"/>
          </p:cNvSpPr>
          <p:nvPr>
            <p:ph type="pic" idx="2"/>
          </p:nvPr>
        </p:nvSpPr>
        <p:spPr>
          <a:xfrm>
            <a:off x="6001450" y="3429001"/>
            <a:ext cx="3142550" cy="1714499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51" name="Google Shape;151;p64"/>
          <p:cNvSpPr>
            <a:spLocks noGrp="1"/>
          </p:cNvSpPr>
          <p:nvPr>
            <p:ph type="pic" idx="3"/>
          </p:nvPr>
        </p:nvSpPr>
        <p:spPr>
          <a:xfrm>
            <a:off x="1" y="1719776"/>
            <a:ext cx="1994096" cy="2558561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52" name="Google Shape;152;p64"/>
          <p:cNvSpPr>
            <a:spLocks noGrp="1"/>
          </p:cNvSpPr>
          <p:nvPr>
            <p:ph type="pic" idx="4"/>
          </p:nvPr>
        </p:nvSpPr>
        <p:spPr>
          <a:xfrm>
            <a:off x="3345591" y="0"/>
            <a:ext cx="3725563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53" name="Google Shape;153;p64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5" name="Google Shape;155;p64"/>
          <p:cNvSpPr txBox="1">
            <a:spLocks noGrp="1"/>
          </p:cNvSpPr>
          <p:nvPr>
            <p:ph type="body" idx="5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788"/>
              <a:buNone/>
              <a:defRPr sz="788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6" name="Google Shape;156;p64"/>
          <p:cNvPicPr preferRelativeResize="0"/>
          <p:nvPr/>
        </p:nvPicPr>
        <p:blipFill rotWithShape="1">
          <a:blip r:embed="rId2">
            <a:alphaModFix/>
          </a:blip>
          <a:srcRect l="3845"/>
          <a:stretch/>
        </p:blipFill>
        <p:spPr>
          <a:xfrm>
            <a:off x="3619501" y="4016413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ubtitle - 3 Images Option C">
  <p:cSld name="Title Slide with Subtitle - 3 Images Option C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4000500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59" name="Google Shape;159;p65"/>
          <p:cNvSpPr>
            <a:spLocks noGrp="1"/>
          </p:cNvSpPr>
          <p:nvPr>
            <p:ph type="pic" idx="3"/>
          </p:nvPr>
        </p:nvSpPr>
        <p:spPr>
          <a:xfrm>
            <a:off x="-1" y="3436297"/>
            <a:ext cx="3142547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60" name="Google Shape;160;p65"/>
          <p:cNvSpPr>
            <a:spLocks noGrp="1"/>
          </p:cNvSpPr>
          <p:nvPr>
            <p:ph type="pic" idx="4"/>
          </p:nvPr>
        </p:nvSpPr>
        <p:spPr>
          <a:xfrm>
            <a:off x="6260316" y="2857967"/>
            <a:ext cx="2033666" cy="1718698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61" name="Google Shape;161;p65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5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3" name="Google Shape;163;p65"/>
          <p:cNvSpPr txBox="1">
            <a:spLocks noGrp="1"/>
          </p:cNvSpPr>
          <p:nvPr>
            <p:ph type="body" idx="5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788"/>
              <a:buNone/>
              <a:defRPr sz="788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4" name="Google Shape;164;p65"/>
          <p:cNvPicPr preferRelativeResize="0"/>
          <p:nvPr/>
        </p:nvPicPr>
        <p:blipFill rotWithShape="1">
          <a:blip r:embed="rId2">
            <a:alphaModFix/>
          </a:blip>
          <a:srcRect l="3845"/>
          <a:stretch/>
        </p:blipFill>
        <p:spPr>
          <a:xfrm>
            <a:off x="3619501" y="4016413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with Subtitle - 3 Images Option A">
  <p:cSld name="1_Title Slide with Subtitle - 3 Images Option A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6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3429000" cy="1419225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67" name="Google Shape;167;p66"/>
          <p:cNvSpPr>
            <a:spLocks noGrp="1"/>
          </p:cNvSpPr>
          <p:nvPr>
            <p:ph type="pic" idx="3"/>
          </p:nvPr>
        </p:nvSpPr>
        <p:spPr>
          <a:xfrm>
            <a:off x="287292" y="3425911"/>
            <a:ext cx="2567117" cy="1717589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68" name="Google Shape;168;p66"/>
          <p:cNvSpPr>
            <a:spLocks noGrp="1"/>
          </p:cNvSpPr>
          <p:nvPr>
            <p:ph type="pic" idx="4"/>
          </p:nvPr>
        </p:nvSpPr>
        <p:spPr>
          <a:xfrm>
            <a:off x="6871997" y="1147665"/>
            <a:ext cx="2279002" cy="3137885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69" name="Google Shape;169;p66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6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1" name="Google Shape;171;p66"/>
          <p:cNvSpPr txBox="1">
            <a:spLocks noGrp="1"/>
          </p:cNvSpPr>
          <p:nvPr>
            <p:ph type="body" idx="5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2" name="Google Shape;172;p66"/>
          <p:cNvPicPr preferRelativeResize="0"/>
          <p:nvPr/>
        </p:nvPicPr>
        <p:blipFill rotWithShape="1">
          <a:blip r:embed="rId2">
            <a:alphaModFix/>
          </a:blip>
          <a:srcRect l="5129"/>
          <a:stretch/>
        </p:blipFill>
        <p:spPr>
          <a:xfrm>
            <a:off x="3632201" y="4013786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 Light - 3 Images Option B">
  <p:cSld name="1_Title Slide Light - 3 Images Option B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7"/>
          <p:cNvSpPr>
            <a:spLocks noGrp="1"/>
          </p:cNvSpPr>
          <p:nvPr>
            <p:ph type="pic" idx="2"/>
          </p:nvPr>
        </p:nvSpPr>
        <p:spPr>
          <a:xfrm>
            <a:off x="6001450" y="3429001"/>
            <a:ext cx="3142550" cy="1714499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75" name="Google Shape;175;p67"/>
          <p:cNvSpPr>
            <a:spLocks noGrp="1"/>
          </p:cNvSpPr>
          <p:nvPr>
            <p:ph type="pic" idx="3"/>
          </p:nvPr>
        </p:nvSpPr>
        <p:spPr>
          <a:xfrm>
            <a:off x="1" y="1719776"/>
            <a:ext cx="1994096" cy="2558561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76" name="Google Shape;176;p67"/>
          <p:cNvSpPr>
            <a:spLocks noGrp="1"/>
          </p:cNvSpPr>
          <p:nvPr>
            <p:ph type="pic" idx="4"/>
          </p:nvPr>
        </p:nvSpPr>
        <p:spPr>
          <a:xfrm>
            <a:off x="3345591" y="0"/>
            <a:ext cx="3725563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77" name="Google Shape;177;p67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7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9" name="Google Shape;179;p67"/>
          <p:cNvSpPr txBox="1">
            <a:spLocks noGrp="1"/>
          </p:cNvSpPr>
          <p:nvPr>
            <p:ph type="body" idx="5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0" name="Google Shape;180;p67"/>
          <p:cNvPicPr preferRelativeResize="0"/>
          <p:nvPr/>
        </p:nvPicPr>
        <p:blipFill rotWithShape="1">
          <a:blip r:embed="rId2">
            <a:alphaModFix/>
          </a:blip>
          <a:srcRect l="5129"/>
          <a:stretch/>
        </p:blipFill>
        <p:spPr>
          <a:xfrm>
            <a:off x="3632201" y="4013786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with Subtitle - 3 Images Option C">
  <p:cSld name="1_Title Slide with Subtitle - 3 Images Option C"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4000500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83" name="Google Shape;183;p68"/>
          <p:cNvSpPr>
            <a:spLocks noGrp="1"/>
          </p:cNvSpPr>
          <p:nvPr>
            <p:ph type="pic" idx="3"/>
          </p:nvPr>
        </p:nvSpPr>
        <p:spPr>
          <a:xfrm>
            <a:off x="-1" y="3436297"/>
            <a:ext cx="3142547" cy="1705232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84" name="Google Shape;184;p68"/>
          <p:cNvSpPr>
            <a:spLocks noGrp="1"/>
          </p:cNvSpPr>
          <p:nvPr>
            <p:ph type="pic" idx="4"/>
          </p:nvPr>
        </p:nvSpPr>
        <p:spPr>
          <a:xfrm>
            <a:off x="6260316" y="2857967"/>
            <a:ext cx="2033666" cy="1718698"/>
          </a:xfrm>
          <a:prstGeom prst="rect">
            <a:avLst/>
          </a:prstGeom>
          <a:solidFill>
            <a:srgbClr val="EEEFEF"/>
          </a:solidFill>
          <a:ln>
            <a:noFill/>
          </a:ln>
        </p:spPr>
      </p:sp>
      <p:sp>
        <p:nvSpPr>
          <p:cNvPr id="185" name="Google Shape;185;p68"/>
          <p:cNvSpPr txBox="1">
            <a:spLocks noGrp="1"/>
          </p:cNvSpPr>
          <p:nvPr>
            <p:ph type="ctrTitle"/>
          </p:nvPr>
        </p:nvSpPr>
        <p:spPr>
          <a:xfrm>
            <a:off x="1143000" y="13340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68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7" name="Google Shape;187;p68"/>
          <p:cNvSpPr txBox="1">
            <a:spLocks noGrp="1"/>
          </p:cNvSpPr>
          <p:nvPr>
            <p:ph type="body" idx="5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8" name="Google Shape;188;p68"/>
          <p:cNvPicPr preferRelativeResize="0"/>
          <p:nvPr/>
        </p:nvPicPr>
        <p:blipFill rotWithShape="1">
          <a:blip r:embed="rId2">
            <a:alphaModFix/>
          </a:blip>
          <a:srcRect l="5129"/>
          <a:stretch/>
        </p:blipFill>
        <p:spPr>
          <a:xfrm>
            <a:off x="3632201" y="4013786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Slide - Two Column - small-txt">
  <p:cSld name="1_Text Slide - Two Column - small-t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2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2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42"/>
          <p:cNvSpPr txBox="1">
            <a:spLocks noGrp="1"/>
          </p:cNvSpPr>
          <p:nvPr>
            <p:ph type="body" idx="1"/>
          </p:nvPr>
        </p:nvSpPr>
        <p:spPr>
          <a:xfrm>
            <a:off x="278606" y="1924830"/>
            <a:ext cx="8370000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sz="975">
                <a:solidFill>
                  <a:schemeClr val="dk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6" name="Google Shape;26;p42"/>
          <p:cNvCxnSpPr/>
          <p:nvPr/>
        </p:nvCxnSpPr>
        <p:spPr>
          <a:xfrm>
            <a:off x="285751" y="1714500"/>
            <a:ext cx="8287136" cy="0"/>
          </a:xfrm>
          <a:prstGeom prst="straightConnector1">
            <a:avLst/>
          </a:prstGeom>
          <a:noFill/>
          <a:ln w="9525" cap="flat" cmpd="sng">
            <a:solidFill>
              <a:srgbClr val="E6E8E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ogo Lead - Dark">
  <p:cSld name="Title Slide Logo Lead - Dark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9"/>
          <p:cNvSpPr txBox="1">
            <a:spLocks noGrp="1"/>
          </p:cNvSpPr>
          <p:nvPr>
            <p:ph type="ctrTitle"/>
          </p:nvPr>
        </p:nvSpPr>
        <p:spPr>
          <a:xfrm>
            <a:off x="1143000" y="156092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9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788"/>
              <a:buNone/>
              <a:defRPr sz="788">
                <a:solidFill>
                  <a:schemeClr val="lt2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92" name="Google Shape;192;p69"/>
          <p:cNvPicPr preferRelativeResize="0"/>
          <p:nvPr/>
        </p:nvPicPr>
        <p:blipFill rotWithShape="1">
          <a:blip r:embed="rId2">
            <a:alphaModFix/>
          </a:blip>
          <a:srcRect l="3845"/>
          <a:stretch/>
        </p:blipFill>
        <p:spPr>
          <a:xfrm>
            <a:off x="3619501" y="0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Lead - Light">
  <p:cSld name="Title Slide Logo Lead - Ligh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0"/>
          <p:cNvSpPr txBox="1">
            <a:spLocks noGrp="1"/>
          </p:cNvSpPr>
          <p:nvPr>
            <p:ph type="ctrTitle"/>
          </p:nvPr>
        </p:nvSpPr>
        <p:spPr>
          <a:xfrm>
            <a:off x="1143000" y="156092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0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788"/>
              <a:buNone/>
              <a:defRPr sz="788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96" name="Google Shape;196;p70"/>
          <p:cNvPicPr preferRelativeResize="0"/>
          <p:nvPr/>
        </p:nvPicPr>
        <p:blipFill rotWithShape="1">
          <a:blip r:embed="rId2">
            <a:alphaModFix/>
          </a:blip>
          <a:srcRect l="5129"/>
          <a:stretch/>
        </p:blipFill>
        <p:spPr>
          <a:xfrm>
            <a:off x="3632201" y="0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ogo Lead - Multigrad">
  <p:cSld name="Title Slide Logo Lead - Multigrad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1"/>
          <p:cNvSpPr txBox="1">
            <a:spLocks noGrp="1"/>
          </p:cNvSpPr>
          <p:nvPr>
            <p:ph type="ctrTitle"/>
          </p:nvPr>
        </p:nvSpPr>
        <p:spPr>
          <a:xfrm>
            <a:off x="1143000" y="156092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1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788"/>
              <a:buNone/>
              <a:defRPr sz="788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01" name="Google Shape;201;p71"/>
          <p:cNvPicPr preferRelativeResize="0"/>
          <p:nvPr/>
        </p:nvPicPr>
        <p:blipFill rotWithShape="1">
          <a:blip r:embed="rId3">
            <a:alphaModFix/>
          </a:blip>
          <a:srcRect l="5129"/>
          <a:stretch/>
        </p:blipFill>
        <p:spPr>
          <a:xfrm>
            <a:off x="3632201" y="0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ogo Lead - Bokeh">
  <p:cSld name="Title Slide Logo Lead - Bokeh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2"/>
          <p:cNvSpPr txBox="1">
            <a:spLocks noGrp="1"/>
          </p:cNvSpPr>
          <p:nvPr>
            <p:ph type="ctrTitle"/>
          </p:nvPr>
        </p:nvSpPr>
        <p:spPr>
          <a:xfrm>
            <a:off x="1143000" y="156092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2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788"/>
              <a:buNone/>
              <a:defRPr sz="788">
                <a:solidFill>
                  <a:schemeClr val="lt2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06" name="Google Shape;206;p72"/>
          <p:cNvPicPr preferRelativeResize="0"/>
          <p:nvPr/>
        </p:nvPicPr>
        <p:blipFill rotWithShape="1">
          <a:blip r:embed="rId3">
            <a:alphaModFix/>
          </a:blip>
          <a:srcRect l="3845"/>
          <a:stretch/>
        </p:blipFill>
        <p:spPr>
          <a:xfrm>
            <a:off x="3619501" y="0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3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73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0" name="Google Shape;210;p73"/>
          <p:cNvSpPr txBox="1">
            <a:spLocks noGrp="1"/>
          </p:cNvSpPr>
          <p:nvPr>
            <p:ph type="title"/>
          </p:nvPr>
        </p:nvSpPr>
        <p:spPr>
          <a:xfrm>
            <a:off x="282653" y="433016"/>
            <a:ext cx="3876396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73"/>
          <p:cNvSpPr txBox="1">
            <a:spLocks noGrp="1"/>
          </p:cNvSpPr>
          <p:nvPr>
            <p:ph type="body" idx="1"/>
          </p:nvPr>
        </p:nvSpPr>
        <p:spPr>
          <a:xfrm>
            <a:off x="278607" y="1356069"/>
            <a:ext cx="3880442" cy="310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1350"/>
              <a:buNone/>
              <a:defRPr sz="13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73"/>
          <p:cNvSpPr txBox="1">
            <a:spLocks noGrp="1"/>
          </p:cNvSpPr>
          <p:nvPr>
            <p:ph type="body" idx="2"/>
          </p:nvPr>
        </p:nvSpPr>
        <p:spPr>
          <a:xfrm>
            <a:off x="4572000" y="740671"/>
            <a:ext cx="3875485" cy="37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390525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•"/>
              <a:defRPr sz="255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- Two Column">
  <p:cSld name="Text Slide - Two Column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4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4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6" name="Google Shape;216;p74"/>
          <p:cNvSpPr txBox="1">
            <a:spLocks noGrp="1"/>
          </p:cNvSpPr>
          <p:nvPr>
            <p:ph type="body" idx="1"/>
          </p:nvPr>
        </p:nvSpPr>
        <p:spPr>
          <a:xfrm>
            <a:off x="278606" y="1924830"/>
            <a:ext cx="8370000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74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74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9" name="Google Shape;219;p74"/>
          <p:cNvCxnSpPr/>
          <p:nvPr/>
        </p:nvCxnSpPr>
        <p:spPr>
          <a:xfrm>
            <a:off x="285751" y="1714500"/>
            <a:ext cx="8287136" cy="0"/>
          </a:xfrm>
          <a:prstGeom prst="straightConnector1">
            <a:avLst/>
          </a:prstGeom>
          <a:noFill/>
          <a:ln w="9525" cap="flat" cmpd="sng">
            <a:solidFill>
              <a:srgbClr val="E6E8E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- Three Column">
  <p:cSld name="Text Slide - Three Colum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5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75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3" name="Google Shape;223;p75"/>
          <p:cNvSpPr txBox="1">
            <a:spLocks noGrp="1"/>
          </p:cNvSpPr>
          <p:nvPr>
            <p:ph type="body" idx="1"/>
          </p:nvPr>
        </p:nvSpPr>
        <p:spPr>
          <a:xfrm>
            <a:off x="278606" y="1924830"/>
            <a:ext cx="8370000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350"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75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75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6" name="Google Shape;226;p75"/>
          <p:cNvCxnSpPr/>
          <p:nvPr/>
        </p:nvCxnSpPr>
        <p:spPr>
          <a:xfrm>
            <a:off x="285751" y="1714500"/>
            <a:ext cx="8287136" cy="0"/>
          </a:xfrm>
          <a:prstGeom prst="straightConnector1">
            <a:avLst/>
          </a:prstGeom>
          <a:noFill/>
          <a:ln w="9525" cap="flat" cmpd="sng">
            <a:solidFill>
              <a:srgbClr val="E6E8E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Slide - One Column - small-txt">
  <p:cSld name="1_Text Slide - One Column - small-t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6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76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76"/>
          <p:cNvSpPr txBox="1">
            <a:spLocks noGrp="1"/>
          </p:cNvSpPr>
          <p:nvPr>
            <p:ph type="body" idx="1"/>
          </p:nvPr>
        </p:nvSpPr>
        <p:spPr>
          <a:xfrm>
            <a:off x="278606" y="1924830"/>
            <a:ext cx="8370000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sz="975">
                <a:solidFill>
                  <a:schemeClr val="dk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76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76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33" name="Google Shape;233;p76"/>
          <p:cNvCxnSpPr/>
          <p:nvPr/>
        </p:nvCxnSpPr>
        <p:spPr>
          <a:xfrm>
            <a:off x="285751" y="1714500"/>
            <a:ext cx="8287136" cy="0"/>
          </a:xfrm>
          <a:prstGeom prst="straightConnector1">
            <a:avLst/>
          </a:prstGeom>
          <a:noFill/>
          <a:ln w="9525" cap="flat" cmpd="sng">
            <a:solidFill>
              <a:srgbClr val="E6E8E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Slide - Three Column-smalltxt">
  <p:cSld name="1_Text Slide - Three Column-smallt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7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77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7" name="Google Shape;237;p77"/>
          <p:cNvSpPr txBox="1">
            <a:spLocks noGrp="1"/>
          </p:cNvSpPr>
          <p:nvPr>
            <p:ph type="body" idx="1"/>
          </p:nvPr>
        </p:nvSpPr>
        <p:spPr>
          <a:xfrm>
            <a:off x="278606" y="1924830"/>
            <a:ext cx="8370000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sz="975">
                <a:solidFill>
                  <a:schemeClr val="dk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77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77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0" name="Google Shape;240;p77"/>
          <p:cNvCxnSpPr/>
          <p:nvPr/>
        </p:nvCxnSpPr>
        <p:spPr>
          <a:xfrm>
            <a:off x="285751" y="1714500"/>
            <a:ext cx="8287136" cy="0"/>
          </a:xfrm>
          <a:prstGeom prst="straightConnector1">
            <a:avLst/>
          </a:prstGeom>
          <a:noFill/>
          <a:ln w="9525" cap="flat" cmpd="sng">
            <a:solidFill>
              <a:srgbClr val="E6E8E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- No Dividing Line">
  <p:cSld name="Text Slide - No Dividing Line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8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78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4" name="Google Shape;244;p78"/>
          <p:cNvSpPr txBox="1">
            <a:spLocks noGrp="1"/>
          </p:cNvSpPr>
          <p:nvPr>
            <p:ph type="body" idx="1"/>
          </p:nvPr>
        </p:nvSpPr>
        <p:spPr>
          <a:xfrm>
            <a:off x="278606" y="1924830"/>
            <a:ext cx="8370000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78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78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- One Column">
  <p:cSld name="Text Slide - One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3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43"/>
          <p:cNvSpPr txBox="1">
            <a:spLocks noGrp="1"/>
          </p:cNvSpPr>
          <p:nvPr>
            <p:ph type="body" idx="1"/>
          </p:nvPr>
        </p:nvSpPr>
        <p:spPr>
          <a:xfrm>
            <a:off x="278606" y="1924830"/>
            <a:ext cx="8370000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3" name="Google Shape;33;p43"/>
          <p:cNvCxnSpPr/>
          <p:nvPr/>
        </p:nvCxnSpPr>
        <p:spPr>
          <a:xfrm>
            <a:off x="285751" y="1714500"/>
            <a:ext cx="8287136" cy="0"/>
          </a:xfrm>
          <a:prstGeom prst="straightConnector1">
            <a:avLst/>
          </a:prstGeom>
          <a:noFill/>
          <a:ln w="9525" cap="flat" cmpd="sng">
            <a:solidFill>
              <a:srgbClr val="E6E8E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- Two Text Placeholders">
  <p:cSld name="Text Slide - Two Text Placeholder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9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9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0" name="Google Shape;250;p79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4064794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79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79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53" name="Google Shape;253;p79"/>
          <p:cNvCxnSpPr/>
          <p:nvPr/>
        </p:nvCxnSpPr>
        <p:spPr>
          <a:xfrm>
            <a:off x="285751" y="1714500"/>
            <a:ext cx="8287136" cy="0"/>
          </a:xfrm>
          <a:prstGeom prst="straightConnector1">
            <a:avLst/>
          </a:prstGeom>
          <a:noFill/>
          <a:ln w="9525" cap="flat" cmpd="sng">
            <a:solidFill>
              <a:srgbClr val="E6E8E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79"/>
          <p:cNvSpPr txBox="1">
            <a:spLocks noGrp="1"/>
          </p:cNvSpPr>
          <p:nvPr>
            <p:ph type="body" idx="3"/>
          </p:nvPr>
        </p:nvSpPr>
        <p:spPr>
          <a:xfrm>
            <a:off x="4583813" y="1924830"/>
            <a:ext cx="4064794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- Three Text Placeholders">
  <p:cSld name="Text Slide - Three Text Placeholder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0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80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80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2649233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sz="975">
                <a:solidFill>
                  <a:schemeClr val="dk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80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80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61" name="Google Shape;261;p80"/>
          <p:cNvCxnSpPr/>
          <p:nvPr/>
        </p:nvCxnSpPr>
        <p:spPr>
          <a:xfrm>
            <a:off x="285751" y="1714500"/>
            <a:ext cx="8287136" cy="0"/>
          </a:xfrm>
          <a:prstGeom prst="straightConnector1">
            <a:avLst/>
          </a:prstGeom>
          <a:noFill/>
          <a:ln w="9525" cap="flat" cmpd="sng">
            <a:solidFill>
              <a:srgbClr val="E6E8E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" name="Google Shape;262;p80"/>
          <p:cNvSpPr txBox="1">
            <a:spLocks noGrp="1"/>
          </p:cNvSpPr>
          <p:nvPr>
            <p:ph type="body" idx="3"/>
          </p:nvPr>
        </p:nvSpPr>
        <p:spPr>
          <a:xfrm>
            <a:off x="3142385" y="1924830"/>
            <a:ext cx="2649233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sz="975">
                <a:solidFill>
                  <a:schemeClr val="dk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80"/>
          <p:cNvSpPr txBox="1">
            <a:spLocks noGrp="1"/>
          </p:cNvSpPr>
          <p:nvPr>
            <p:ph type="body" idx="4"/>
          </p:nvPr>
        </p:nvSpPr>
        <p:spPr>
          <a:xfrm>
            <a:off x="6006163" y="1924830"/>
            <a:ext cx="2649233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>
                <a:solidFill>
                  <a:schemeClr val="dk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sz="975">
                <a:solidFill>
                  <a:schemeClr val="dk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ro Text">
  <p:cSld name="Hero Tex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1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81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7" name="Google Shape;267;p81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3876396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81"/>
          <p:cNvSpPr txBox="1">
            <a:spLocks noGrp="1"/>
          </p:cNvSpPr>
          <p:nvPr>
            <p:ph type="body" idx="1"/>
          </p:nvPr>
        </p:nvSpPr>
        <p:spPr>
          <a:xfrm>
            <a:off x="278607" y="1099144"/>
            <a:ext cx="3876397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81"/>
          <p:cNvSpPr txBox="1">
            <a:spLocks noGrp="1"/>
          </p:cNvSpPr>
          <p:nvPr>
            <p:ph type="body" idx="2"/>
          </p:nvPr>
        </p:nvSpPr>
        <p:spPr>
          <a:xfrm>
            <a:off x="4572001" y="783686"/>
            <a:ext cx="4083395" cy="367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2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82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3" name="Google Shape;273;p82"/>
          <p:cNvSpPr txBox="1">
            <a:spLocks noGrp="1"/>
          </p:cNvSpPr>
          <p:nvPr>
            <p:ph type="body" idx="1"/>
          </p:nvPr>
        </p:nvSpPr>
        <p:spPr>
          <a:xfrm>
            <a:off x="278606" y="1924830"/>
            <a:ext cx="5186022" cy="150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82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82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82"/>
          <p:cNvSpPr txBox="1">
            <a:spLocks noGrp="1"/>
          </p:cNvSpPr>
          <p:nvPr>
            <p:ph type="body" idx="3"/>
          </p:nvPr>
        </p:nvSpPr>
        <p:spPr>
          <a:xfrm>
            <a:off x="278606" y="3710768"/>
            <a:ext cx="5186022" cy="3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82"/>
          <p:cNvSpPr>
            <a:spLocks noGrp="1"/>
          </p:cNvSpPr>
          <p:nvPr>
            <p:ph type="pic" idx="4"/>
          </p:nvPr>
        </p:nvSpPr>
        <p:spPr>
          <a:xfrm>
            <a:off x="278607" y="3421692"/>
            <a:ext cx="284636" cy="8100"/>
          </a:xfrm>
          <a:prstGeom prst="rect">
            <a:avLst/>
          </a:prstGeom>
          <a:solidFill>
            <a:srgbClr val="8A8C8E"/>
          </a:solidFill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- Title Only">
  <p:cSld name="Text Slide - Title 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3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83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1" name="Google Shape;281;p83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83"/>
          <p:cNvSpPr txBox="1">
            <a:spLocks noGrp="1"/>
          </p:cNvSpPr>
          <p:nvPr>
            <p:ph type="body" idx="1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- Dark">
  <p:cSld name="Blank - Dark">
    <p:bg>
      <p:bgPr>
        <a:solidFill>
          <a:schemeClr val="dk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4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84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6" name="Google Shape;286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posites">
  <p:cSld name="Opposite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5"/>
          <p:cNvSpPr/>
          <p:nvPr/>
        </p:nvSpPr>
        <p:spPr>
          <a:xfrm>
            <a:off x="4575842" y="0"/>
            <a:ext cx="4568158" cy="5143500"/>
          </a:xfrm>
          <a:custGeom>
            <a:avLst/>
            <a:gdLst/>
            <a:ahLst/>
            <a:cxnLst/>
            <a:rect l="l" t="t" r="r" b="b"/>
            <a:pathLst>
              <a:path w="6090877" h="6858000" extrusionOk="0">
                <a:moveTo>
                  <a:pt x="0" y="0"/>
                </a:moveTo>
                <a:lnTo>
                  <a:pt x="6090877" y="0"/>
                </a:lnTo>
                <a:lnTo>
                  <a:pt x="6090877" y="6858000"/>
                </a:lnTo>
                <a:lnTo>
                  <a:pt x="0" y="6858000"/>
                </a:lnTo>
                <a:lnTo>
                  <a:pt x="0" y="1496824"/>
                </a:lnTo>
                <a:lnTo>
                  <a:pt x="148069" y="1331753"/>
                </a:lnTo>
                <a:lnTo>
                  <a:pt x="0" y="1166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5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85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1" name="Google Shape;291;p85"/>
          <p:cNvSpPr txBox="1">
            <a:spLocks noGrp="1"/>
          </p:cNvSpPr>
          <p:nvPr>
            <p:ph type="body" idx="1"/>
          </p:nvPr>
        </p:nvSpPr>
        <p:spPr>
          <a:xfrm>
            <a:off x="291237" y="738551"/>
            <a:ext cx="3562661" cy="71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85"/>
          <p:cNvSpPr txBox="1">
            <a:spLocks noGrp="1"/>
          </p:cNvSpPr>
          <p:nvPr>
            <p:ph type="body" idx="2"/>
          </p:nvPr>
        </p:nvSpPr>
        <p:spPr>
          <a:xfrm>
            <a:off x="4859624" y="738551"/>
            <a:ext cx="3562661" cy="71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8A8C8E"/>
              </a:buClr>
              <a:buSzPts val="2550"/>
              <a:buNone/>
              <a:defRPr sz="2550">
                <a:solidFill>
                  <a:srgbClr val="8A8C8E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85"/>
          <p:cNvSpPr txBox="1">
            <a:spLocks noGrp="1"/>
          </p:cNvSpPr>
          <p:nvPr>
            <p:ph type="body" idx="3"/>
          </p:nvPr>
        </p:nvSpPr>
        <p:spPr>
          <a:xfrm>
            <a:off x="291237" y="1990648"/>
            <a:ext cx="3562661" cy="262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85"/>
          <p:cNvSpPr txBox="1">
            <a:spLocks noGrp="1"/>
          </p:cNvSpPr>
          <p:nvPr>
            <p:ph type="body" idx="4"/>
          </p:nvPr>
        </p:nvSpPr>
        <p:spPr>
          <a:xfrm>
            <a:off x="4859624" y="1990648"/>
            <a:ext cx="3562661" cy="262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50"/>
              <a:buNone/>
              <a:defRPr sz="495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meline Dark">
  <p:cSld name="Timeline Dark"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6"/>
          <p:cNvSpPr txBox="1">
            <a:spLocks noGrp="1"/>
          </p:cNvSpPr>
          <p:nvPr>
            <p:ph type="body" idx="1"/>
          </p:nvPr>
        </p:nvSpPr>
        <p:spPr>
          <a:xfrm>
            <a:off x="278606" y="2817238"/>
            <a:ext cx="1538976" cy="12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A8C8E"/>
              </a:buClr>
              <a:buSzPts val="1350"/>
              <a:buNone/>
              <a:defRPr sz="1350" b="1">
                <a:solidFill>
                  <a:srgbClr val="8A8C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–"/>
              <a:defRPr sz="975">
                <a:solidFill>
                  <a:schemeClr val="lt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•"/>
              <a:defRPr sz="975">
                <a:solidFill>
                  <a:schemeClr val="lt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86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86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9" name="Google Shape;299;p86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86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8A8C8E"/>
              </a:buClr>
              <a:buSzPts val="2550"/>
              <a:buNone/>
              <a:defRPr sz="2550" b="0">
                <a:solidFill>
                  <a:srgbClr val="8A8C8E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86"/>
          <p:cNvSpPr txBox="1">
            <a:spLocks noGrp="1"/>
          </p:cNvSpPr>
          <p:nvPr>
            <p:ph type="body" idx="3"/>
          </p:nvPr>
        </p:nvSpPr>
        <p:spPr>
          <a:xfrm>
            <a:off x="278606" y="1902186"/>
            <a:ext cx="1532486" cy="87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  <a:defRPr sz="255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86"/>
          <p:cNvSpPr txBox="1">
            <a:spLocks noGrp="1"/>
          </p:cNvSpPr>
          <p:nvPr>
            <p:ph type="body" idx="4"/>
          </p:nvPr>
        </p:nvSpPr>
        <p:spPr>
          <a:xfrm>
            <a:off x="2572655" y="1902186"/>
            <a:ext cx="1532486" cy="87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  <a:defRPr sz="255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86"/>
          <p:cNvSpPr txBox="1">
            <a:spLocks noGrp="1"/>
          </p:cNvSpPr>
          <p:nvPr>
            <p:ph type="body" idx="5"/>
          </p:nvPr>
        </p:nvSpPr>
        <p:spPr>
          <a:xfrm>
            <a:off x="4860364" y="1902186"/>
            <a:ext cx="1532486" cy="87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  <a:defRPr sz="255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86"/>
          <p:cNvSpPr/>
          <p:nvPr/>
        </p:nvSpPr>
        <p:spPr>
          <a:xfrm>
            <a:off x="2006605" y="2177261"/>
            <a:ext cx="166187" cy="238035"/>
          </a:xfrm>
          <a:prstGeom prst="chevron">
            <a:avLst>
              <a:gd name="adj" fmla="val 70275"/>
            </a:avLst>
          </a:prstGeom>
          <a:solidFill>
            <a:srgbClr val="8A8C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86"/>
          <p:cNvSpPr/>
          <p:nvPr/>
        </p:nvSpPr>
        <p:spPr>
          <a:xfrm>
            <a:off x="4286117" y="2177261"/>
            <a:ext cx="166187" cy="238035"/>
          </a:xfrm>
          <a:prstGeom prst="chevron">
            <a:avLst>
              <a:gd name="adj" fmla="val 70275"/>
            </a:avLst>
          </a:prstGeom>
          <a:solidFill>
            <a:srgbClr val="8A8C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6"/>
          <p:cNvSpPr/>
          <p:nvPr/>
        </p:nvSpPr>
        <p:spPr>
          <a:xfrm>
            <a:off x="6594838" y="2177261"/>
            <a:ext cx="166187" cy="238035"/>
          </a:xfrm>
          <a:prstGeom prst="chevron">
            <a:avLst>
              <a:gd name="adj" fmla="val 70275"/>
            </a:avLst>
          </a:prstGeom>
          <a:solidFill>
            <a:srgbClr val="8A8C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6"/>
          <p:cNvSpPr txBox="1">
            <a:spLocks noGrp="1"/>
          </p:cNvSpPr>
          <p:nvPr>
            <p:ph type="body" idx="6"/>
          </p:nvPr>
        </p:nvSpPr>
        <p:spPr>
          <a:xfrm>
            <a:off x="7148074" y="1902186"/>
            <a:ext cx="1532486" cy="87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  <a:defRPr sz="255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86"/>
          <p:cNvSpPr txBox="1">
            <a:spLocks noGrp="1"/>
          </p:cNvSpPr>
          <p:nvPr>
            <p:ph type="body" idx="7"/>
          </p:nvPr>
        </p:nvSpPr>
        <p:spPr>
          <a:xfrm>
            <a:off x="2566165" y="2817238"/>
            <a:ext cx="1538976" cy="12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A8C8E"/>
              </a:buClr>
              <a:buSzPts val="1350"/>
              <a:buNone/>
              <a:defRPr sz="1350" b="1">
                <a:solidFill>
                  <a:srgbClr val="8A8C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–"/>
              <a:defRPr sz="975">
                <a:solidFill>
                  <a:schemeClr val="lt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•"/>
              <a:defRPr sz="975">
                <a:solidFill>
                  <a:schemeClr val="lt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86"/>
          <p:cNvSpPr txBox="1">
            <a:spLocks noGrp="1"/>
          </p:cNvSpPr>
          <p:nvPr>
            <p:ph type="body" idx="8"/>
          </p:nvPr>
        </p:nvSpPr>
        <p:spPr>
          <a:xfrm>
            <a:off x="4853723" y="2817238"/>
            <a:ext cx="1538976" cy="12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A8C8E"/>
              </a:buClr>
              <a:buSzPts val="1350"/>
              <a:buNone/>
              <a:defRPr sz="1350" b="1">
                <a:solidFill>
                  <a:srgbClr val="8A8C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–"/>
              <a:defRPr sz="975">
                <a:solidFill>
                  <a:schemeClr val="lt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•"/>
              <a:defRPr sz="975">
                <a:solidFill>
                  <a:schemeClr val="lt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86"/>
          <p:cNvSpPr txBox="1">
            <a:spLocks noGrp="1"/>
          </p:cNvSpPr>
          <p:nvPr>
            <p:ph type="body" idx="9"/>
          </p:nvPr>
        </p:nvSpPr>
        <p:spPr>
          <a:xfrm>
            <a:off x="7141282" y="2817238"/>
            <a:ext cx="1538976" cy="12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A8C8E"/>
              </a:buClr>
              <a:buSzPts val="1350"/>
              <a:buNone/>
              <a:defRPr sz="1350" b="1">
                <a:solidFill>
                  <a:srgbClr val="8A8C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–"/>
              <a:defRPr sz="975">
                <a:solidFill>
                  <a:schemeClr val="lt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•"/>
              <a:defRPr sz="975">
                <a:solidFill>
                  <a:schemeClr val="lt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1" name="Google Shape;311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- Light">
  <p:cSld name="Timeline - Ligh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7"/>
          <p:cNvSpPr txBox="1">
            <a:spLocks noGrp="1"/>
          </p:cNvSpPr>
          <p:nvPr>
            <p:ph type="body" idx="1"/>
          </p:nvPr>
        </p:nvSpPr>
        <p:spPr>
          <a:xfrm>
            <a:off x="278606" y="2817238"/>
            <a:ext cx="1538976" cy="12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45658"/>
              </a:buClr>
              <a:buSzPts val="1350"/>
              <a:buNone/>
              <a:defRPr sz="1350" b="1">
                <a:solidFill>
                  <a:srgbClr val="5456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sz="975">
                <a:solidFill>
                  <a:schemeClr val="dk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sz="975">
                <a:solidFill>
                  <a:schemeClr val="dk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87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87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6" name="Google Shape;316;p87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87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7890272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p87"/>
          <p:cNvSpPr txBox="1">
            <a:spLocks noGrp="1"/>
          </p:cNvSpPr>
          <p:nvPr>
            <p:ph type="body" idx="3"/>
          </p:nvPr>
        </p:nvSpPr>
        <p:spPr>
          <a:xfrm>
            <a:off x="278606" y="1902186"/>
            <a:ext cx="1532486" cy="87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87"/>
          <p:cNvSpPr txBox="1">
            <a:spLocks noGrp="1"/>
          </p:cNvSpPr>
          <p:nvPr>
            <p:ph type="body" idx="4"/>
          </p:nvPr>
        </p:nvSpPr>
        <p:spPr>
          <a:xfrm>
            <a:off x="2572655" y="1902186"/>
            <a:ext cx="1532486" cy="87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87"/>
          <p:cNvSpPr txBox="1">
            <a:spLocks noGrp="1"/>
          </p:cNvSpPr>
          <p:nvPr>
            <p:ph type="body" idx="5"/>
          </p:nvPr>
        </p:nvSpPr>
        <p:spPr>
          <a:xfrm>
            <a:off x="4860364" y="1902186"/>
            <a:ext cx="1532486" cy="87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87"/>
          <p:cNvSpPr/>
          <p:nvPr/>
        </p:nvSpPr>
        <p:spPr>
          <a:xfrm>
            <a:off x="2006605" y="2177261"/>
            <a:ext cx="166187" cy="238035"/>
          </a:xfrm>
          <a:prstGeom prst="chevron">
            <a:avLst>
              <a:gd name="adj" fmla="val 70275"/>
            </a:avLst>
          </a:prstGeom>
          <a:solidFill>
            <a:srgbClr val="8A8C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7"/>
          <p:cNvSpPr/>
          <p:nvPr/>
        </p:nvSpPr>
        <p:spPr>
          <a:xfrm>
            <a:off x="4286117" y="2177261"/>
            <a:ext cx="166187" cy="238035"/>
          </a:xfrm>
          <a:prstGeom prst="chevron">
            <a:avLst>
              <a:gd name="adj" fmla="val 70275"/>
            </a:avLst>
          </a:prstGeom>
          <a:solidFill>
            <a:srgbClr val="8A8C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7"/>
          <p:cNvSpPr/>
          <p:nvPr/>
        </p:nvSpPr>
        <p:spPr>
          <a:xfrm>
            <a:off x="6594838" y="2177261"/>
            <a:ext cx="166187" cy="238035"/>
          </a:xfrm>
          <a:prstGeom prst="chevron">
            <a:avLst>
              <a:gd name="adj" fmla="val 70275"/>
            </a:avLst>
          </a:prstGeom>
          <a:solidFill>
            <a:srgbClr val="8A8C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7"/>
          <p:cNvSpPr txBox="1">
            <a:spLocks noGrp="1"/>
          </p:cNvSpPr>
          <p:nvPr>
            <p:ph type="body" idx="6"/>
          </p:nvPr>
        </p:nvSpPr>
        <p:spPr>
          <a:xfrm>
            <a:off x="7148074" y="1902186"/>
            <a:ext cx="1532486" cy="87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87"/>
          <p:cNvSpPr txBox="1">
            <a:spLocks noGrp="1"/>
          </p:cNvSpPr>
          <p:nvPr>
            <p:ph type="body" idx="7"/>
          </p:nvPr>
        </p:nvSpPr>
        <p:spPr>
          <a:xfrm>
            <a:off x="2566165" y="2817238"/>
            <a:ext cx="1538976" cy="12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45658"/>
              </a:buClr>
              <a:buSzPts val="1350"/>
              <a:buNone/>
              <a:defRPr sz="1350" b="1">
                <a:solidFill>
                  <a:srgbClr val="5456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sz="975">
                <a:solidFill>
                  <a:schemeClr val="dk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sz="975">
                <a:solidFill>
                  <a:schemeClr val="dk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87"/>
          <p:cNvSpPr txBox="1">
            <a:spLocks noGrp="1"/>
          </p:cNvSpPr>
          <p:nvPr>
            <p:ph type="body" idx="8"/>
          </p:nvPr>
        </p:nvSpPr>
        <p:spPr>
          <a:xfrm>
            <a:off x="4853723" y="2817238"/>
            <a:ext cx="1538976" cy="12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45658"/>
              </a:buClr>
              <a:buSzPts val="1350"/>
              <a:buNone/>
              <a:defRPr sz="1350" b="1">
                <a:solidFill>
                  <a:srgbClr val="5456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sz="975">
                <a:solidFill>
                  <a:schemeClr val="dk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sz="975">
                <a:solidFill>
                  <a:schemeClr val="dk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87"/>
          <p:cNvSpPr txBox="1">
            <a:spLocks noGrp="1"/>
          </p:cNvSpPr>
          <p:nvPr>
            <p:ph type="body" idx="9"/>
          </p:nvPr>
        </p:nvSpPr>
        <p:spPr>
          <a:xfrm>
            <a:off x="7141282" y="2817238"/>
            <a:ext cx="1538976" cy="12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45658"/>
              </a:buClr>
              <a:buSzPts val="1350"/>
              <a:buNone/>
              <a:defRPr sz="1350" b="1">
                <a:solidFill>
                  <a:srgbClr val="5456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sz="975">
                <a:solidFill>
                  <a:schemeClr val="dk1"/>
                </a:solidFill>
              </a:defRPr>
            </a:lvl3pPr>
            <a:lvl4pPr marL="1828800" lvl="3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sz="975">
                <a:solidFill>
                  <a:schemeClr val="dk1"/>
                </a:solidFill>
              </a:defRPr>
            </a:lvl4pPr>
            <a:lvl5pPr marL="2286000" lvl="4" indent="-290512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- RHS Small">
  <p:cSld name="Image Slide - RHS Small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8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88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88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4013423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88"/>
          <p:cNvSpPr txBox="1">
            <a:spLocks noGrp="1"/>
          </p:cNvSpPr>
          <p:nvPr>
            <p:ph type="title"/>
          </p:nvPr>
        </p:nvSpPr>
        <p:spPr>
          <a:xfrm>
            <a:off x="282652" y="369516"/>
            <a:ext cx="4013423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8"/>
          <p:cNvSpPr txBox="1">
            <a:spLocks noGrp="1"/>
          </p:cNvSpPr>
          <p:nvPr>
            <p:ph type="body" idx="2"/>
          </p:nvPr>
        </p:nvSpPr>
        <p:spPr>
          <a:xfrm>
            <a:off x="278607" y="1099144"/>
            <a:ext cx="4013423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34" name="Google Shape;334;p88"/>
          <p:cNvCxnSpPr/>
          <p:nvPr/>
        </p:nvCxnSpPr>
        <p:spPr>
          <a:xfrm>
            <a:off x="285750" y="1714500"/>
            <a:ext cx="4006280" cy="0"/>
          </a:xfrm>
          <a:prstGeom prst="straightConnector1">
            <a:avLst/>
          </a:prstGeom>
          <a:noFill/>
          <a:ln w="9525" cap="flat" cmpd="sng">
            <a:solidFill>
              <a:srgbClr val="E6E8E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5" name="Google Shape;335;p88"/>
          <p:cNvSpPr>
            <a:spLocks noGrp="1"/>
          </p:cNvSpPr>
          <p:nvPr>
            <p:ph type="pic" idx="3"/>
          </p:nvPr>
        </p:nvSpPr>
        <p:spPr>
          <a:xfrm>
            <a:off x="4854540" y="577922"/>
            <a:ext cx="4289461" cy="3991510"/>
          </a:xfrm>
          <a:prstGeom prst="rect">
            <a:avLst/>
          </a:prstGeom>
          <a:solidFill>
            <a:srgbClr val="E6E8EA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Dark" type="title">
  <p:cSld name="TITLE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4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sz="788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7" name="Google Shape;37;p44"/>
          <p:cNvPicPr preferRelativeResize="0"/>
          <p:nvPr/>
        </p:nvPicPr>
        <p:blipFill rotWithShape="1">
          <a:blip r:embed="rId2">
            <a:alphaModFix/>
          </a:blip>
          <a:srcRect l="3845"/>
          <a:stretch/>
        </p:blipFill>
        <p:spPr>
          <a:xfrm>
            <a:off x="3619501" y="4016413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Slide - RHS Small">
  <p:cSld name="1_Image Slide - RHS Small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9"/>
          <p:cNvSpPr>
            <a:spLocks noGrp="1"/>
          </p:cNvSpPr>
          <p:nvPr>
            <p:ph type="pic" idx="2"/>
          </p:nvPr>
        </p:nvSpPr>
        <p:spPr>
          <a:xfrm>
            <a:off x="4577780" y="0"/>
            <a:ext cx="4566221" cy="5143500"/>
          </a:xfrm>
          <a:prstGeom prst="rect">
            <a:avLst/>
          </a:prstGeom>
          <a:solidFill>
            <a:srgbClr val="E6E8EA"/>
          </a:solidFill>
          <a:ln>
            <a:noFill/>
          </a:ln>
        </p:spPr>
      </p:sp>
      <p:sp>
        <p:nvSpPr>
          <p:cNvPr id="338" name="Google Shape;338;p89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89"/>
          <p:cNvSpPr txBox="1">
            <a:spLocks noGrp="1"/>
          </p:cNvSpPr>
          <p:nvPr>
            <p:ph type="body" idx="1"/>
          </p:nvPr>
        </p:nvSpPr>
        <p:spPr>
          <a:xfrm>
            <a:off x="278607" y="2065973"/>
            <a:ext cx="4013423" cy="239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89"/>
          <p:cNvSpPr txBox="1">
            <a:spLocks noGrp="1"/>
          </p:cNvSpPr>
          <p:nvPr>
            <p:ph type="title"/>
          </p:nvPr>
        </p:nvSpPr>
        <p:spPr>
          <a:xfrm>
            <a:off x="282653" y="780996"/>
            <a:ext cx="4009377" cy="111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89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- RHS x 3">
  <p:cSld name="Image Slide - RHS x 3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0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90"/>
          <p:cNvSpPr txBox="1">
            <a:spLocks noGrp="1"/>
          </p:cNvSpPr>
          <p:nvPr>
            <p:ph type="body" idx="1"/>
          </p:nvPr>
        </p:nvSpPr>
        <p:spPr>
          <a:xfrm>
            <a:off x="278607" y="2065973"/>
            <a:ext cx="3652126" cy="239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90"/>
          <p:cNvSpPr txBox="1">
            <a:spLocks noGrp="1"/>
          </p:cNvSpPr>
          <p:nvPr>
            <p:ph type="title"/>
          </p:nvPr>
        </p:nvSpPr>
        <p:spPr>
          <a:xfrm>
            <a:off x="282653" y="780996"/>
            <a:ext cx="3652125" cy="111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90"/>
          <p:cNvSpPr>
            <a:spLocks noGrp="1"/>
          </p:cNvSpPr>
          <p:nvPr>
            <p:ph type="pic" idx="2"/>
          </p:nvPr>
        </p:nvSpPr>
        <p:spPr>
          <a:xfrm>
            <a:off x="4854539" y="0"/>
            <a:ext cx="4014627" cy="2288569"/>
          </a:xfrm>
          <a:prstGeom prst="rect">
            <a:avLst/>
          </a:prstGeom>
          <a:solidFill>
            <a:srgbClr val="E6E8EA"/>
          </a:solidFill>
          <a:ln>
            <a:noFill/>
          </a:ln>
        </p:spPr>
      </p:sp>
      <p:sp>
        <p:nvSpPr>
          <p:cNvPr id="347" name="Google Shape;347;p90"/>
          <p:cNvSpPr>
            <a:spLocks noGrp="1"/>
          </p:cNvSpPr>
          <p:nvPr>
            <p:ph type="pic" idx="3"/>
          </p:nvPr>
        </p:nvSpPr>
        <p:spPr>
          <a:xfrm>
            <a:off x="4001060" y="2858786"/>
            <a:ext cx="1713941" cy="1428930"/>
          </a:xfrm>
          <a:prstGeom prst="rect">
            <a:avLst/>
          </a:prstGeom>
          <a:solidFill>
            <a:srgbClr val="E6E8EA"/>
          </a:solidFill>
          <a:ln>
            <a:noFill/>
          </a:ln>
        </p:spPr>
      </p:sp>
      <p:sp>
        <p:nvSpPr>
          <p:cNvPr id="348" name="Google Shape;348;p90"/>
          <p:cNvSpPr>
            <a:spLocks noGrp="1"/>
          </p:cNvSpPr>
          <p:nvPr>
            <p:ph type="pic" idx="4"/>
          </p:nvPr>
        </p:nvSpPr>
        <p:spPr>
          <a:xfrm>
            <a:off x="6300543" y="2571750"/>
            <a:ext cx="2843457" cy="2571750"/>
          </a:xfrm>
          <a:prstGeom prst="rect">
            <a:avLst/>
          </a:prstGeom>
          <a:solidFill>
            <a:srgbClr val="E6E8EA"/>
          </a:solidFill>
          <a:ln>
            <a:noFill/>
          </a:ln>
        </p:spPr>
      </p:sp>
      <p:sp>
        <p:nvSpPr>
          <p:cNvPr id="349" name="Google Shape;349;p90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0" name="Google Shape;350;p90"/>
          <p:cNvSpPr txBox="1">
            <a:spLocks noGrp="1"/>
          </p:cNvSpPr>
          <p:nvPr>
            <p:ph type="body" idx="5"/>
          </p:nvPr>
        </p:nvSpPr>
        <p:spPr>
          <a:xfrm>
            <a:off x="4927202" y="2084602"/>
            <a:ext cx="1462330" cy="16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13"/>
              <a:buNone/>
              <a:defRPr sz="713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p90"/>
          <p:cNvSpPr txBox="1">
            <a:spLocks noGrp="1"/>
          </p:cNvSpPr>
          <p:nvPr>
            <p:ph type="body" idx="6"/>
          </p:nvPr>
        </p:nvSpPr>
        <p:spPr>
          <a:xfrm>
            <a:off x="4072367" y="4088345"/>
            <a:ext cx="1462330" cy="16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13"/>
              <a:buNone/>
              <a:defRPr sz="713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90"/>
          <p:cNvSpPr txBox="1">
            <a:spLocks noGrp="1"/>
          </p:cNvSpPr>
          <p:nvPr>
            <p:ph type="body" idx="7"/>
          </p:nvPr>
        </p:nvSpPr>
        <p:spPr>
          <a:xfrm>
            <a:off x="6371011" y="4951020"/>
            <a:ext cx="1462330" cy="16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13"/>
              <a:buNone/>
              <a:defRPr sz="713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Quote Slide - LHS">
  <p:cSld name="Image and Quote Slide - LH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1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91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6" name="Google Shape;356;p91"/>
          <p:cNvSpPr>
            <a:spLocks noGrp="1"/>
          </p:cNvSpPr>
          <p:nvPr>
            <p:ph type="pic" idx="2"/>
          </p:nvPr>
        </p:nvSpPr>
        <p:spPr>
          <a:xfrm>
            <a:off x="1" y="577922"/>
            <a:ext cx="4572000" cy="3422579"/>
          </a:xfrm>
          <a:prstGeom prst="rect">
            <a:avLst/>
          </a:prstGeom>
          <a:solidFill>
            <a:srgbClr val="E6E8EA"/>
          </a:solidFill>
          <a:ln>
            <a:noFill/>
          </a:ln>
        </p:spPr>
      </p:sp>
      <p:sp>
        <p:nvSpPr>
          <p:cNvPr id="357" name="Google Shape;357;p91"/>
          <p:cNvSpPr txBox="1">
            <a:spLocks noGrp="1"/>
          </p:cNvSpPr>
          <p:nvPr>
            <p:ph type="body" idx="1"/>
          </p:nvPr>
        </p:nvSpPr>
        <p:spPr>
          <a:xfrm>
            <a:off x="4860998" y="1071780"/>
            <a:ext cx="3711889" cy="170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8" name="Google Shape;358;p91"/>
          <p:cNvSpPr txBox="1">
            <a:spLocks noGrp="1"/>
          </p:cNvSpPr>
          <p:nvPr>
            <p:ph type="body" idx="3"/>
          </p:nvPr>
        </p:nvSpPr>
        <p:spPr>
          <a:xfrm>
            <a:off x="4849351" y="3136602"/>
            <a:ext cx="3723536" cy="3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91"/>
          <p:cNvSpPr>
            <a:spLocks noGrp="1"/>
          </p:cNvSpPr>
          <p:nvPr>
            <p:ph type="pic" idx="4"/>
          </p:nvPr>
        </p:nvSpPr>
        <p:spPr>
          <a:xfrm>
            <a:off x="4860998" y="2852194"/>
            <a:ext cx="284636" cy="8100"/>
          </a:xfrm>
          <a:prstGeom prst="rect">
            <a:avLst/>
          </a:prstGeom>
          <a:solidFill>
            <a:srgbClr val="E6E8EA"/>
          </a:solidFill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and Quote Slide - LHS">
  <p:cSld name="1_Image and Quote Slide - LHS">
    <p:bg>
      <p:bgPr>
        <a:solidFill>
          <a:schemeClr val="dk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2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92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3" name="Google Shape;363;p92"/>
          <p:cNvSpPr>
            <a:spLocks noGrp="1"/>
          </p:cNvSpPr>
          <p:nvPr>
            <p:ph type="pic" idx="2"/>
          </p:nvPr>
        </p:nvSpPr>
        <p:spPr>
          <a:xfrm>
            <a:off x="0" y="577922"/>
            <a:ext cx="4572001" cy="3422579"/>
          </a:xfrm>
          <a:prstGeom prst="rect">
            <a:avLst/>
          </a:prstGeom>
          <a:solidFill>
            <a:srgbClr val="E6E8EA"/>
          </a:solidFill>
          <a:ln>
            <a:noFill/>
          </a:ln>
        </p:spPr>
      </p:sp>
      <p:sp>
        <p:nvSpPr>
          <p:cNvPr id="364" name="Google Shape;364;p92"/>
          <p:cNvSpPr txBox="1">
            <a:spLocks noGrp="1"/>
          </p:cNvSpPr>
          <p:nvPr>
            <p:ph type="body" idx="1"/>
          </p:nvPr>
        </p:nvSpPr>
        <p:spPr>
          <a:xfrm>
            <a:off x="4860998" y="1071780"/>
            <a:ext cx="3711889" cy="170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5" name="Google Shape;365;p92"/>
          <p:cNvSpPr txBox="1">
            <a:spLocks noGrp="1"/>
          </p:cNvSpPr>
          <p:nvPr>
            <p:ph type="body" idx="3"/>
          </p:nvPr>
        </p:nvSpPr>
        <p:spPr>
          <a:xfrm>
            <a:off x="4849351" y="3136602"/>
            <a:ext cx="3723536" cy="3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5"/>
              <a:buNone/>
              <a:defRPr sz="975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6" name="Google Shape;366;p92"/>
          <p:cNvSpPr>
            <a:spLocks noGrp="1"/>
          </p:cNvSpPr>
          <p:nvPr>
            <p:ph type="pic" idx="4"/>
          </p:nvPr>
        </p:nvSpPr>
        <p:spPr>
          <a:xfrm>
            <a:off x="4860998" y="2852194"/>
            <a:ext cx="284636" cy="8100"/>
          </a:xfrm>
          <a:prstGeom prst="rect">
            <a:avLst/>
          </a:prstGeom>
          <a:solidFill>
            <a:srgbClr val="8A8C8E"/>
          </a:solidFill>
          <a:ln>
            <a:noFill/>
          </a:ln>
        </p:spPr>
      </p:sp>
      <p:pic>
        <p:nvPicPr>
          <p:cNvPr id="367" name="Google Shape;367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 with Caption">
  <p:cSld name="Full Bleed Image with Caption"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8EA"/>
          </a:solidFill>
          <a:ln>
            <a:noFill/>
          </a:ln>
        </p:spPr>
      </p:sp>
      <p:sp>
        <p:nvSpPr>
          <p:cNvPr id="370" name="Google Shape;370;p93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1" name="Google Shape;371;p93"/>
          <p:cNvSpPr txBox="1">
            <a:spLocks noGrp="1"/>
          </p:cNvSpPr>
          <p:nvPr>
            <p:ph type="body" idx="1"/>
          </p:nvPr>
        </p:nvSpPr>
        <p:spPr>
          <a:xfrm>
            <a:off x="285196" y="4271343"/>
            <a:ext cx="2134661" cy="74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Statement - Dark">
  <p:cSld name="Large Statement - Dark">
    <p:bg>
      <p:bgPr>
        <a:solidFill>
          <a:schemeClr val="dk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4"/>
          <p:cNvSpPr txBox="1">
            <a:spLocks noGrp="1"/>
          </p:cNvSpPr>
          <p:nvPr>
            <p:ph type="ctrTitle"/>
          </p:nvPr>
        </p:nvSpPr>
        <p:spPr>
          <a:xfrm>
            <a:off x="800100" y="1081621"/>
            <a:ext cx="7543800" cy="304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94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94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6" name="Google Shape;376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rge Statement - Light">
  <p:cSld name="1_Large Statement - Ligh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5"/>
          <p:cNvSpPr txBox="1">
            <a:spLocks noGrp="1"/>
          </p:cNvSpPr>
          <p:nvPr>
            <p:ph type="ctrTitle"/>
          </p:nvPr>
        </p:nvSpPr>
        <p:spPr>
          <a:xfrm>
            <a:off x="800100" y="1081621"/>
            <a:ext cx="7543800" cy="304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95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95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Statement - Multigrad">
  <p:cSld name="Large Statement - Multigrad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96"/>
          <p:cNvSpPr txBox="1">
            <a:spLocks noGrp="1"/>
          </p:cNvSpPr>
          <p:nvPr>
            <p:ph type="ctrTitle"/>
          </p:nvPr>
        </p:nvSpPr>
        <p:spPr>
          <a:xfrm>
            <a:off x="800100" y="1081621"/>
            <a:ext cx="7543800" cy="304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96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96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6" name="Google Shape;386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652" y="4551395"/>
            <a:ext cx="2171699" cy="48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Statement - Bokeh">
  <p:cSld name="Large Statement - Bokeh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7"/>
          <p:cNvSpPr txBox="1">
            <a:spLocks noGrp="1"/>
          </p:cNvSpPr>
          <p:nvPr>
            <p:ph type="ctrTitle"/>
          </p:nvPr>
        </p:nvSpPr>
        <p:spPr>
          <a:xfrm>
            <a:off x="800100" y="1081621"/>
            <a:ext cx="7543800" cy="304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97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97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2" name="Google Shape;392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Quote - Dark">
  <p:cSld name="Large Quote - Dark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8"/>
          <p:cNvSpPr txBox="1">
            <a:spLocks noGrp="1"/>
          </p:cNvSpPr>
          <p:nvPr>
            <p:ph type="ctrTitle"/>
          </p:nvPr>
        </p:nvSpPr>
        <p:spPr>
          <a:xfrm>
            <a:off x="1205865" y="857251"/>
            <a:ext cx="6732270" cy="27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98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98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7" name="Google Shape;397;p98"/>
          <p:cNvSpPr txBox="1">
            <a:spLocks noGrp="1"/>
          </p:cNvSpPr>
          <p:nvPr>
            <p:ph type="subTitle" idx="1"/>
          </p:nvPr>
        </p:nvSpPr>
        <p:spPr>
          <a:xfrm>
            <a:off x="3117769" y="3654031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75"/>
              <a:buNone/>
              <a:defRPr sz="975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8" name="Google Shape;398;p98"/>
          <p:cNvSpPr>
            <a:spLocks noGrp="1"/>
          </p:cNvSpPr>
          <p:nvPr>
            <p:ph type="pic" idx="2"/>
          </p:nvPr>
        </p:nvSpPr>
        <p:spPr>
          <a:xfrm>
            <a:off x="4430629" y="3569279"/>
            <a:ext cx="284636" cy="8100"/>
          </a:xfrm>
          <a:prstGeom prst="rect">
            <a:avLst/>
          </a:prstGeom>
          <a:solidFill>
            <a:srgbClr val="8A8C8E"/>
          </a:solidFill>
          <a:ln>
            <a:noFill/>
          </a:ln>
        </p:spPr>
      </p:sp>
      <p:pic>
        <p:nvPicPr>
          <p:cNvPr id="399" name="Google Shape;399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Light">
  <p:cSld name="Title Slide - Ligh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788"/>
              <a:buNone/>
              <a:defRPr sz="788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41" name="Google Shape;41;p45"/>
          <p:cNvPicPr preferRelativeResize="0"/>
          <p:nvPr/>
        </p:nvPicPr>
        <p:blipFill rotWithShape="1">
          <a:blip r:embed="rId2">
            <a:alphaModFix/>
          </a:blip>
          <a:srcRect l="5129"/>
          <a:stretch/>
        </p:blipFill>
        <p:spPr>
          <a:xfrm>
            <a:off x="3632201" y="4010063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Quote - Light">
  <p:cSld name="Large Quote - Light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9"/>
          <p:cNvSpPr txBox="1">
            <a:spLocks noGrp="1"/>
          </p:cNvSpPr>
          <p:nvPr>
            <p:ph type="ctrTitle"/>
          </p:nvPr>
        </p:nvSpPr>
        <p:spPr>
          <a:xfrm>
            <a:off x="1205865" y="857251"/>
            <a:ext cx="6732270" cy="27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99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99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4" name="Google Shape;404;p99"/>
          <p:cNvSpPr txBox="1">
            <a:spLocks noGrp="1"/>
          </p:cNvSpPr>
          <p:nvPr>
            <p:ph type="subTitle" idx="1"/>
          </p:nvPr>
        </p:nvSpPr>
        <p:spPr>
          <a:xfrm>
            <a:off x="3117769" y="3654031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975"/>
              <a:buNone/>
              <a:defRPr sz="975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5" name="Google Shape;405;p99"/>
          <p:cNvSpPr>
            <a:spLocks noGrp="1"/>
          </p:cNvSpPr>
          <p:nvPr>
            <p:ph type="pic" idx="2"/>
          </p:nvPr>
        </p:nvSpPr>
        <p:spPr>
          <a:xfrm>
            <a:off x="4430629" y="3569279"/>
            <a:ext cx="284636" cy="8100"/>
          </a:xfrm>
          <a:prstGeom prst="rect">
            <a:avLst/>
          </a:prstGeom>
          <a:solidFill>
            <a:srgbClr val="8A8C8E"/>
          </a:solidFill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Quote - Multigrad">
  <p:cSld name="Large Quote - Multigrad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00"/>
          <p:cNvSpPr txBox="1">
            <a:spLocks noGrp="1"/>
          </p:cNvSpPr>
          <p:nvPr>
            <p:ph type="ctrTitle"/>
          </p:nvPr>
        </p:nvSpPr>
        <p:spPr>
          <a:xfrm>
            <a:off x="1205865" y="857251"/>
            <a:ext cx="6732270" cy="27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00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00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1" name="Google Shape;411;p100"/>
          <p:cNvSpPr txBox="1">
            <a:spLocks noGrp="1"/>
          </p:cNvSpPr>
          <p:nvPr>
            <p:ph type="subTitle" idx="1"/>
          </p:nvPr>
        </p:nvSpPr>
        <p:spPr>
          <a:xfrm>
            <a:off x="3117769" y="3654031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975"/>
              <a:buNone/>
              <a:defRPr sz="975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12" name="Google Shape;412;p100"/>
          <p:cNvSpPr>
            <a:spLocks noGrp="1"/>
          </p:cNvSpPr>
          <p:nvPr>
            <p:ph type="pic" idx="2"/>
          </p:nvPr>
        </p:nvSpPr>
        <p:spPr>
          <a:xfrm>
            <a:off x="4430629" y="3569279"/>
            <a:ext cx="284636" cy="8100"/>
          </a:xfrm>
          <a:prstGeom prst="rect">
            <a:avLst/>
          </a:prstGeom>
          <a:solidFill>
            <a:srgbClr val="8A8C8E"/>
          </a:solidFill>
          <a:ln>
            <a:noFill/>
          </a:ln>
        </p:spPr>
      </p:sp>
      <p:pic>
        <p:nvPicPr>
          <p:cNvPr id="413" name="Google Shape;413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652" y="4551395"/>
            <a:ext cx="2171699" cy="48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Quote - Bokeh">
  <p:cSld name="Large Quote - Bokeh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01"/>
          <p:cNvSpPr txBox="1">
            <a:spLocks noGrp="1"/>
          </p:cNvSpPr>
          <p:nvPr>
            <p:ph type="ctrTitle"/>
          </p:nvPr>
        </p:nvSpPr>
        <p:spPr>
          <a:xfrm>
            <a:off x="1205865" y="857251"/>
            <a:ext cx="6732270" cy="27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01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01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9" name="Google Shape;419;p101"/>
          <p:cNvSpPr txBox="1">
            <a:spLocks noGrp="1"/>
          </p:cNvSpPr>
          <p:nvPr>
            <p:ph type="subTitle" idx="1"/>
          </p:nvPr>
        </p:nvSpPr>
        <p:spPr>
          <a:xfrm>
            <a:off x="3117769" y="3654031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75"/>
              <a:buNone/>
              <a:defRPr sz="975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0" name="Google Shape;420;p101"/>
          <p:cNvSpPr>
            <a:spLocks noGrp="1"/>
          </p:cNvSpPr>
          <p:nvPr>
            <p:ph type="pic" idx="2"/>
          </p:nvPr>
        </p:nvSpPr>
        <p:spPr>
          <a:xfrm>
            <a:off x="4430629" y="3569279"/>
            <a:ext cx="284636" cy="8100"/>
          </a:xfrm>
          <a:prstGeom prst="rect">
            <a:avLst/>
          </a:prstGeom>
          <a:solidFill>
            <a:srgbClr val="8A8C8E"/>
          </a:solidFill>
          <a:ln>
            <a:noFill/>
          </a:ln>
        </p:spPr>
      </p:sp>
      <p:pic>
        <p:nvPicPr>
          <p:cNvPr id="421" name="Google Shape;421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- Dark">
  <p:cSld name="Divider Slide - Dark">
    <p:bg>
      <p:bgPr>
        <a:solidFill>
          <a:schemeClr val="dk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2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02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5" name="Google Shape;425;p102"/>
          <p:cNvSpPr txBox="1">
            <a:spLocks noGrp="1"/>
          </p:cNvSpPr>
          <p:nvPr>
            <p:ph type="body" idx="1"/>
          </p:nvPr>
        </p:nvSpPr>
        <p:spPr>
          <a:xfrm>
            <a:off x="278606" y="190046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6" name="Google Shape;426;p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- Light">
  <p:cSld name="Divider Slide - Ligh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3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03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0" name="Google Shape;430;p103"/>
          <p:cNvSpPr txBox="1">
            <a:spLocks noGrp="1"/>
          </p:cNvSpPr>
          <p:nvPr>
            <p:ph type="body" idx="1"/>
          </p:nvPr>
        </p:nvSpPr>
        <p:spPr>
          <a:xfrm>
            <a:off x="278606" y="190046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- Multigrad">
  <p:cSld name="Divider Slide - Multigrad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04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04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5" name="Google Shape;435;p104"/>
          <p:cNvSpPr txBox="1">
            <a:spLocks noGrp="1"/>
          </p:cNvSpPr>
          <p:nvPr>
            <p:ph type="body" idx="1"/>
          </p:nvPr>
        </p:nvSpPr>
        <p:spPr>
          <a:xfrm>
            <a:off x="278606" y="190046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36" name="Google Shape;436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652" y="4551395"/>
            <a:ext cx="2171699" cy="48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- Bokeh">
  <p:cSld name="Divider Slide - Bokeh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05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105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1" name="Google Shape;441;p105"/>
          <p:cNvSpPr txBox="1">
            <a:spLocks noGrp="1"/>
          </p:cNvSpPr>
          <p:nvPr>
            <p:ph type="body" idx="1"/>
          </p:nvPr>
        </p:nvSpPr>
        <p:spPr>
          <a:xfrm>
            <a:off x="278606" y="190046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42" name="Google Shape;442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hank_You_Slide">
  <p:cSld name="30_Thank_You_Slide">
    <p:bg>
      <p:bgPr>
        <a:solidFill>
          <a:schemeClr val="dk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6"/>
          <p:cNvSpPr txBox="1">
            <a:spLocks noGrp="1"/>
          </p:cNvSpPr>
          <p:nvPr>
            <p:ph type="ctrTitle"/>
          </p:nvPr>
        </p:nvSpPr>
        <p:spPr>
          <a:xfrm>
            <a:off x="1143000" y="183300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sz="4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5" name="Google Shape;445;p106"/>
          <p:cNvPicPr preferRelativeResize="0"/>
          <p:nvPr/>
        </p:nvPicPr>
        <p:blipFill rotWithShape="1">
          <a:blip r:embed="rId2">
            <a:alphaModFix/>
          </a:blip>
          <a:srcRect l="3845"/>
          <a:stretch/>
        </p:blipFill>
        <p:spPr>
          <a:xfrm>
            <a:off x="3421809" y="4004703"/>
            <a:ext cx="2270114" cy="113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1_Thank_You_Slide">
  <p:cSld name="31_Thank_You_Slide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7"/>
          <p:cNvSpPr txBox="1">
            <a:spLocks noGrp="1"/>
          </p:cNvSpPr>
          <p:nvPr>
            <p:ph type="ctrTitle"/>
          </p:nvPr>
        </p:nvSpPr>
        <p:spPr>
          <a:xfrm>
            <a:off x="1143000" y="183300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Arial"/>
              <a:buNone/>
              <a:defRPr sz="4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8" name="Google Shape;448;p107"/>
          <p:cNvPicPr preferRelativeResize="0"/>
          <p:nvPr/>
        </p:nvPicPr>
        <p:blipFill rotWithShape="1">
          <a:blip r:embed="rId2">
            <a:alphaModFix/>
          </a:blip>
          <a:srcRect l="5129"/>
          <a:stretch/>
        </p:blipFill>
        <p:spPr>
          <a:xfrm>
            <a:off x="3452077" y="4004703"/>
            <a:ext cx="2239847" cy="113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hank_You_Slide">
  <p:cSld name="28_Thank_You_Slide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08"/>
          <p:cNvSpPr txBox="1">
            <a:spLocks noGrp="1"/>
          </p:cNvSpPr>
          <p:nvPr>
            <p:ph type="ctrTitle"/>
          </p:nvPr>
        </p:nvSpPr>
        <p:spPr>
          <a:xfrm>
            <a:off x="1143000" y="183300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Arial"/>
              <a:buNone/>
              <a:defRPr sz="4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2" name="Google Shape;452;p108"/>
          <p:cNvPicPr preferRelativeResize="0"/>
          <p:nvPr/>
        </p:nvPicPr>
        <p:blipFill rotWithShape="1">
          <a:blip r:embed="rId3">
            <a:alphaModFix/>
          </a:blip>
          <a:srcRect l="5129"/>
          <a:stretch/>
        </p:blipFill>
        <p:spPr>
          <a:xfrm>
            <a:off x="3452077" y="4004703"/>
            <a:ext cx="2239847" cy="113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Multigrad">
  <p:cSld name="Title Slide - Multigrad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6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788"/>
              <a:buNone/>
              <a:defRPr sz="788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46" name="Google Shape;46;p46"/>
          <p:cNvPicPr preferRelativeResize="0"/>
          <p:nvPr/>
        </p:nvPicPr>
        <p:blipFill rotWithShape="1">
          <a:blip r:embed="rId3">
            <a:alphaModFix/>
          </a:blip>
          <a:srcRect l="5129"/>
          <a:stretch/>
        </p:blipFill>
        <p:spPr>
          <a:xfrm>
            <a:off x="3632201" y="4010063"/>
            <a:ext cx="18795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hank_You_Slide">
  <p:cSld name="29_Thank_You_Slide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109"/>
          <p:cNvSpPr txBox="1">
            <a:spLocks noGrp="1"/>
          </p:cNvSpPr>
          <p:nvPr>
            <p:ph type="ctrTitle"/>
          </p:nvPr>
        </p:nvSpPr>
        <p:spPr>
          <a:xfrm>
            <a:off x="1143000" y="183300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sz="4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6" name="Google Shape;456;p109"/>
          <p:cNvPicPr preferRelativeResize="0"/>
          <p:nvPr/>
        </p:nvPicPr>
        <p:blipFill rotWithShape="1">
          <a:blip r:embed="rId3">
            <a:alphaModFix/>
          </a:blip>
          <a:srcRect l="3845"/>
          <a:stretch/>
        </p:blipFill>
        <p:spPr>
          <a:xfrm>
            <a:off x="3421809" y="4004703"/>
            <a:ext cx="2270114" cy="113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reframe Top">
  <p:cSld name="Wireframe Top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10"/>
          <p:cNvSpPr>
            <a:spLocks noGrp="1"/>
          </p:cNvSpPr>
          <p:nvPr>
            <p:ph type="pic" idx="2"/>
          </p:nvPr>
        </p:nvSpPr>
        <p:spPr>
          <a:xfrm>
            <a:off x="4854178" y="859972"/>
            <a:ext cx="3408080" cy="4283528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459" name="Google Shape;459;p110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0" name="Google Shape;460;p110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4064794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110"/>
          <p:cNvSpPr txBox="1">
            <a:spLocks noGrp="1"/>
          </p:cNvSpPr>
          <p:nvPr>
            <p:ph type="title"/>
          </p:nvPr>
        </p:nvSpPr>
        <p:spPr>
          <a:xfrm>
            <a:off x="282652" y="369516"/>
            <a:ext cx="4060748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10"/>
          <p:cNvSpPr txBox="1">
            <a:spLocks noGrp="1"/>
          </p:cNvSpPr>
          <p:nvPr>
            <p:ph type="body" idx="3"/>
          </p:nvPr>
        </p:nvSpPr>
        <p:spPr>
          <a:xfrm>
            <a:off x="278607" y="1099144"/>
            <a:ext cx="4062587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3" name="Google Shape;463;p110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reframe Middle">
  <p:cSld name="Wireframe Middle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11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6" name="Google Shape;466;p111"/>
          <p:cNvSpPr>
            <a:spLocks noGrp="1"/>
          </p:cNvSpPr>
          <p:nvPr>
            <p:ph type="pic" idx="2"/>
          </p:nvPr>
        </p:nvSpPr>
        <p:spPr>
          <a:xfrm>
            <a:off x="4854858" y="0"/>
            <a:ext cx="34074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467" name="Google Shape;467;p111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4064794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8" name="Google Shape;468;p111"/>
          <p:cNvSpPr txBox="1">
            <a:spLocks noGrp="1"/>
          </p:cNvSpPr>
          <p:nvPr>
            <p:ph type="title"/>
          </p:nvPr>
        </p:nvSpPr>
        <p:spPr>
          <a:xfrm>
            <a:off x="282652" y="369516"/>
            <a:ext cx="4060748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11"/>
          <p:cNvSpPr txBox="1">
            <a:spLocks noGrp="1"/>
          </p:cNvSpPr>
          <p:nvPr>
            <p:ph type="body" idx="3"/>
          </p:nvPr>
        </p:nvSpPr>
        <p:spPr>
          <a:xfrm>
            <a:off x="278607" y="1099144"/>
            <a:ext cx="4062587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111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reframe Bottom">
  <p:cSld name="Wireframe Bottom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12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3" name="Google Shape;473;p112"/>
          <p:cNvSpPr>
            <a:spLocks noGrp="1"/>
          </p:cNvSpPr>
          <p:nvPr>
            <p:ph type="pic" idx="2"/>
          </p:nvPr>
        </p:nvSpPr>
        <p:spPr>
          <a:xfrm>
            <a:off x="4854178" y="0"/>
            <a:ext cx="3408080" cy="4267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474" name="Google Shape;474;p112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4064794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112"/>
          <p:cNvSpPr txBox="1">
            <a:spLocks noGrp="1"/>
          </p:cNvSpPr>
          <p:nvPr>
            <p:ph type="title"/>
          </p:nvPr>
        </p:nvSpPr>
        <p:spPr>
          <a:xfrm>
            <a:off x="282652" y="369516"/>
            <a:ext cx="4060748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12"/>
          <p:cNvSpPr txBox="1">
            <a:spLocks noGrp="1"/>
          </p:cNvSpPr>
          <p:nvPr>
            <p:ph type="body" idx="3"/>
          </p:nvPr>
        </p:nvSpPr>
        <p:spPr>
          <a:xfrm>
            <a:off x="278607" y="1099144"/>
            <a:ext cx="4062587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545658"/>
              </a:buClr>
              <a:buSzPts val="2550"/>
              <a:buNone/>
              <a:defRPr sz="2550" b="0">
                <a:solidFill>
                  <a:srgbClr val="54565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7" name="Google Shape;477;p112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UI Light - Single Screen">
  <p:cSld name="Mobile UI Light - Single Screen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13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80" name="Google Shape;480;p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07016" y="3693805"/>
            <a:ext cx="3419714" cy="1742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13"/>
          <p:cNvSpPr>
            <a:spLocks noGrp="1"/>
          </p:cNvSpPr>
          <p:nvPr>
            <p:ph type="pic" idx="2"/>
          </p:nvPr>
        </p:nvSpPr>
        <p:spPr>
          <a:xfrm>
            <a:off x="5493543" y="578644"/>
            <a:ext cx="1846661" cy="3986213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482" name="Google Shape;482;p113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13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13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4293394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Layout Light - Two Screens">
  <p:cSld name="Mobile Layout Light - Two Screens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4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7" name="Google Shape;487;p114"/>
          <p:cNvSpPr>
            <a:spLocks noGrp="1"/>
          </p:cNvSpPr>
          <p:nvPr>
            <p:ph type="pic" idx="2"/>
          </p:nvPr>
        </p:nvSpPr>
        <p:spPr>
          <a:xfrm>
            <a:off x="4393465" y="859392"/>
            <a:ext cx="1607285" cy="3469496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pic>
        <p:nvPicPr>
          <p:cNvPr id="488" name="Google Shape;488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5930" y="3749423"/>
            <a:ext cx="2858601" cy="112629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14"/>
          <p:cNvSpPr>
            <a:spLocks noGrp="1"/>
          </p:cNvSpPr>
          <p:nvPr>
            <p:ph type="pic" idx="3"/>
          </p:nvPr>
        </p:nvSpPr>
        <p:spPr>
          <a:xfrm>
            <a:off x="6761589" y="859392"/>
            <a:ext cx="1607285" cy="3469496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pic>
        <p:nvPicPr>
          <p:cNvPr id="490" name="Google Shape;490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67807" y="3749423"/>
            <a:ext cx="2858601" cy="112629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14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14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14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3870248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UI Light - Portrait">
  <p:cSld name="Tablet UI Light - Portrait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4968" y="3484076"/>
            <a:ext cx="4816101" cy="219026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15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7" name="Google Shape;497;p115"/>
          <p:cNvSpPr>
            <a:spLocks noGrp="1"/>
          </p:cNvSpPr>
          <p:nvPr>
            <p:ph type="pic" idx="2"/>
          </p:nvPr>
        </p:nvSpPr>
        <p:spPr>
          <a:xfrm>
            <a:off x="4839083" y="573405"/>
            <a:ext cx="2987873" cy="3994785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498" name="Google Shape;498;p115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15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15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3870248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UI Light - Landscape">
  <p:cSld name="Tablet UI Light - Landscape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0398" y="3015534"/>
            <a:ext cx="6245115" cy="223940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16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4" name="Google Shape;504;p116"/>
          <p:cNvSpPr>
            <a:spLocks noGrp="1"/>
          </p:cNvSpPr>
          <p:nvPr>
            <p:ph type="pic" idx="2"/>
          </p:nvPr>
        </p:nvSpPr>
        <p:spPr>
          <a:xfrm>
            <a:off x="4304955" y="1146338"/>
            <a:ext cx="3996000" cy="2988900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05" name="Google Shape;505;p116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16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16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3870248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UI Light">
  <p:cSld name="Desktop UI Light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2718" y="2575256"/>
            <a:ext cx="6259889" cy="224685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117"/>
          <p:cNvSpPr>
            <a:spLocks noGrp="1"/>
          </p:cNvSpPr>
          <p:nvPr>
            <p:ph type="pic" idx="2"/>
          </p:nvPr>
        </p:nvSpPr>
        <p:spPr>
          <a:xfrm>
            <a:off x="4296012" y="1141426"/>
            <a:ext cx="3993300" cy="2537633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11" name="Google Shape;511;p117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2" name="Google Shape;512;p117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17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17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3870248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V UI Light">
  <p:cSld name="TV UI Light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14091" y="2591238"/>
            <a:ext cx="5559050" cy="2190266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118"/>
          <p:cNvSpPr>
            <a:spLocks noGrp="1"/>
          </p:cNvSpPr>
          <p:nvPr>
            <p:ph type="pic" idx="2"/>
          </p:nvPr>
        </p:nvSpPr>
        <p:spPr>
          <a:xfrm>
            <a:off x="4296966" y="1432659"/>
            <a:ext cx="3993300" cy="2246400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18" name="Google Shape;518;p118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9" name="Google Shape;519;p118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18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18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3870248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Bokeh">
  <p:cSld name="Title Slide - Bokeh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7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sz="788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1" name="Google Shape;51;p47"/>
          <p:cNvPicPr preferRelativeResize="0"/>
          <p:nvPr/>
        </p:nvPicPr>
        <p:blipFill rotWithShape="1">
          <a:blip r:embed="rId3">
            <a:alphaModFix/>
          </a:blip>
          <a:srcRect l="3845"/>
          <a:stretch/>
        </p:blipFill>
        <p:spPr>
          <a:xfrm>
            <a:off x="3619501" y="4016413"/>
            <a:ext cx="1904999" cy="9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UI Light - No Text Three Screens">
  <p:cSld name="Mobile UI Light - No Text Three Screens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9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4" name="Google Shape;524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17229" y="3685738"/>
            <a:ext cx="3099353" cy="122114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19"/>
          <p:cNvSpPr>
            <a:spLocks noGrp="1"/>
          </p:cNvSpPr>
          <p:nvPr>
            <p:ph type="pic" idx="2"/>
          </p:nvPr>
        </p:nvSpPr>
        <p:spPr>
          <a:xfrm>
            <a:off x="3696666" y="577677"/>
            <a:ext cx="1740481" cy="3737149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pic>
        <p:nvPicPr>
          <p:cNvPr id="526" name="Google Shape;526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31165" y="3685738"/>
            <a:ext cx="3099353" cy="122114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19"/>
          <p:cNvSpPr>
            <a:spLocks noGrp="1"/>
          </p:cNvSpPr>
          <p:nvPr>
            <p:ph type="pic" idx="3"/>
          </p:nvPr>
        </p:nvSpPr>
        <p:spPr>
          <a:xfrm>
            <a:off x="6310602" y="577677"/>
            <a:ext cx="1740481" cy="3737149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pic>
        <p:nvPicPr>
          <p:cNvPr id="528" name="Google Shape;528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293" y="3685738"/>
            <a:ext cx="3099353" cy="122114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119"/>
          <p:cNvSpPr>
            <a:spLocks noGrp="1"/>
          </p:cNvSpPr>
          <p:nvPr>
            <p:ph type="pic" idx="4"/>
          </p:nvPr>
        </p:nvSpPr>
        <p:spPr>
          <a:xfrm>
            <a:off x="1082730" y="577677"/>
            <a:ext cx="1740481" cy="3737149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30" name="Google Shape;530;p119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V UI Light - No Text">
  <p:cSld name="TV UI Light - No Text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8874" y="3655927"/>
            <a:ext cx="8026253" cy="122114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20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4" name="Google Shape;534;p120"/>
          <p:cNvSpPr>
            <a:spLocks noGrp="1"/>
          </p:cNvSpPr>
          <p:nvPr>
            <p:ph type="pic" idx="2"/>
          </p:nvPr>
        </p:nvSpPr>
        <p:spPr>
          <a:xfrm>
            <a:off x="1853208" y="846773"/>
            <a:ext cx="5437584" cy="3419475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35" name="Google Shape;535;p120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rait Tablet and Mobile UI Light - No Text">
  <p:cSld name="Portrait Tablet and Mobile UI Light - No Text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0" y="3825852"/>
            <a:ext cx="4530881" cy="122114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121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39" name="Google Shape;539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30567" y="3890208"/>
            <a:ext cx="2158715" cy="1092433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21"/>
          <p:cNvSpPr>
            <a:spLocks noGrp="1"/>
          </p:cNvSpPr>
          <p:nvPr>
            <p:ph type="pic" idx="2"/>
          </p:nvPr>
        </p:nvSpPr>
        <p:spPr>
          <a:xfrm>
            <a:off x="5712758" y="1322942"/>
            <a:ext cx="1413708" cy="3103802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41" name="Google Shape;541;p121"/>
          <p:cNvSpPr>
            <a:spLocks noGrp="1"/>
          </p:cNvSpPr>
          <p:nvPr>
            <p:ph type="pic" idx="3"/>
          </p:nvPr>
        </p:nvSpPr>
        <p:spPr>
          <a:xfrm>
            <a:off x="2289253" y="427196"/>
            <a:ext cx="3000375" cy="3999548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42" name="Google Shape;542;p121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ndscape Tablet and Mobile UI Light - No Text">
  <p:cSld name="Landscape Tablet and Mobile UI Light - No 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382" y="3583212"/>
            <a:ext cx="6770918" cy="122114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22"/>
          <p:cNvSpPr>
            <a:spLocks noGrp="1"/>
          </p:cNvSpPr>
          <p:nvPr>
            <p:ph type="pic" idx="2"/>
          </p:nvPr>
        </p:nvSpPr>
        <p:spPr>
          <a:xfrm>
            <a:off x="1240972" y="685800"/>
            <a:ext cx="4691743" cy="3509963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pic>
        <p:nvPicPr>
          <p:cNvPr id="546" name="Google Shape;546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1613" y="3530762"/>
            <a:ext cx="5290457" cy="122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6330" y="3595118"/>
            <a:ext cx="2158715" cy="1092433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22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9" name="Google Shape;549;p122"/>
          <p:cNvSpPr>
            <a:spLocks noGrp="1"/>
          </p:cNvSpPr>
          <p:nvPr>
            <p:ph type="pic" idx="3"/>
          </p:nvPr>
        </p:nvSpPr>
        <p:spPr>
          <a:xfrm>
            <a:off x="6327551" y="1126659"/>
            <a:ext cx="1416274" cy="3069104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50" name="Google Shape;550;p122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s Portrait UI Light - No Text">
  <p:cSld name="Devices Portrait UI Light - No Tex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6329" y="3618827"/>
            <a:ext cx="5122667" cy="55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00574" y="3618827"/>
            <a:ext cx="2897937" cy="55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2149" y="3618827"/>
            <a:ext cx="1692877" cy="551996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123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6" name="Google Shape;556;p123"/>
          <p:cNvSpPr>
            <a:spLocks noGrp="1"/>
          </p:cNvSpPr>
          <p:nvPr>
            <p:ph type="pic" idx="2"/>
          </p:nvPr>
        </p:nvSpPr>
        <p:spPr>
          <a:xfrm>
            <a:off x="7554312" y="1528763"/>
            <a:ext cx="1089626" cy="2371726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57" name="Google Shape;557;p123"/>
          <p:cNvSpPr>
            <a:spLocks noGrp="1"/>
          </p:cNvSpPr>
          <p:nvPr>
            <p:ph type="pic" idx="3"/>
          </p:nvPr>
        </p:nvSpPr>
        <p:spPr>
          <a:xfrm>
            <a:off x="4915394" y="797768"/>
            <a:ext cx="2324100" cy="3117008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58" name="Google Shape;558;p123"/>
          <p:cNvSpPr>
            <a:spLocks noGrp="1"/>
          </p:cNvSpPr>
          <p:nvPr>
            <p:ph type="pic" idx="4"/>
          </p:nvPr>
        </p:nvSpPr>
        <p:spPr>
          <a:xfrm>
            <a:off x="467714" y="1308255"/>
            <a:ext cx="4132861" cy="2580101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59" name="Google Shape;559;p123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s Landscape UI Light - No Text">
  <p:cSld name="Devices Landscape UI Light - No Text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2162" y="3555882"/>
            <a:ext cx="1692877" cy="55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64819" y="3551419"/>
            <a:ext cx="3258487" cy="55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43679" y="3538765"/>
            <a:ext cx="4987130" cy="551996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124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5" name="Google Shape;565;p124"/>
          <p:cNvSpPr>
            <a:spLocks noGrp="1"/>
          </p:cNvSpPr>
          <p:nvPr>
            <p:ph type="pic" idx="2"/>
          </p:nvPr>
        </p:nvSpPr>
        <p:spPr>
          <a:xfrm>
            <a:off x="7731368" y="1633538"/>
            <a:ext cx="1007373" cy="2188030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66" name="Google Shape;566;p124"/>
          <p:cNvSpPr>
            <a:spLocks noGrp="1"/>
          </p:cNvSpPr>
          <p:nvPr>
            <p:ph type="pic" idx="3"/>
          </p:nvPr>
        </p:nvSpPr>
        <p:spPr>
          <a:xfrm>
            <a:off x="350194" y="1424574"/>
            <a:ext cx="3799384" cy="2390189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67" name="Google Shape;567;p124"/>
          <p:cNvSpPr>
            <a:spLocks noGrp="1"/>
          </p:cNvSpPr>
          <p:nvPr>
            <p:ph type="pic" idx="4"/>
          </p:nvPr>
        </p:nvSpPr>
        <p:spPr>
          <a:xfrm>
            <a:off x="4524067" y="1686847"/>
            <a:ext cx="2837222" cy="2123768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68" name="Google Shape;568;p124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creen UI">
  <p:cSld name="Full Screen UI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25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1" name="Google Shape;571;p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</p:sp>
      <p:sp>
        <p:nvSpPr>
          <p:cNvPr id="572" name="Google Shape;572;p125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ile UI Dark - Single Screen">
  <p:cSld name="Mobile UI Dark - Single Screen">
    <p:bg>
      <p:bgPr>
        <a:solidFill>
          <a:schemeClr val="dk1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26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5" name="Google Shape;575;p126"/>
          <p:cNvSpPr>
            <a:spLocks noGrp="1"/>
          </p:cNvSpPr>
          <p:nvPr>
            <p:ph type="pic" idx="2"/>
          </p:nvPr>
        </p:nvSpPr>
        <p:spPr>
          <a:xfrm>
            <a:off x="5493543" y="578644"/>
            <a:ext cx="1846661" cy="3986213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576" name="Google Shape;576;p126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26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26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4293394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–"/>
              <a:defRPr>
                <a:solidFill>
                  <a:schemeClr val="lt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9" name="Google Shape;579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ile Layout Dark - Two Screens">
  <p:cSld name="Mobile Layout Dark - Two Screens">
    <p:bg>
      <p:bgPr>
        <a:solidFill>
          <a:schemeClr val="dk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27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2" name="Google Shape;582;p127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27"/>
          <p:cNvSpPr>
            <a:spLocks noGrp="1"/>
          </p:cNvSpPr>
          <p:nvPr>
            <p:ph type="pic" idx="2"/>
          </p:nvPr>
        </p:nvSpPr>
        <p:spPr>
          <a:xfrm>
            <a:off x="4393465" y="859392"/>
            <a:ext cx="1607285" cy="3469496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584" name="Google Shape;584;p127"/>
          <p:cNvSpPr>
            <a:spLocks noGrp="1"/>
          </p:cNvSpPr>
          <p:nvPr>
            <p:ph type="pic" idx="3"/>
          </p:nvPr>
        </p:nvSpPr>
        <p:spPr>
          <a:xfrm>
            <a:off x="6761589" y="859392"/>
            <a:ext cx="1607285" cy="3469496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585" name="Google Shape;585;p127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27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3870248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–"/>
              <a:defRPr>
                <a:solidFill>
                  <a:schemeClr val="lt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87" name="Google Shape;587;p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t UI Dark- Portrait">
  <p:cSld name="Tablet UI Dark- Portrait">
    <p:bg>
      <p:bgPr>
        <a:solidFill>
          <a:schemeClr val="dk1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28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0" name="Google Shape;590;p128"/>
          <p:cNvSpPr>
            <a:spLocks noGrp="1"/>
          </p:cNvSpPr>
          <p:nvPr>
            <p:ph type="pic" idx="2"/>
          </p:nvPr>
        </p:nvSpPr>
        <p:spPr>
          <a:xfrm>
            <a:off x="4839083" y="574358"/>
            <a:ext cx="2987873" cy="3994785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591" name="Google Shape;591;p128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28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4293394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–"/>
              <a:defRPr>
                <a:solidFill>
                  <a:schemeClr val="lt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3" name="Google Shape;593;p128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94" name="Google Shape;594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Full Bleed User Image Dark">
  <p:cSld name="Title Slide - Full Bleed User Image Dark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8EA"/>
          </a:solidFill>
          <a:ln>
            <a:noFill/>
          </a:ln>
        </p:spPr>
      </p:sp>
      <p:sp>
        <p:nvSpPr>
          <p:cNvPr id="54" name="Google Shape;54;p48"/>
          <p:cNvSpPr txBox="1">
            <a:spLocks noGrp="1"/>
          </p:cNvSpPr>
          <p:nvPr>
            <p:ph type="ctrTitle"/>
          </p:nvPr>
        </p:nvSpPr>
        <p:spPr>
          <a:xfrm>
            <a:off x="1143000" y="1589362"/>
            <a:ext cx="6858000" cy="1790700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45700" rIns="91425" bIns="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subTitle" idx="1"/>
          </p:nvPr>
        </p:nvSpPr>
        <p:spPr>
          <a:xfrm>
            <a:off x="3117770" y="3380062"/>
            <a:ext cx="2908462" cy="170426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sz="788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t UI Dark - Landscape">
  <p:cSld name="Tablet UI Dark - Landscape">
    <p:bg>
      <p:bgPr>
        <a:solidFill>
          <a:schemeClr val="dk1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29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7" name="Google Shape;597;p129"/>
          <p:cNvSpPr>
            <a:spLocks noGrp="1"/>
          </p:cNvSpPr>
          <p:nvPr>
            <p:ph type="pic" idx="2"/>
          </p:nvPr>
        </p:nvSpPr>
        <p:spPr>
          <a:xfrm>
            <a:off x="4305301" y="1146338"/>
            <a:ext cx="3981449" cy="2997037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598" name="Google Shape;598;p129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129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3870248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–"/>
              <a:defRPr>
                <a:solidFill>
                  <a:schemeClr val="lt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0" name="Google Shape;600;p129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1" name="Google Shape;601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sktop UI Dark">
  <p:cSld name="Desktop UI Dark">
    <p:bg>
      <p:bgPr>
        <a:solidFill>
          <a:schemeClr val="dk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90290" y="2505513"/>
            <a:ext cx="5559050" cy="2190266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130"/>
          <p:cNvSpPr>
            <a:spLocks noGrp="1"/>
          </p:cNvSpPr>
          <p:nvPr>
            <p:ph type="pic" idx="2"/>
          </p:nvPr>
        </p:nvSpPr>
        <p:spPr>
          <a:xfrm>
            <a:off x="4295775" y="1141426"/>
            <a:ext cx="3990975" cy="2487599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05" name="Google Shape;605;p130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6" name="Google Shape;606;p130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130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3891945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–"/>
              <a:defRPr>
                <a:solidFill>
                  <a:schemeClr val="lt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8" name="Google Shape;608;p130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9" name="Google Shape;609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V UI Dark">
  <p:cSld name="TV UI Dark">
    <p:bg>
      <p:bgPr>
        <a:solidFill>
          <a:schemeClr val="dk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14091" y="2505513"/>
            <a:ext cx="5559050" cy="219026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31"/>
          <p:cNvSpPr>
            <a:spLocks noGrp="1"/>
          </p:cNvSpPr>
          <p:nvPr>
            <p:ph type="pic" idx="2"/>
          </p:nvPr>
        </p:nvSpPr>
        <p:spPr>
          <a:xfrm>
            <a:off x="4296966" y="1432659"/>
            <a:ext cx="3993300" cy="22464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13" name="Google Shape;613;p131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4" name="Google Shape;614;p131"/>
          <p:cNvSpPr txBox="1">
            <a:spLocks noGrp="1"/>
          </p:cNvSpPr>
          <p:nvPr>
            <p:ph type="title"/>
          </p:nvPr>
        </p:nvSpPr>
        <p:spPr>
          <a:xfrm>
            <a:off x="282652" y="333375"/>
            <a:ext cx="3870248" cy="156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31"/>
          <p:cNvSpPr txBox="1">
            <a:spLocks noGrp="1"/>
          </p:cNvSpPr>
          <p:nvPr>
            <p:ph type="body" idx="1"/>
          </p:nvPr>
        </p:nvSpPr>
        <p:spPr>
          <a:xfrm>
            <a:off x="278607" y="1924830"/>
            <a:ext cx="3870248" cy="2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–"/>
              <a:defRPr>
                <a:solidFill>
                  <a:schemeClr val="lt1"/>
                </a:solidFill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6" name="Google Shape;616;p131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7" name="Google Shape;617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ile UI Dark - No Text Three Screens">
  <p:cSld name="obile UI Dark - No Text Three Screens">
    <p:bg>
      <p:bgPr>
        <a:solidFill>
          <a:schemeClr val="dk1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32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0" name="Google Shape;620;p132"/>
          <p:cNvSpPr>
            <a:spLocks noGrp="1"/>
          </p:cNvSpPr>
          <p:nvPr>
            <p:ph type="pic" idx="2"/>
          </p:nvPr>
        </p:nvSpPr>
        <p:spPr>
          <a:xfrm>
            <a:off x="3696666" y="577677"/>
            <a:ext cx="1740481" cy="3737149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21" name="Google Shape;621;p132"/>
          <p:cNvSpPr>
            <a:spLocks noGrp="1"/>
          </p:cNvSpPr>
          <p:nvPr>
            <p:ph type="pic" idx="3"/>
          </p:nvPr>
        </p:nvSpPr>
        <p:spPr>
          <a:xfrm>
            <a:off x="6310602" y="577677"/>
            <a:ext cx="1740481" cy="3737149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22" name="Google Shape;622;p132"/>
          <p:cNvSpPr>
            <a:spLocks noGrp="1"/>
          </p:cNvSpPr>
          <p:nvPr>
            <p:ph type="pic" idx="4"/>
          </p:nvPr>
        </p:nvSpPr>
        <p:spPr>
          <a:xfrm>
            <a:off x="1082730" y="577677"/>
            <a:ext cx="1740481" cy="3737149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23" name="Google Shape;623;p132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24" name="Google Shape;624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V UI Dark - No Text">
  <p:cSld name="TV UI Dark - No Text">
    <p:bg>
      <p:bgPr>
        <a:solidFill>
          <a:schemeClr val="dk1"/>
        </a:solid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33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7" name="Google Shape;627;p133"/>
          <p:cNvSpPr>
            <a:spLocks noGrp="1"/>
          </p:cNvSpPr>
          <p:nvPr>
            <p:ph type="pic" idx="2"/>
          </p:nvPr>
        </p:nvSpPr>
        <p:spPr>
          <a:xfrm>
            <a:off x="1853208" y="838200"/>
            <a:ext cx="5437584" cy="3419475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28" name="Google Shape;628;p133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29" name="Google Shape;629;p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rait Tablet and Mobile UI Dark - No Text">
  <p:cSld name="Portrait Tablet and Mobile UI Dark - No Text">
    <p:bg>
      <p:bgPr>
        <a:solidFill>
          <a:schemeClr val="dk1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34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2" name="Google Shape;632;p134"/>
          <p:cNvSpPr>
            <a:spLocks noGrp="1"/>
          </p:cNvSpPr>
          <p:nvPr>
            <p:ph type="pic" idx="2"/>
          </p:nvPr>
        </p:nvSpPr>
        <p:spPr>
          <a:xfrm>
            <a:off x="5712758" y="1322942"/>
            <a:ext cx="1413708" cy="3103802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33" name="Google Shape;633;p134"/>
          <p:cNvSpPr>
            <a:spLocks noGrp="1"/>
          </p:cNvSpPr>
          <p:nvPr>
            <p:ph type="pic" idx="3"/>
          </p:nvPr>
        </p:nvSpPr>
        <p:spPr>
          <a:xfrm>
            <a:off x="2289253" y="427196"/>
            <a:ext cx="3000375" cy="3999548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34" name="Google Shape;634;p134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35" name="Google Shape;635;p1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ndscape Tablet and Mobile UI Dark - No Text">
  <p:cSld name="Landscape Tablet and Mobile UI Dark - No Text">
    <p:bg>
      <p:bgPr>
        <a:solidFill>
          <a:schemeClr val="dk1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35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8" name="Google Shape;638;p135"/>
          <p:cNvSpPr>
            <a:spLocks noGrp="1"/>
          </p:cNvSpPr>
          <p:nvPr>
            <p:ph type="pic" idx="2"/>
          </p:nvPr>
        </p:nvSpPr>
        <p:spPr>
          <a:xfrm>
            <a:off x="1240972" y="685800"/>
            <a:ext cx="4691743" cy="3509963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39" name="Google Shape;639;p135"/>
          <p:cNvSpPr>
            <a:spLocks noGrp="1"/>
          </p:cNvSpPr>
          <p:nvPr>
            <p:ph type="pic" idx="3"/>
          </p:nvPr>
        </p:nvSpPr>
        <p:spPr>
          <a:xfrm>
            <a:off x="6327551" y="1126659"/>
            <a:ext cx="1416274" cy="3069104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40" name="Google Shape;640;p135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1" name="Google Shape;641;p1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vices Portrait UI Dark - No Text">
  <p:cSld name="Devices Portrait UI Dark - No Text">
    <p:bg>
      <p:bgPr>
        <a:solidFill>
          <a:schemeClr val="dk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36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4" name="Google Shape;644;p136"/>
          <p:cNvSpPr>
            <a:spLocks noGrp="1"/>
          </p:cNvSpPr>
          <p:nvPr>
            <p:ph type="pic" idx="2"/>
          </p:nvPr>
        </p:nvSpPr>
        <p:spPr>
          <a:xfrm>
            <a:off x="7554312" y="1528763"/>
            <a:ext cx="1089626" cy="2371726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45" name="Google Shape;645;p136"/>
          <p:cNvSpPr>
            <a:spLocks noGrp="1"/>
          </p:cNvSpPr>
          <p:nvPr>
            <p:ph type="pic" idx="3"/>
          </p:nvPr>
        </p:nvSpPr>
        <p:spPr>
          <a:xfrm>
            <a:off x="4915394" y="797768"/>
            <a:ext cx="2324100" cy="3117008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46" name="Google Shape;646;p136"/>
          <p:cNvSpPr>
            <a:spLocks noGrp="1"/>
          </p:cNvSpPr>
          <p:nvPr>
            <p:ph type="pic" idx="4"/>
          </p:nvPr>
        </p:nvSpPr>
        <p:spPr>
          <a:xfrm>
            <a:off x="467714" y="1308255"/>
            <a:ext cx="4132861" cy="2580101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47" name="Google Shape;647;p136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8" name="Google Shape;648;p1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vices Landscape UI Dark - No Text">
  <p:cSld name="Devices Landscape UI Dark - No Text">
    <p:bg>
      <p:bgPr>
        <a:solidFill>
          <a:schemeClr val="dk1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2162" y="3534451"/>
            <a:ext cx="1692877" cy="55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64819" y="3529988"/>
            <a:ext cx="3258487" cy="55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935" y="3517334"/>
            <a:ext cx="4515641" cy="551996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37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4" name="Google Shape;654;p137"/>
          <p:cNvSpPr>
            <a:spLocks noGrp="1"/>
          </p:cNvSpPr>
          <p:nvPr>
            <p:ph type="pic" idx="2"/>
          </p:nvPr>
        </p:nvSpPr>
        <p:spPr>
          <a:xfrm>
            <a:off x="7731368" y="1633538"/>
            <a:ext cx="1007373" cy="218803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55" name="Google Shape;655;p137"/>
          <p:cNvSpPr>
            <a:spLocks noGrp="1"/>
          </p:cNvSpPr>
          <p:nvPr>
            <p:ph type="pic" idx="3"/>
          </p:nvPr>
        </p:nvSpPr>
        <p:spPr>
          <a:xfrm>
            <a:off x="350194" y="1424574"/>
            <a:ext cx="3799384" cy="2390189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56" name="Google Shape;656;p137"/>
          <p:cNvSpPr>
            <a:spLocks noGrp="1"/>
          </p:cNvSpPr>
          <p:nvPr>
            <p:ph type="pic" idx="4"/>
          </p:nvPr>
        </p:nvSpPr>
        <p:spPr>
          <a:xfrm>
            <a:off x="4524067" y="1686847"/>
            <a:ext cx="2837222" cy="2123768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EEFEF"/>
              </a:gs>
            </a:gsLst>
            <a:lin ang="5400000" scaled="0"/>
          </a:gradFill>
          <a:ln>
            <a:noFill/>
          </a:ln>
        </p:spPr>
      </p:sp>
      <p:sp>
        <p:nvSpPr>
          <p:cNvPr id="657" name="Google Shape;657;p137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456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8" name="Google Shape;658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1" y="4562911"/>
            <a:ext cx="2165350" cy="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Statement - Bokeh">
  <p:cSld name="Large Statement - Bokeh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25"/>
          <p:cNvSpPr txBox="1">
            <a:spLocks noGrp="1"/>
          </p:cNvSpPr>
          <p:nvPr>
            <p:ph type="ctrTitle"/>
          </p:nvPr>
        </p:nvSpPr>
        <p:spPr>
          <a:xfrm>
            <a:off x="800100" y="1081621"/>
            <a:ext cx="7543800" cy="304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282653" y="4698650"/>
            <a:ext cx="555828" cy="158808"/>
          </a:xfrm>
          <a:custGeom>
            <a:avLst/>
            <a:gdLst/>
            <a:ahLst/>
            <a:cxnLst/>
            <a:rect l="l" t="t" r="r" b="b"/>
            <a:pathLst>
              <a:path w="8534400" h="2438400" extrusionOk="0">
                <a:moveTo>
                  <a:pt x="4023931" y="1312259"/>
                </a:moveTo>
                <a:lnTo>
                  <a:pt x="4270057" y="1312259"/>
                </a:lnTo>
                <a:cubicBezTo>
                  <a:pt x="4440431" y="1312259"/>
                  <a:pt x="4525451" y="1374934"/>
                  <a:pt x="4525137" y="1500283"/>
                </a:cubicBezTo>
                <a:cubicBezTo>
                  <a:pt x="4525518" y="1559024"/>
                  <a:pt x="4503296" y="1604077"/>
                  <a:pt x="4458462" y="1635443"/>
                </a:cubicBezTo>
                <a:cubicBezTo>
                  <a:pt x="4413628" y="1666808"/>
                  <a:pt x="4349592" y="1682496"/>
                  <a:pt x="4266343" y="1682496"/>
                </a:cubicBezTo>
                <a:lnTo>
                  <a:pt x="4023931" y="1682496"/>
                </a:lnTo>
                <a:close/>
                <a:moveTo>
                  <a:pt x="975932" y="1312259"/>
                </a:moveTo>
                <a:lnTo>
                  <a:pt x="1222058" y="1312259"/>
                </a:lnTo>
                <a:cubicBezTo>
                  <a:pt x="1392431" y="1312259"/>
                  <a:pt x="1477451" y="1374934"/>
                  <a:pt x="1477137" y="1500283"/>
                </a:cubicBezTo>
                <a:cubicBezTo>
                  <a:pt x="1477518" y="1559024"/>
                  <a:pt x="1455296" y="1604077"/>
                  <a:pt x="1410462" y="1635443"/>
                </a:cubicBezTo>
                <a:cubicBezTo>
                  <a:pt x="1365628" y="1666808"/>
                  <a:pt x="1301591" y="1682496"/>
                  <a:pt x="1218343" y="1682496"/>
                </a:cubicBezTo>
                <a:lnTo>
                  <a:pt x="975932" y="1682496"/>
                </a:lnTo>
                <a:close/>
                <a:moveTo>
                  <a:pt x="4023931" y="755904"/>
                </a:moveTo>
                <a:lnTo>
                  <a:pt x="4234910" y="755904"/>
                </a:lnTo>
                <a:cubicBezTo>
                  <a:pt x="4382862" y="755971"/>
                  <a:pt x="4456843" y="810320"/>
                  <a:pt x="4456843" y="918972"/>
                </a:cubicBezTo>
                <a:cubicBezTo>
                  <a:pt x="4456843" y="975293"/>
                  <a:pt x="4437793" y="1019108"/>
                  <a:pt x="4399693" y="1050417"/>
                </a:cubicBezTo>
                <a:cubicBezTo>
                  <a:pt x="4361716" y="1081726"/>
                  <a:pt x="4306700" y="1097375"/>
                  <a:pt x="4234624" y="1097375"/>
                </a:cubicBezTo>
                <a:lnTo>
                  <a:pt x="4023931" y="1097375"/>
                </a:lnTo>
                <a:close/>
                <a:moveTo>
                  <a:pt x="975932" y="755904"/>
                </a:moveTo>
                <a:lnTo>
                  <a:pt x="1186910" y="755904"/>
                </a:lnTo>
                <a:cubicBezTo>
                  <a:pt x="1334862" y="755971"/>
                  <a:pt x="1408843" y="810320"/>
                  <a:pt x="1408843" y="918972"/>
                </a:cubicBezTo>
                <a:cubicBezTo>
                  <a:pt x="1408843" y="975293"/>
                  <a:pt x="1389793" y="1019108"/>
                  <a:pt x="1351693" y="1050417"/>
                </a:cubicBezTo>
                <a:cubicBezTo>
                  <a:pt x="1313783" y="1081726"/>
                  <a:pt x="1258757" y="1097375"/>
                  <a:pt x="1186625" y="1097375"/>
                </a:cubicBezTo>
                <a:lnTo>
                  <a:pt x="975932" y="1097375"/>
                </a:lnTo>
                <a:close/>
                <a:moveTo>
                  <a:pt x="3745992" y="533400"/>
                </a:moveTo>
                <a:lnTo>
                  <a:pt x="3745992" y="1905000"/>
                </a:lnTo>
                <a:lnTo>
                  <a:pt x="4292442" y="1905000"/>
                </a:lnTo>
                <a:cubicBezTo>
                  <a:pt x="4400455" y="1905448"/>
                  <a:pt x="4493104" y="1889570"/>
                  <a:pt x="4570381" y="1857375"/>
                </a:cubicBezTo>
                <a:cubicBezTo>
                  <a:pt x="4647657" y="1825181"/>
                  <a:pt x="4706998" y="1779680"/>
                  <a:pt x="4748403" y="1720882"/>
                </a:cubicBezTo>
                <a:cubicBezTo>
                  <a:pt x="4790056" y="1662084"/>
                  <a:pt x="4810725" y="1591790"/>
                  <a:pt x="4810411" y="1509998"/>
                </a:cubicBezTo>
                <a:cubicBezTo>
                  <a:pt x="4810477" y="1426940"/>
                  <a:pt x="4789046" y="1356293"/>
                  <a:pt x="4746117" y="1298067"/>
                </a:cubicBezTo>
                <a:cubicBezTo>
                  <a:pt x="4703188" y="1239841"/>
                  <a:pt x="4641342" y="1197293"/>
                  <a:pt x="4560570" y="1170432"/>
                </a:cubicBezTo>
                <a:cubicBezTo>
                  <a:pt x="4614824" y="1145943"/>
                  <a:pt x="4660821" y="1106234"/>
                  <a:pt x="4692968" y="1056132"/>
                </a:cubicBezTo>
                <a:cubicBezTo>
                  <a:pt x="4723676" y="1004945"/>
                  <a:pt x="4739202" y="946071"/>
                  <a:pt x="4737735" y="886397"/>
                </a:cubicBezTo>
                <a:cubicBezTo>
                  <a:pt x="4737611" y="772601"/>
                  <a:pt x="4695949" y="685324"/>
                  <a:pt x="4612767" y="624554"/>
                </a:cubicBezTo>
                <a:cubicBezTo>
                  <a:pt x="4529585" y="563785"/>
                  <a:pt x="4412104" y="533400"/>
                  <a:pt x="4260342" y="533400"/>
                </a:cubicBezTo>
                <a:close/>
                <a:moveTo>
                  <a:pt x="697992" y="533400"/>
                </a:moveTo>
                <a:lnTo>
                  <a:pt x="697992" y="1905000"/>
                </a:lnTo>
                <a:lnTo>
                  <a:pt x="1244441" y="1905000"/>
                </a:lnTo>
                <a:cubicBezTo>
                  <a:pt x="1352455" y="1905448"/>
                  <a:pt x="1445104" y="1889570"/>
                  <a:pt x="1522381" y="1857375"/>
                </a:cubicBezTo>
                <a:cubicBezTo>
                  <a:pt x="1599657" y="1825181"/>
                  <a:pt x="1658998" y="1779680"/>
                  <a:pt x="1700403" y="1720882"/>
                </a:cubicBezTo>
                <a:cubicBezTo>
                  <a:pt x="1742056" y="1662084"/>
                  <a:pt x="1762725" y="1591790"/>
                  <a:pt x="1762411" y="1509998"/>
                </a:cubicBezTo>
                <a:cubicBezTo>
                  <a:pt x="1762478" y="1426940"/>
                  <a:pt x="1741046" y="1356293"/>
                  <a:pt x="1698117" y="1298067"/>
                </a:cubicBezTo>
                <a:cubicBezTo>
                  <a:pt x="1655188" y="1239841"/>
                  <a:pt x="1593342" y="1197293"/>
                  <a:pt x="1512570" y="1170432"/>
                </a:cubicBezTo>
                <a:cubicBezTo>
                  <a:pt x="1566824" y="1145943"/>
                  <a:pt x="1612821" y="1106234"/>
                  <a:pt x="1644968" y="1056132"/>
                </a:cubicBezTo>
                <a:cubicBezTo>
                  <a:pt x="1675676" y="1004945"/>
                  <a:pt x="1691202" y="946071"/>
                  <a:pt x="1689735" y="886397"/>
                </a:cubicBezTo>
                <a:cubicBezTo>
                  <a:pt x="1689611" y="772601"/>
                  <a:pt x="1647949" y="685324"/>
                  <a:pt x="1564767" y="624554"/>
                </a:cubicBezTo>
                <a:cubicBezTo>
                  <a:pt x="1481585" y="563785"/>
                  <a:pt x="1364104" y="533400"/>
                  <a:pt x="1212342" y="533400"/>
                </a:cubicBezTo>
                <a:close/>
                <a:moveTo>
                  <a:pt x="7427214" y="519113"/>
                </a:moveTo>
                <a:cubicBezTo>
                  <a:pt x="7326040" y="517693"/>
                  <a:pt x="7225427" y="534238"/>
                  <a:pt x="7130034" y="567976"/>
                </a:cubicBezTo>
                <a:cubicBezTo>
                  <a:pt x="7045128" y="598418"/>
                  <a:pt x="6967614" y="646452"/>
                  <a:pt x="6902577" y="708946"/>
                </a:cubicBezTo>
                <a:cubicBezTo>
                  <a:pt x="6838779" y="771239"/>
                  <a:pt x="6789258" y="846639"/>
                  <a:pt x="6757416" y="929926"/>
                </a:cubicBezTo>
                <a:cubicBezTo>
                  <a:pt x="6722688" y="1022118"/>
                  <a:pt x="6705600" y="1120026"/>
                  <a:pt x="6707029" y="1218533"/>
                </a:cubicBezTo>
                <a:cubicBezTo>
                  <a:pt x="6705562" y="1318708"/>
                  <a:pt x="6721954" y="1418330"/>
                  <a:pt x="6755416" y="1512761"/>
                </a:cubicBezTo>
                <a:cubicBezTo>
                  <a:pt x="6814595" y="1681658"/>
                  <a:pt x="6948021" y="1814065"/>
                  <a:pt x="7117366" y="1871948"/>
                </a:cubicBezTo>
                <a:cubicBezTo>
                  <a:pt x="7212559" y="1905048"/>
                  <a:pt x="7312828" y="1921164"/>
                  <a:pt x="7413593" y="1919573"/>
                </a:cubicBezTo>
                <a:cubicBezTo>
                  <a:pt x="7493137" y="1919945"/>
                  <a:pt x="7572442" y="1910801"/>
                  <a:pt x="7649813" y="1892332"/>
                </a:cubicBezTo>
                <a:cubicBezTo>
                  <a:pt x="7718631" y="1876435"/>
                  <a:pt x="7785030" y="1851450"/>
                  <a:pt x="7847266" y="1818037"/>
                </a:cubicBezTo>
                <a:lnTo>
                  <a:pt x="7847362" y="1556766"/>
                </a:lnTo>
                <a:cubicBezTo>
                  <a:pt x="7729481" y="1630147"/>
                  <a:pt x="7593216" y="1668618"/>
                  <a:pt x="7454360" y="1667732"/>
                </a:cubicBezTo>
                <a:cubicBezTo>
                  <a:pt x="7361396" y="1667732"/>
                  <a:pt x="7282339" y="1650178"/>
                  <a:pt x="7217188" y="1615059"/>
                </a:cubicBezTo>
                <a:cubicBezTo>
                  <a:pt x="7152732" y="1580760"/>
                  <a:pt x="7100621" y="1527181"/>
                  <a:pt x="7068122" y="1461802"/>
                </a:cubicBezTo>
                <a:cubicBezTo>
                  <a:pt x="7033832" y="1394812"/>
                  <a:pt x="7016715" y="1313660"/>
                  <a:pt x="7016782" y="1218343"/>
                </a:cubicBezTo>
                <a:cubicBezTo>
                  <a:pt x="7016848" y="1123026"/>
                  <a:pt x="7034593" y="1042197"/>
                  <a:pt x="7070027" y="975836"/>
                </a:cubicBezTo>
                <a:cubicBezTo>
                  <a:pt x="7104240" y="910590"/>
                  <a:pt x="7157628" y="857402"/>
                  <a:pt x="7222998" y="823436"/>
                </a:cubicBezTo>
                <a:cubicBezTo>
                  <a:pt x="7289416" y="788318"/>
                  <a:pt x="7369778" y="770763"/>
                  <a:pt x="7464076" y="770763"/>
                </a:cubicBezTo>
                <a:cubicBezTo>
                  <a:pt x="7530199" y="770430"/>
                  <a:pt x="7596016" y="779602"/>
                  <a:pt x="7659529" y="798005"/>
                </a:cubicBezTo>
                <a:cubicBezTo>
                  <a:pt x="7720689" y="815826"/>
                  <a:pt x="7778810" y="842763"/>
                  <a:pt x="7831931" y="877919"/>
                </a:cubicBezTo>
                <a:lnTo>
                  <a:pt x="7831931" y="611219"/>
                </a:lnTo>
                <a:cubicBezTo>
                  <a:pt x="7772124" y="580520"/>
                  <a:pt x="7708697" y="557451"/>
                  <a:pt x="7643146" y="542544"/>
                </a:cubicBezTo>
                <a:cubicBezTo>
                  <a:pt x="7572290" y="526590"/>
                  <a:pt x="7499842" y="518722"/>
                  <a:pt x="7427214" y="519113"/>
                </a:cubicBezTo>
                <a:close/>
                <a:moveTo>
                  <a:pt x="6096000" y="0"/>
                </a:moveTo>
                <a:lnTo>
                  <a:pt x="8534400" y="0"/>
                </a:lnTo>
                <a:lnTo>
                  <a:pt x="8534400" y="2438400"/>
                </a:lnTo>
                <a:lnTo>
                  <a:pt x="6096000" y="2438400"/>
                </a:lnTo>
                <a:close/>
                <a:moveTo>
                  <a:pt x="3048000" y="0"/>
                </a:moveTo>
                <a:lnTo>
                  <a:pt x="5486400" y="0"/>
                </a:lnTo>
                <a:lnTo>
                  <a:pt x="5486400" y="2438400"/>
                </a:lnTo>
                <a:lnTo>
                  <a:pt x="3048000" y="2438400"/>
                </a:lnTo>
                <a:close/>
                <a:moveTo>
                  <a:pt x="0" y="0"/>
                </a:moveTo>
                <a:lnTo>
                  <a:pt x="2438400" y="0"/>
                </a:lnTo>
                <a:lnTo>
                  <a:pt x="2438400" y="2438400"/>
                </a:lnTo>
                <a:lnTo>
                  <a:pt x="0" y="24384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456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8" name="Google Shape;66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282653" y="369516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sz="25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ftr" idx="11"/>
          </p:nvPr>
        </p:nvSpPr>
        <p:spPr>
          <a:xfrm>
            <a:off x="2323901" y="46821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rgbClr val="B0B2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9"/>
          <p:cNvSpPr txBox="1">
            <a:spLocks noGrp="1"/>
          </p:cNvSpPr>
          <p:nvPr>
            <p:ph type="sldNum" idx="12"/>
          </p:nvPr>
        </p:nvSpPr>
        <p:spPr>
          <a:xfrm>
            <a:off x="8572887" y="4682122"/>
            <a:ext cx="3523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39"/>
          <p:cNvSpPr txBox="1">
            <a:spLocks noGrp="1"/>
          </p:cNvSpPr>
          <p:nvPr>
            <p:ph type="body" idx="1"/>
          </p:nvPr>
        </p:nvSpPr>
        <p:spPr>
          <a:xfrm>
            <a:off x="282653" y="1924649"/>
            <a:ext cx="8370000" cy="2544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10;p39"/>
          <p:cNvPicPr preferRelativeResize="0"/>
          <p:nvPr/>
        </p:nvPicPr>
        <p:blipFill rotWithShape="1">
          <a:blip r:embed="rId100">
            <a:alphaModFix/>
          </a:blip>
          <a:srcRect/>
          <a:stretch/>
        </p:blipFill>
        <p:spPr>
          <a:xfrm>
            <a:off x="120652" y="4551395"/>
            <a:ext cx="2171699" cy="4832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76">
          <p15:clr>
            <a:srgbClr val="F26B43"/>
          </p15:clr>
        </p15:guide>
        <p15:guide id="2" pos="5585">
          <p15:clr>
            <a:srgbClr val="F26B43"/>
          </p15:clr>
        </p15:guide>
        <p15:guide id="3" orient="horz" pos="2811">
          <p15:clr>
            <a:srgbClr val="F26B43"/>
          </p15:clr>
        </p15:guide>
        <p15:guide id="4" orient="horz" pos="3066">
          <p15:clr>
            <a:srgbClr val="F26B43"/>
          </p15:clr>
        </p15:guide>
        <p15:guide id="5" orient="horz" pos="174">
          <p15:clr>
            <a:srgbClr val="F26B43"/>
          </p15:clr>
        </p15:guide>
        <p15:guide id="6" orient="horz" pos="685">
          <p15:clr>
            <a:srgbClr val="F26B43"/>
          </p15:clr>
        </p15:guide>
        <p15:guide id="7" orient="horz" pos="915">
          <p15:clr>
            <a:srgbClr val="F26B43"/>
          </p15:clr>
        </p15:guide>
        <p15:guide id="8" orient="horz" pos="119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1" name="Google Shape;66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2" name="Google Shape;66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ebbc-my.sharepoint.com/:p:/r/personal/sally_hawley_bbc_co_uk/Documents/240823%20Q3%20Context%20Setting.pptx?d=w8cc675df9e3f4944ae6f8930525dd760&amp;csf=1&amp;web=1&amp;e=rSTad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ebbc-my.sharepoint.com/:p:/r/personal/sally_hawley_bbc_co_uk/Documents/240823%20Q3%20Context%20Setting.pptx?d=w8cc675df9e3f4944ae6f8930525dd760&amp;csf=1&amp;web=1&amp;e=rSTad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ebbc-my.sharepoint.com/:p:/r/personal/sally_hawley_bbc_co_uk/Documents/240823%20Q3%20Context%20Setting.pptx?d=w8cc675df9e3f4944ae6f8930525dd760&amp;csf=1&amp;web=1&amp;e=rSTad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ebbc-my.sharepoint.com/:p:/r/personal/sally_hawley_bbc_co_uk/Documents/240823%20Q3%20Context%20Setting.pptx?d=w8cc675df9e3f4944ae6f8930525dd760&amp;csf=1&amp;web=1&amp;e=rSTad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"/>
          <p:cNvSpPr txBox="1">
            <a:spLocks noGrp="1"/>
          </p:cNvSpPr>
          <p:nvPr>
            <p:ph type="ctrTitle"/>
          </p:nvPr>
        </p:nvSpPr>
        <p:spPr>
          <a:xfrm>
            <a:off x="1016934" y="1334011"/>
            <a:ext cx="7110132" cy="179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>
                <a:latin typeface="Arial"/>
                <a:ea typeface="Arial"/>
                <a:cs typeface="Arial"/>
                <a:sym typeface="Arial"/>
              </a:rPr>
              <a:t>Q3 (Oct-Dec '23) Context Setting</a:t>
            </a:r>
            <a:endParaRPr/>
          </a:p>
        </p:txBody>
      </p:sp>
      <p:sp>
        <p:nvSpPr>
          <p:cNvPr id="719" name="Google Shape;719;p1"/>
          <p:cNvSpPr txBox="1">
            <a:spLocks noGrp="1"/>
          </p:cNvSpPr>
          <p:nvPr>
            <p:ph type="subTitle" idx="1"/>
          </p:nvPr>
        </p:nvSpPr>
        <p:spPr>
          <a:xfrm>
            <a:off x="3117770" y="3146598"/>
            <a:ext cx="2908462" cy="26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9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720" name="Google Shape;720;p1"/>
          <p:cNvSpPr txBox="1">
            <a:spLocks noGrp="1"/>
          </p:cNvSpPr>
          <p:nvPr>
            <p:ph type="body" idx="2"/>
          </p:nvPr>
        </p:nvSpPr>
        <p:spPr>
          <a:xfrm>
            <a:off x="3118248" y="3494646"/>
            <a:ext cx="2907506" cy="17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750"/>
            </a:pPr>
            <a:r>
              <a:rPr lang="en-GB" sz="750" dirty="0"/>
              <a:t>26th August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77721812a0_0_127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Context Setting for Product Group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5" name="Google Shape;825;g277721812a0_0_127"/>
          <p:cNvSpPr txBox="1">
            <a:spLocks noGrp="1"/>
          </p:cNvSpPr>
          <p:nvPr>
            <p:ph type="body" idx="4294967295"/>
          </p:nvPr>
        </p:nvSpPr>
        <p:spPr>
          <a:xfrm>
            <a:off x="496205" y="986425"/>
            <a:ext cx="8370000" cy="25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Programs to be aware of</a:t>
            </a: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/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0"/>
              <a:t>Welsh Language</a:t>
            </a:r>
            <a:endParaRPr sz="2000" b="0"/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0"/>
              <a:t>Nitro / CPS</a:t>
            </a:r>
            <a:endParaRPr sz="2000" b="0"/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0"/>
              <a:t>NGP</a:t>
            </a:r>
            <a:endParaRPr sz="2000" b="0"/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0"/>
              <a:t>Growth</a:t>
            </a: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77721812a0_0_34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WIDER CONTEXT - OKRs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277721812a0_0_34"/>
          <p:cNvSpPr txBox="1"/>
          <p:nvPr/>
        </p:nvSpPr>
        <p:spPr>
          <a:xfrm>
            <a:off x="334584" y="920290"/>
            <a:ext cx="8367000" cy="30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Context Setting across Product Group</a:t>
            </a:r>
            <a:b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GB" sz="2000" u="sng">
                <a:solidFill>
                  <a:schemeClr val="hlink"/>
                </a:solidFill>
                <a:hlinkClick r:id="rId3"/>
              </a:rPr>
              <a:t>240823 Q3 Context Setting.pptx</a:t>
            </a:r>
            <a:endParaRPr sz="29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2" name="Google Shape;832;g277721812a0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g277721812a0_0_3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77721812a0_0_94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WIDER CONTEXT - OKRs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277721812a0_0_94"/>
          <p:cNvSpPr txBox="1"/>
          <p:nvPr/>
        </p:nvSpPr>
        <p:spPr>
          <a:xfrm>
            <a:off x="334584" y="920290"/>
            <a:ext cx="8367000" cy="30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Context Setting across Product Group</a:t>
            </a:r>
            <a:b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GB" sz="2000" u="sng">
                <a:solidFill>
                  <a:schemeClr val="hlink"/>
                </a:solidFill>
                <a:hlinkClick r:id="rId3"/>
              </a:rPr>
              <a:t>240823 Q3 Context Setting.pptx</a:t>
            </a:r>
            <a:endParaRPr sz="29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Google Shape;840;g277721812a0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g277721812a0_0_9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42" name="Google Shape;842;g277721812a0_0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g277721812a0_0_9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77721812a0_0_108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WIDER CONTEXT - OKRs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277721812a0_0_108"/>
          <p:cNvSpPr txBox="1"/>
          <p:nvPr/>
        </p:nvSpPr>
        <p:spPr>
          <a:xfrm>
            <a:off x="334584" y="920290"/>
            <a:ext cx="8367000" cy="30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Context Setting across Product Group</a:t>
            </a:r>
            <a:b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GB" sz="2000" u="sng">
                <a:solidFill>
                  <a:schemeClr val="hlink"/>
                </a:solidFill>
                <a:hlinkClick r:id="rId3"/>
              </a:rPr>
              <a:t>240823 Q3 Context Setting.pptx</a:t>
            </a:r>
            <a:endParaRPr sz="29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g277721812a0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g277721812a0_0_10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52" name="Google Shape;852;g277721812a0_0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g277721812a0_0_10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77721812a0_0_101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WIDER CONTEXT - OKRs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277721812a0_0_101"/>
          <p:cNvSpPr txBox="1"/>
          <p:nvPr/>
        </p:nvSpPr>
        <p:spPr>
          <a:xfrm>
            <a:off x="334584" y="920290"/>
            <a:ext cx="8367000" cy="30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Context Setting across Product Group</a:t>
            </a:r>
            <a:b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GB" sz="2000" u="sng">
                <a:solidFill>
                  <a:schemeClr val="hlink"/>
                </a:solidFill>
                <a:hlinkClick r:id="rId3"/>
              </a:rPr>
              <a:t>240823 Q3 Context Setting.pptx</a:t>
            </a:r>
            <a:endParaRPr sz="29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0" name="Google Shape;860;g277721812a0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g277721812a0_0_10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62" name="Google Shape;862;g277721812a0_0_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g277721812a0_0_10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791c26a9d4_1_5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2791c26a9d4_1_5"/>
          <p:cNvSpPr txBox="1"/>
          <p:nvPr/>
        </p:nvSpPr>
        <p:spPr>
          <a:xfrm>
            <a:off x="629616" y="1162183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b="1">
                <a:solidFill>
                  <a:schemeClr val="dk1"/>
                </a:solidFill>
              </a:rPr>
              <a:t>Our wider ambition is stable</a:t>
            </a:r>
            <a:endParaRPr b="1">
              <a:solidFill>
                <a:schemeClr val="dk1"/>
              </a:solidFill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b="1">
                <a:solidFill>
                  <a:schemeClr val="dk1"/>
                </a:solidFill>
              </a:rPr>
              <a:t>Update to our Objectives to be more holistic across Partnerships and focused on the outcomes</a:t>
            </a:r>
            <a:br>
              <a:rPr lang="en-GB" sz="2000" b="1">
                <a:solidFill>
                  <a:schemeClr val="dk1"/>
                </a:solidFill>
              </a:rPr>
            </a:b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b="1">
                <a:solidFill>
                  <a:schemeClr val="dk1"/>
                </a:solidFill>
              </a:rPr>
              <a:t>Next steps, Product leaders will work with teams to create committed to roadmaps and ladder up Key Results to objectives</a:t>
            </a:r>
            <a:endParaRPr sz="2000" b="1">
              <a:solidFill>
                <a:schemeClr val="dk1"/>
              </a:solidFill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b="1">
                <a:solidFill>
                  <a:schemeClr val="dk1"/>
                </a:solidFill>
              </a:rPr>
              <a:t>Important we now share our great work with Product Group and stakeholders</a:t>
            </a:r>
            <a:endParaRPr sz="2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4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Partnerships: Q</a:t>
            </a: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GB"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Planning – Next Steps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75" name="Google Shape;875;p14"/>
          <p:cNvCxnSpPr/>
          <p:nvPr/>
        </p:nvCxnSpPr>
        <p:spPr>
          <a:xfrm>
            <a:off x="334566" y="545475"/>
            <a:ext cx="5901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6" name="Google Shape;876;p14"/>
          <p:cNvSpPr/>
          <p:nvPr/>
        </p:nvSpPr>
        <p:spPr>
          <a:xfrm>
            <a:off x="1640757" y="1809508"/>
            <a:ext cx="1885402" cy="1953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4"/>
          <p:cNvSpPr txBox="1"/>
          <p:nvPr/>
        </p:nvSpPr>
        <p:spPr>
          <a:xfrm>
            <a:off x="1789317" y="2587217"/>
            <a:ext cx="15378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Context Setting (today)</a:t>
            </a:r>
            <a:endParaRPr sz="13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8" name="Google Shape;878;p14"/>
          <p:cNvSpPr/>
          <p:nvPr/>
        </p:nvSpPr>
        <p:spPr>
          <a:xfrm>
            <a:off x="3686338" y="1809508"/>
            <a:ext cx="1790918" cy="1953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4"/>
          <p:cNvSpPr txBox="1"/>
          <p:nvPr/>
        </p:nvSpPr>
        <p:spPr>
          <a:xfrm>
            <a:off x="3847548" y="2588706"/>
            <a:ext cx="1537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Q2 Planning in teams (September)</a:t>
            </a:r>
            <a:endParaRPr sz="13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0" name="Google Shape;880;p14"/>
          <p:cNvSpPr txBox="1"/>
          <p:nvPr/>
        </p:nvSpPr>
        <p:spPr>
          <a:xfrm>
            <a:off x="2398888" y="2270784"/>
            <a:ext cx="3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1" name="Google Shape;881;p14"/>
          <p:cNvSpPr/>
          <p:nvPr/>
        </p:nvSpPr>
        <p:spPr>
          <a:xfrm>
            <a:off x="5637435" y="1809508"/>
            <a:ext cx="1696498" cy="1953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4"/>
          <p:cNvSpPr txBox="1"/>
          <p:nvPr/>
        </p:nvSpPr>
        <p:spPr>
          <a:xfrm>
            <a:off x="5683928" y="2572762"/>
            <a:ext cx="15378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Share back with wider Partnerships (26 September)</a:t>
            </a:r>
            <a:endParaRPr sz="13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3" name="Google Shape;883;p14"/>
          <p:cNvSpPr txBox="1"/>
          <p:nvPr/>
        </p:nvSpPr>
        <p:spPr>
          <a:xfrm>
            <a:off x="4432899" y="2263640"/>
            <a:ext cx="3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4" name="Google Shape;884;p14"/>
          <p:cNvSpPr txBox="1"/>
          <p:nvPr/>
        </p:nvSpPr>
        <p:spPr>
          <a:xfrm>
            <a:off x="6342149" y="2248443"/>
            <a:ext cx="5032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5"/>
          <p:cNvSpPr txBox="1"/>
          <p:nvPr/>
        </p:nvSpPr>
        <p:spPr>
          <a:xfrm>
            <a:off x="791775" y="20302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Questions?</a:t>
            </a:r>
            <a:endParaRPr sz="24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0" name="Google Shape;890;p15"/>
          <p:cNvCxnSpPr/>
          <p:nvPr/>
        </p:nvCxnSpPr>
        <p:spPr>
          <a:xfrm>
            <a:off x="791766" y="2451350"/>
            <a:ext cx="5901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791c26a9d4_1_0"/>
          <p:cNvSpPr txBox="1"/>
          <p:nvPr/>
        </p:nvSpPr>
        <p:spPr>
          <a:xfrm>
            <a:off x="791775" y="20302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Appendix</a:t>
            </a:r>
            <a:endParaRPr sz="24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6" name="Google Shape;896;g2791c26a9d4_1_0"/>
          <p:cNvCxnSpPr/>
          <p:nvPr/>
        </p:nvCxnSpPr>
        <p:spPr>
          <a:xfrm>
            <a:off x="791766" y="2451350"/>
            <a:ext cx="5901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77721812a0_0_142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Context Setting for Product Group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2" name="Google Shape;902;g277721812a0_0_142"/>
          <p:cNvSpPr txBox="1"/>
          <p:nvPr/>
        </p:nvSpPr>
        <p:spPr>
          <a:xfrm>
            <a:off x="5535320" y="4818964"/>
            <a:ext cx="3608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Goal to roll out across all, but start with our largest partners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277721812a0_0_142"/>
          <p:cNvSpPr txBox="1">
            <a:spLocks noGrp="1"/>
          </p:cNvSpPr>
          <p:nvPr>
            <p:ph type="body" idx="4294967295"/>
          </p:nvPr>
        </p:nvSpPr>
        <p:spPr>
          <a:xfrm>
            <a:off x="278605" y="1630675"/>
            <a:ext cx="8370000" cy="25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Programs to be aware of</a:t>
            </a: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Welsh Language</a:t>
            </a:r>
            <a:endParaRPr sz="2000" b="0"/>
          </a:p>
        </p:txBody>
      </p:sp>
      <p:pic>
        <p:nvPicPr>
          <p:cNvPr id="904" name="Google Shape;904;g277721812a0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g277721812a0_0_14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77721812a0_0_0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Q3 Planning Oct – Dec 2023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277721812a0_0_0"/>
          <p:cNvSpPr/>
          <p:nvPr/>
        </p:nvSpPr>
        <p:spPr>
          <a:xfrm>
            <a:off x="1640757" y="1809508"/>
            <a:ext cx="1885500" cy="1953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277721812a0_0_0"/>
          <p:cNvSpPr txBox="1"/>
          <p:nvPr/>
        </p:nvSpPr>
        <p:spPr>
          <a:xfrm>
            <a:off x="1789317" y="2587217"/>
            <a:ext cx="1537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Setting (today)</a:t>
            </a:r>
            <a:endParaRPr sz="13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277721812a0_0_0"/>
          <p:cNvSpPr/>
          <p:nvPr/>
        </p:nvSpPr>
        <p:spPr>
          <a:xfrm>
            <a:off x="3686338" y="1809508"/>
            <a:ext cx="1791000" cy="1953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277721812a0_0_0"/>
          <p:cNvSpPr txBox="1"/>
          <p:nvPr/>
        </p:nvSpPr>
        <p:spPr>
          <a:xfrm>
            <a:off x="3847548" y="2588706"/>
            <a:ext cx="1537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Q3 Planning in teams (September)</a:t>
            </a:r>
            <a:endParaRPr sz="13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277721812a0_0_0"/>
          <p:cNvSpPr txBox="1"/>
          <p:nvPr/>
        </p:nvSpPr>
        <p:spPr>
          <a:xfrm>
            <a:off x="2398888" y="2270784"/>
            <a:ext cx="3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1" name="Google Shape;731;g277721812a0_0_0"/>
          <p:cNvSpPr/>
          <p:nvPr/>
        </p:nvSpPr>
        <p:spPr>
          <a:xfrm>
            <a:off x="5637435" y="1809508"/>
            <a:ext cx="1696500" cy="1953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277721812a0_0_0"/>
          <p:cNvSpPr txBox="1"/>
          <p:nvPr/>
        </p:nvSpPr>
        <p:spPr>
          <a:xfrm>
            <a:off x="5683928" y="2572762"/>
            <a:ext cx="1537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back with wider Partnerships (26th Sep)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277721812a0_0_0"/>
          <p:cNvSpPr txBox="1"/>
          <p:nvPr/>
        </p:nvSpPr>
        <p:spPr>
          <a:xfrm>
            <a:off x="4432899" y="2263640"/>
            <a:ext cx="3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4" name="Google Shape;734;g277721812a0_0_0"/>
          <p:cNvSpPr txBox="1"/>
          <p:nvPr/>
        </p:nvSpPr>
        <p:spPr>
          <a:xfrm>
            <a:off x="6342149" y="2248443"/>
            <a:ext cx="50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77721812a0_0_148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Context Setting for Product Group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1" name="Google Shape;911;g277721812a0_0_148"/>
          <p:cNvSpPr txBox="1"/>
          <p:nvPr/>
        </p:nvSpPr>
        <p:spPr>
          <a:xfrm>
            <a:off x="5535320" y="4818964"/>
            <a:ext cx="3608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Goal to roll out across all, but start with our largest partners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277721812a0_0_148"/>
          <p:cNvSpPr txBox="1">
            <a:spLocks noGrp="1"/>
          </p:cNvSpPr>
          <p:nvPr>
            <p:ph type="body" idx="4294967295"/>
          </p:nvPr>
        </p:nvSpPr>
        <p:spPr>
          <a:xfrm>
            <a:off x="278605" y="1630675"/>
            <a:ext cx="8370000" cy="25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Programs to be aware of</a:t>
            </a: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Welsh Language</a:t>
            </a:r>
            <a:endParaRPr sz="2000" b="0"/>
          </a:p>
        </p:txBody>
      </p:sp>
      <p:pic>
        <p:nvPicPr>
          <p:cNvPr id="913" name="Google Shape;913;g277721812a0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g277721812a0_0_14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77721812a0_0_162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Context Setting for Product Group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0" name="Google Shape;920;g277721812a0_0_162"/>
          <p:cNvSpPr txBox="1"/>
          <p:nvPr/>
        </p:nvSpPr>
        <p:spPr>
          <a:xfrm>
            <a:off x="5535320" y="4818964"/>
            <a:ext cx="3608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Goal to roll out across all, but start with our largest partners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277721812a0_0_162"/>
          <p:cNvSpPr txBox="1">
            <a:spLocks noGrp="1"/>
          </p:cNvSpPr>
          <p:nvPr>
            <p:ph type="body" idx="4294967295"/>
          </p:nvPr>
        </p:nvSpPr>
        <p:spPr>
          <a:xfrm>
            <a:off x="278605" y="1630675"/>
            <a:ext cx="8370000" cy="25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Programs to be aware of</a:t>
            </a: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Welsh Language</a:t>
            </a:r>
            <a:endParaRPr sz="2000" b="0"/>
          </a:p>
        </p:txBody>
      </p:sp>
      <p:pic>
        <p:nvPicPr>
          <p:cNvPr id="922" name="Google Shape;922;g277721812a0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g277721812a0_0_16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24" name="Google Shape;924;g277721812a0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g277721812a0_0_16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26" name="Google Shape;926;g277721812a0_0_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g277721812a0_0_16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77721812a0_0_174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Context Setting for Product Group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3" name="Google Shape;933;g277721812a0_0_174"/>
          <p:cNvSpPr txBox="1"/>
          <p:nvPr/>
        </p:nvSpPr>
        <p:spPr>
          <a:xfrm>
            <a:off x="5535320" y="4818964"/>
            <a:ext cx="3608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Goal to roll out across all, but start with our largest partners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277721812a0_0_174"/>
          <p:cNvSpPr txBox="1">
            <a:spLocks noGrp="1"/>
          </p:cNvSpPr>
          <p:nvPr>
            <p:ph type="body" idx="4294967295"/>
          </p:nvPr>
        </p:nvSpPr>
        <p:spPr>
          <a:xfrm>
            <a:off x="278605" y="1630675"/>
            <a:ext cx="8370000" cy="25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Programs to be aware of</a:t>
            </a: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Welsh Language</a:t>
            </a:r>
            <a:endParaRPr sz="2000" b="0"/>
          </a:p>
        </p:txBody>
      </p:sp>
      <p:pic>
        <p:nvPicPr>
          <p:cNvPr id="935" name="Google Shape;935;g277721812a0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g277721812a0_0_17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37" name="Google Shape;937;g277721812a0_0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g277721812a0_0_17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7721812a0_0_188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Context Setting for Product Group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4" name="Google Shape;944;g277721812a0_0_188"/>
          <p:cNvSpPr txBox="1"/>
          <p:nvPr/>
        </p:nvSpPr>
        <p:spPr>
          <a:xfrm>
            <a:off x="5535320" y="4818964"/>
            <a:ext cx="3608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Goal to roll out across all, but start with our largest partners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277721812a0_0_188"/>
          <p:cNvSpPr txBox="1">
            <a:spLocks noGrp="1"/>
          </p:cNvSpPr>
          <p:nvPr>
            <p:ph type="body" idx="4294967295"/>
          </p:nvPr>
        </p:nvSpPr>
        <p:spPr>
          <a:xfrm>
            <a:off x="278605" y="1630675"/>
            <a:ext cx="8370000" cy="25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Programs to be aware of</a:t>
            </a: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Welsh Language</a:t>
            </a:r>
            <a:endParaRPr sz="2000" b="0"/>
          </a:p>
        </p:txBody>
      </p:sp>
      <p:pic>
        <p:nvPicPr>
          <p:cNvPr id="946" name="Google Shape;946;g277721812a0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g277721812a0_0_18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48" name="Google Shape;948;g277721812a0_0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g277721812a0_0_18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50" name="Google Shape;950;g277721812a0_0_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g277721812a0_0_18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77721812a0_0_202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Context Setting for Product Group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7" name="Google Shape;957;g277721812a0_0_202"/>
          <p:cNvSpPr txBox="1"/>
          <p:nvPr/>
        </p:nvSpPr>
        <p:spPr>
          <a:xfrm>
            <a:off x="5535320" y="4818964"/>
            <a:ext cx="3608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Goal to roll out across all, but start with our largest partners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277721812a0_0_202"/>
          <p:cNvSpPr txBox="1">
            <a:spLocks noGrp="1"/>
          </p:cNvSpPr>
          <p:nvPr>
            <p:ph type="body" idx="4294967295"/>
          </p:nvPr>
        </p:nvSpPr>
        <p:spPr>
          <a:xfrm>
            <a:off x="278605" y="1630675"/>
            <a:ext cx="8370000" cy="25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Programs to be aware of</a:t>
            </a: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Welsh Language</a:t>
            </a:r>
            <a:endParaRPr sz="2000" b="0"/>
          </a:p>
        </p:txBody>
      </p:sp>
      <p:pic>
        <p:nvPicPr>
          <p:cNvPr id="959" name="Google Shape;959;g277721812a0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g277721812a0_0_20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61" name="Google Shape;961;g277721812a0_0_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g277721812a0_0_20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63" name="Google Shape;963;g277721812a0_0_2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g277721812a0_0_20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65" name="Google Shape;965;g277721812a0_0_2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g277721812a0_0_20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77721812a0_0_218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Context Setting for Product Group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2" name="Google Shape;972;g277721812a0_0_218"/>
          <p:cNvSpPr txBox="1"/>
          <p:nvPr/>
        </p:nvSpPr>
        <p:spPr>
          <a:xfrm>
            <a:off x="5535320" y="4818964"/>
            <a:ext cx="3608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Goal to roll out across all, but start with our largest partners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277721812a0_0_218"/>
          <p:cNvSpPr txBox="1">
            <a:spLocks noGrp="1"/>
          </p:cNvSpPr>
          <p:nvPr>
            <p:ph type="body" idx="4294967295"/>
          </p:nvPr>
        </p:nvSpPr>
        <p:spPr>
          <a:xfrm>
            <a:off x="278605" y="1630675"/>
            <a:ext cx="8370000" cy="25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Programs to be aware of</a:t>
            </a: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/>
              <a:t>Welsh Language</a:t>
            </a:r>
            <a:endParaRPr sz="2000" b="0"/>
          </a:p>
        </p:txBody>
      </p:sp>
      <p:pic>
        <p:nvPicPr>
          <p:cNvPr id="974" name="Google Shape;974;g277721812a0_0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g277721812a0_0_2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76" name="Google Shape;976;g277721812a0_0_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g277721812a0_0_2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78" name="Google Shape;978;g277721812a0_0_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g277721812a0_0_2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80" name="Google Shape;980;g277721812a0_0_2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g277721812a0_0_2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82" name="Google Shape;982;g277721812a0_0_2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g277721812a0_0_2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0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Partnerships: FY23 OKRs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9" name="Google Shape;989;p20"/>
          <p:cNvSpPr/>
          <p:nvPr/>
        </p:nvSpPr>
        <p:spPr>
          <a:xfrm>
            <a:off x="1567185" y="2146214"/>
            <a:ext cx="1885402" cy="1953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20"/>
          <p:cNvSpPr txBox="1"/>
          <p:nvPr/>
        </p:nvSpPr>
        <p:spPr>
          <a:xfrm>
            <a:off x="1715745" y="2923923"/>
            <a:ext cx="15378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PLATFORM SIMPLIFICATION</a:t>
            </a:r>
            <a:endParaRPr sz="13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1" name="Google Shape;991;p20"/>
          <p:cNvSpPr/>
          <p:nvPr/>
        </p:nvSpPr>
        <p:spPr>
          <a:xfrm>
            <a:off x="3612766" y="2146214"/>
            <a:ext cx="1790918" cy="1953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2" name="Google Shape;992;p20"/>
          <p:cNvCxnSpPr/>
          <p:nvPr/>
        </p:nvCxnSpPr>
        <p:spPr>
          <a:xfrm>
            <a:off x="1715745" y="3469819"/>
            <a:ext cx="15862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3" name="Google Shape;993;p20"/>
          <p:cNvSpPr txBox="1"/>
          <p:nvPr/>
        </p:nvSpPr>
        <p:spPr>
          <a:xfrm>
            <a:off x="3773976" y="3051536"/>
            <a:ext cx="15378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GROWTH</a:t>
            </a:r>
            <a:endParaRPr sz="13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94" name="Google Shape;994;p20"/>
          <p:cNvCxnSpPr/>
          <p:nvPr/>
        </p:nvCxnSpPr>
        <p:spPr>
          <a:xfrm>
            <a:off x="3743867" y="3469819"/>
            <a:ext cx="156790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5" name="Google Shape;995;p20"/>
          <p:cNvSpPr txBox="1"/>
          <p:nvPr/>
        </p:nvSpPr>
        <p:spPr>
          <a:xfrm>
            <a:off x="2325316" y="2607490"/>
            <a:ext cx="3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6" name="Google Shape;996;p20"/>
          <p:cNvSpPr/>
          <p:nvPr/>
        </p:nvSpPr>
        <p:spPr>
          <a:xfrm>
            <a:off x="5563863" y="2146214"/>
            <a:ext cx="1696498" cy="1953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0"/>
          <p:cNvSpPr txBox="1"/>
          <p:nvPr/>
        </p:nvSpPr>
        <p:spPr>
          <a:xfrm>
            <a:off x="5694436" y="2951508"/>
            <a:ext cx="15378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PARTNER</a:t>
            </a:r>
            <a:b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EXPERIENCE</a:t>
            </a:r>
            <a:endParaRPr sz="13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98" name="Google Shape;998;p20"/>
          <p:cNvCxnSpPr/>
          <p:nvPr/>
        </p:nvCxnSpPr>
        <p:spPr>
          <a:xfrm>
            <a:off x="5694436" y="3472869"/>
            <a:ext cx="149132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9" name="Google Shape;999;p20"/>
          <p:cNvSpPr txBox="1"/>
          <p:nvPr/>
        </p:nvSpPr>
        <p:spPr>
          <a:xfrm>
            <a:off x="4359327" y="2589836"/>
            <a:ext cx="3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0" name="Google Shape;1000;p20"/>
          <p:cNvSpPr txBox="1"/>
          <p:nvPr/>
        </p:nvSpPr>
        <p:spPr>
          <a:xfrm>
            <a:off x="6352657" y="2627189"/>
            <a:ext cx="5032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20"/>
          <p:cNvSpPr txBox="1"/>
          <p:nvPr/>
        </p:nvSpPr>
        <p:spPr>
          <a:xfrm>
            <a:off x="1023250" y="1022225"/>
            <a:ext cx="7224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Partnerships work will either directly or indirectly contribute to the 25m growth OKR through reducing friction and fracture in our core product, as well as decommissioning older technology.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"/>
              <a:buNone/>
            </a:pPr>
            <a:endParaRPr sz="12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/>
          <p:nvPr/>
        </p:nvSpPr>
        <p:spPr>
          <a:xfrm>
            <a:off x="267340" y="108976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FY23 COMMITTED ROADMAP by team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7" name="Google Shape;1007;p21"/>
          <p:cNvGrpSpPr/>
          <p:nvPr/>
        </p:nvGrpSpPr>
        <p:grpSpPr>
          <a:xfrm>
            <a:off x="266396" y="744061"/>
            <a:ext cx="8444431" cy="3852128"/>
            <a:chOff x="266396" y="744061"/>
            <a:chExt cx="8444431" cy="3852128"/>
          </a:xfrm>
        </p:grpSpPr>
        <p:sp>
          <p:nvSpPr>
            <p:cNvPr id="1008" name="Google Shape;1008;p21"/>
            <p:cNvSpPr/>
            <p:nvPr/>
          </p:nvSpPr>
          <p:spPr>
            <a:xfrm>
              <a:off x="6098509" y="1475590"/>
              <a:ext cx="2570270" cy="451594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8CB5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Personalisation: continue watching discovery*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6089138" y="2014126"/>
              <a:ext cx="2579640" cy="451594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Syndication: Drive users back to BBC ecosystem 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266396" y="3611689"/>
              <a:ext cx="8428673" cy="236111"/>
            </a:xfrm>
            <a:prstGeom prst="rect">
              <a:avLst/>
            </a:prstGeom>
            <a:solidFill>
              <a:srgbClr val="B7D7A8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Unified UI Partner TV integrations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266396" y="4009690"/>
              <a:ext cx="8429892" cy="236110"/>
            </a:xfrm>
            <a:prstGeom prst="rect">
              <a:avLst/>
            </a:prstGeom>
            <a:solidFill>
              <a:srgbClr val="B7D7A8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NGP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278559" y="744108"/>
              <a:ext cx="2565915" cy="578537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rgbClr val="8CB5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Partner Experience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192816" y="744061"/>
              <a:ext cx="2565916" cy="578542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rgbClr val="8CB5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Linear Experience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266396" y="4364762"/>
              <a:ext cx="8430489" cy="231427"/>
            </a:xfrm>
            <a:prstGeom prst="rect">
              <a:avLst/>
            </a:prstGeom>
            <a:solidFill>
              <a:srgbClr val="FFDDB2"/>
            </a:solidFill>
            <a:ln w="9525" cap="flat" cmpd="sng">
              <a:solidFill>
                <a:srgbClr val="FFCC8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Closing data gap: Discovery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180259" y="3319116"/>
              <a:ext cx="5530568" cy="236111"/>
            </a:xfrm>
            <a:prstGeom prst="rect">
              <a:avLst/>
            </a:prstGeom>
            <a:solidFill>
              <a:srgbClr val="FFDDB2"/>
            </a:solidFill>
            <a:ln w="9525" cap="flat" cmpd="sng">
              <a:solidFill>
                <a:srgbClr val="FFCC8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Nitro/CPS: decommissioning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182077" y="1473212"/>
              <a:ext cx="2603930" cy="451594"/>
            </a:xfrm>
            <a:prstGeom prst="rect">
              <a:avLst/>
            </a:pr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Triggers: personalised context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6087791" y="748745"/>
              <a:ext cx="2565915" cy="573857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rgbClr val="8CB5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Discovery and personalisation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266396" y="1471427"/>
              <a:ext cx="2564862" cy="594469"/>
            </a:xfrm>
            <a:prstGeom prst="rect">
              <a:avLst/>
            </a:prstGeom>
            <a:solidFill>
              <a:srgbClr val="75F2FF"/>
            </a:solidFill>
            <a:ln w="9525" cap="flat" cmpd="sng">
              <a:solidFill>
                <a:srgbClr val="31EA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Increase Partners completing certification first time: Improvements to process, better visibility in changes of spec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266396" y="2368491"/>
              <a:ext cx="2569884" cy="451594"/>
            </a:xfrm>
            <a:prstGeom prst="rect">
              <a:avLst/>
            </a:prstGeom>
            <a:solidFill>
              <a:srgbClr val="75F2FF"/>
            </a:solidFill>
            <a:ln w="9525" cap="flat" cmpd="sng">
              <a:solidFill>
                <a:srgbClr val="31EA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Reduce time to complete certification: partner hub roll out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180109" y="2016101"/>
              <a:ext cx="2601063" cy="323793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B4A7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Red button text: Service review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180108" y="2451927"/>
              <a:ext cx="2591695" cy="328477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B4A7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SVS decommission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266396" y="2877086"/>
              <a:ext cx="2567719" cy="328477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B4A7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ACT improvements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266396" y="3262570"/>
              <a:ext cx="2577088" cy="309449"/>
            </a:xfrm>
            <a:prstGeom prst="rect">
              <a:avLst/>
            </a:prstGeom>
            <a:solidFill>
              <a:srgbClr val="DAD2E9"/>
            </a:solidFill>
            <a:ln w="9525" cap="flat" cmpd="sng">
              <a:solidFill>
                <a:srgbClr val="B5A7D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Decommission Salesforce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3190795" y="2860414"/>
              <a:ext cx="2577643" cy="319109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B4A7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Re-platform triggers </a:t>
              </a:r>
              <a:endParaRPr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3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Context Setting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40" name="Google Shape;740;p13"/>
          <p:cNvSpPr txBox="1"/>
          <p:nvPr/>
        </p:nvSpPr>
        <p:spPr>
          <a:xfrm>
            <a:off x="629616" y="1162183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GB" sz="2000" b="1" i="0" u="none" strike="noStrike" cap="none">
                <a:solidFill>
                  <a:schemeClr val="dk1"/>
                </a:solidFill>
              </a:rPr>
              <a:t>Our wider ambition </a:t>
            </a:r>
            <a:r>
              <a:rPr lang="en-GB" sz="2000" b="1">
                <a:solidFill>
                  <a:schemeClr val="dk1"/>
                </a:solidFill>
              </a:rPr>
              <a:t>is stable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342900" marR="0" lvl="8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GB" sz="2000" b="1">
                <a:solidFill>
                  <a:schemeClr val="dk1"/>
                </a:solidFill>
              </a:rPr>
              <a:t>Update to our Objectives to be more holistic across Partnerships and focused on the outcomes</a:t>
            </a:r>
            <a:br>
              <a:rPr lang="en-GB" sz="2000" b="1">
                <a:solidFill>
                  <a:schemeClr val="dk1"/>
                </a:solidFill>
              </a:rPr>
            </a:br>
            <a:endParaRPr sz="2000" b="1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b="1">
                <a:solidFill>
                  <a:schemeClr val="dk1"/>
                </a:solidFill>
              </a:rPr>
              <a:t>Wider context from the Product Group OKRs and Initiatives</a:t>
            </a:r>
            <a:br>
              <a:rPr lang="en-GB" sz="2000" b="1">
                <a:solidFill>
                  <a:schemeClr val="dk1"/>
                </a:solidFill>
              </a:rPr>
            </a:br>
            <a:endParaRPr sz="2000" b="1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b="1">
                <a:solidFill>
                  <a:schemeClr val="dk1"/>
                </a:solidFill>
              </a:rPr>
              <a:t>Product leaders will work with teams to create Key Results as we make committed roadmaps</a:t>
            </a:r>
            <a:endParaRPr sz="2000" b="1">
              <a:solidFill>
                <a:schemeClr val="dk1"/>
              </a:solidFill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GB" sz="2000" b="1" i="0" u="none" strike="noStrike" cap="none">
                <a:solidFill>
                  <a:schemeClr val="dk1"/>
                </a:solidFill>
              </a:rPr>
              <a:t>Important we n</a:t>
            </a:r>
            <a:r>
              <a:rPr lang="en-GB" sz="2000" b="1">
                <a:solidFill>
                  <a:schemeClr val="dk1"/>
                </a:solidFill>
              </a:rPr>
              <a:t>ow </a:t>
            </a:r>
            <a:r>
              <a:rPr lang="en-GB" sz="2000" b="1" i="0" u="none" strike="noStrike" cap="none">
                <a:solidFill>
                  <a:schemeClr val="dk1"/>
                </a:solidFill>
              </a:rPr>
              <a:t>share our great work with Product Group and stak</a:t>
            </a:r>
            <a:r>
              <a:rPr lang="en-GB" sz="2000" b="1">
                <a:solidFill>
                  <a:schemeClr val="dk1"/>
                </a:solidFill>
              </a:rPr>
              <a:t>eholders</a:t>
            </a:r>
            <a:endParaRPr sz="20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</a:endParaRPr>
          </a:p>
          <a:p>
            <a:pPr marL="342900" marR="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</a:endParaRPr>
          </a:p>
          <a:p>
            <a:pPr marL="3429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6" name="Google Shape;746;p4"/>
          <p:cNvGraphicFramePr/>
          <p:nvPr/>
        </p:nvGraphicFramePr>
        <p:xfrm>
          <a:off x="2616994" y="869157"/>
          <a:ext cx="3932635" cy="3932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47" name="Google Shape;747;p4"/>
          <p:cNvSpPr/>
          <p:nvPr/>
        </p:nvSpPr>
        <p:spPr>
          <a:xfrm>
            <a:off x="3915843" y="1998029"/>
            <a:ext cx="1336123" cy="381749"/>
          </a:xfrm>
          <a:custGeom>
            <a:avLst/>
            <a:gdLst/>
            <a:ahLst/>
            <a:cxnLst/>
            <a:rect l="l" t="t" r="r" b="b"/>
            <a:pathLst>
              <a:path w="8534400" h="2438400" extrusionOk="0">
                <a:moveTo>
                  <a:pt x="4023931" y="1312259"/>
                </a:moveTo>
                <a:lnTo>
                  <a:pt x="4270057" y="1312259"/>
                </a:lnTo>
                <a:cubicBezTo>
                  <a:pt x="4440431" y="1312259"/>
                  <a:pt x="4525451" y="1374934"/>
                  <a:pt x="4525137" y="1500283"/>
                </a:cubicBezTo>
                <a:cubicBezTo>
                  <a:pt x="4525518" y="1559024"/>
                  <a:pt x="4503296" y="1604077"/>
                  <a:pt x="4458462" y="1635443"/>
                </a:cubicBezTo>
                <a:cubicBezTo>
                  <a:pt x="4413628" y="1666808"/>
                  <a:pt x="4349592" y="1682496"/>
                  <a:pt x="4266343" y="1682496"/>
                </a:cubicBezTo>
                <a:lnTo>
                  <a:pt x="4023931" y="1682496"/>
                </a:lnTo>
                <a:close/>
                <a:moveTo>
                  <a:pt x="975932" y="1312259"/>
                </a:moveTo>
                <a:lnTo>
                  <a:pt x="1222058" y="1312259"/>
                </a:lnTo>
                <a:cubicBezTo>
                  <a:pt x="1392431" y="1312259"/>
                  <a:pt x="1477451" y="1374934"/>
                  <a:pt x="1477137" y="1500283"/>
                </a:cubicBezTo>
                <a:cubicBezTo>
                  <a:pt x="1477518" y="1559024"/>
                  <a:pt x="1455296" y="1604077"/>
                  <a:pt x="1410462" y="1635443"/>
                </a:cubicBezTo>
                <a:cubicBezTo>
                  <a:pt x="1365628" y="1666808"/>
                  <a:pt x="1301591" y="1682496"/>
                  <a:pt x="1218343" y="1682496"/>
                </a:cubicBezTo>
                <a:lnTo>
                  <a:pt x="975932" y="1682496"/>
                </a:lnTo>
                <a:close/>
                <a:moveTo>
                  <a:pt x="4023931" y="755904"/>
                </a:moveTo>
                <a:lnTo>
                  <a:pt x="4234910" y="755904"/>
                </a:lnTo>
                <a:cubicBezTo>
                  <a:pt x="4382862" y="755971"/>
                  <a:pt x="4456843" y="810320"/>
                  <a:pt x="4456843" y="918972"/>
                </a:cubicBezTo>
                <a:cubicBezTo>
                  <a:pt x="4456843" y="975293"/>
                  <a:pt x="4437793" y="1019108"/>
                  <a:pt x="4399693" y="1050417"/>
                </a:cubicBezTo>
                <a:cubicBezTo>
                  <a:pt x="4361716" y="1081726"/>
                  <a:pt x="4306700" y="1097375"/>
                  <a:pt x="4234624" y="1097375"/>
                </a:cubicBezTo>
                <a:lnTo>
                  <a:pt x="4023931" y="1097375"/>
                </a:lnTo>
                <a:close/>
                <a:moveTo>
                  <a:pt x="975932" y="755904"/>
                </a:moveTo>
                <a:lnTo>
                  <a:pt x="1186910" y="755904"/>
                </a:lnTo>
                <a:cubicBezTo>
                  <a:pt x="1334862" y="755971"/>
                  <a:pt x="1408843" y="810320"/>
                  <a:pt x="1408843" y="918972"/>
                </a:cubicBezTo>
                <a:cubicBezTo>
                  <a:pt x="1408843" y="975293"/>
                  <a:pt x="1389793" y="1019108"/>
                  <a:pt x="1351693" y="1050417"/>
                </a:cubicBezTo>
                <a:cubicBezTo>
                  <a:pt x="1313783" y="1081726"/>
                  <a:pt x="1258757" y="1097375"/>
                  <a:pt x="1186625" y="1097375"/>
                </a:cubicBezTo>
                <a:lnTo>
                  <a:pt x="975932" y="1097375"/>
                </a:lnTo>
                <a:close/>
                <a:moveTo>
                  <a:pt x="3745992" y="533400"/>
                </a:moveTo>
                <a:lnTo>
                  <a:pt x="3745992" y="1905000"/>
                </a:lnTo>
                <a:lnTo>
                  <a:pt x="4292442" y="1905000"/>
                </a:lnTo>
                <a:cubicBezTo>
                  <a:pt x="4400455" y="1905448"/>
                  <a:pt x="4493104" y="1889570"/>
                  <a:pt x="4570381" y="1857375"/>
                </a:cubicBezTo>
                <a:cubicBezTo>
                  <a:pt x="4647657" y="1825181"/>
                  <a:pt x="4706998" y="1779680"/>
                  <a:pt x="4748403" y="1720882"/>
                </a:cubicBezTo>
                <a:cubicBezTo>
                  <a:pt x="4790056" y="1662084"/>
                  <a:pt x="4810725" y="1591790"/>
                  <a:pt x="4810411" y="1509998"/>
                </a:cubicBezTo>
                <a:cubicBezTo>
                  <a:pt x="4810477" y="1426940"/>
                  <a:pt x="4789046" y="1356293"/>
                  <a:pt x="4746117" y="1298067"/>
                </a:cubicBezTo>
                <a:cubicBezTo>
                  <a:pt x="4703188" y="1239841"/>
                  <a:pt x="4641342" y="1197293"/>
                  <a:pt x="4560570" y="1170432"/>
                </a:cubicBezTo>
                <a:cubicBezTo>
                  <a:pt x="4614824" y="1145943"/>
                  <a:pt x="4660821" y="1106234"/>
                  <a:pt x="4692968" y="1056132"/>
                </a:cubicBezTo>
                <a:cubicBezTo>
                  <a:pt x="4723676" y="1004945"/>
                  <a:pt x="4739202" y="946071"/>
                  <a:pt x="4737735" y="886397"/>
                </a:cubicBezTo>
                <a:cubicBezTo>
                  <a:pt x="4737611" y="772601"/>
                  <a:pt x="4695949" y="685324"/>
                  <a:pt x="4612767" y="624554"/>
                </a:cubicBezTo>
                <a:cubicBezTo>
                  <a:pt x="4529585" y="563785"/>
                  <a:pt x="4412104" y="533400"/>
                  <a:pt x="4260342" y="533400"/>
                </a:cubicBezTo>
                <a:close/>
                <a:moveTo>
                  <a:pt x="697992" y="533400"/>
                </a:moveTo>
                <a:lnTo>
                  <a:pt x="697992" y="1905000"/>
                </a:lnTo>
                <a:lnTo>
                  <a:pt x="1244441" y="1905000"/>
                </a:lnTo>
                <a:cubicBezTo>
                  <a:pt x="1352455" y="1905448"/>
                  <a:pt x="1445104" y="1889570"/>
                  <a:pt x="1522381" y="1857375"/>
                </a:cubicBezTo>
                <a:cubicBezTo>
                  <a:pt x="1599657" y="1825181"/>
                  <a:pt x="1658998" y="1779680"/>
                  <a:pt x="1700403" y="1720882"/>
                </a:cubicBezTo>
                <a:cubicBezTo>
                  <a:pt x="1742056" y="1662084"/>
                  <a:pt x="1762725" y="1591790"/>
                  <a:pt x="1762411" y="1509998"/>
                </a:cubicBezTo>
                <a:cubicBezTo>
                  <a:pt x="1762478" y="1426940"/>
                  <a:pt x="1741046" y="1356293"/>
                  <a:pt x="1698117" y="1298067"/>
                </a:cubicBezTo>
                <a:cubicBezTo>
                  <a:pt x="1655188" y="1239841"/>
                  <a:pt x="1593342" y="1197293"/>
                  <a:pt x="1512570" y="1170432"/>
                </a:cubicBezTo>
                <a:cubicBezTo>
                  <a:pt x="1566824" y="1145943"/>
                  <a:pt x="1612821" y="1106234"/>
                  <a:pt x="1644968" y="1056132"/>
                </a:cubicBezTo>
                <a:cubicBezTo>
                  <a:pt x="1675676" y="1004945"/>
                  <a:pt x="1691202" y="946071"/>
                  <a:pt x="1689735" y="886397"/>
                </a:cubicBezTo>
                <a:cubicBezTo>
                  <a:pt x="1689611" y="772601"/>
                  <a:pt x="1647949" y="685324"/>
                  <a:pt x="1564767" y="624554"/>
                </a:cubicBezTo>
                <a:cubicBezTo>
                  <a:pt x="1481585" y="563785"/>
                  <a:pt x="1364104" y="533400"/>
                  <a:pt x="1212342" y="533400"/>
                </a:cubicBezTo>
                <a:close/>
                <a:moveTo>
                  <a:pt x="7427214" y="519113"/>
                </a:moveTo>
                <a:cubicBezTo>
                  <a:pt x="7326040" y="517693"/>
                  <a:pt x="7225427" y="534238"/>
                  <a:pt x="7130034" y="567976"/>
                </a:cubicBezTo>
                <a:cubicBezTo>
                  <a:pt x="7045128" y="598418"/>
                  <a:pt x="6967614" y="646452"/>
                  <a:pt x="6902577" y="708946"/>
                </a:cubicBezTo>
                <a:cubicBezTo>
                  <a:pt x="6838779" y="771239"/>
                  <a:pt x="6789258" y="846639"/>
                  <a:pt x="6757416" y="929926"/>
                </a:cubicBezTo>
                <a:cubicBezTo>
                  <a:pt x="6722688" y="1022118"/>
                  <a:pt x="6705600" y="1120026"/>
                  <a:pt x="6707029" y="1218533"/>
                </a:cubicBezTo>
                <a:cubicBezTo>
                  <a:pt x="6705562" y="1318708"/>
                  <a:pt x="6721954" y="1418330"/>
                  <a:pt x="6755416" y="1512761"/>
                </a:cubicBezTo>
                <a:cubicBezTo>
                  <a:pt x="6814595" y="1681658"/>
                  <a:pt x="6948021" y="1814065"/>
                  <a:pt x="7117366" y="1871948"/>
                </a:cubicBezTo>
                <a:cubicBezTo>
                  <a:pt x="7212559" y="1905048"/>
                  <a:pt x="7312828" y="1921164"/>
                  <a:pt x="7413593" y="1919573"/>
                </a:cubicBezTo>
                <a:cubicBezTo>
                  <a:pt x="7493137" y="1919945"/>
                  <a:pt x="7572442" y="1910801"/>
                  <a:pt x="7649813" y="1892332"/>
                </a:cubicBezTo>
                <a:cubicBezTo>
                  <a:pt x="7718631" y="1876435"/>
                  <a:pt x="7785030" y="1851450"/>
                  <a:pt x="7847266" y="1818037"/>
                </a:cubicBezTo>
                <a:lnTo>
                  <a:pt x="7847362" y="1556766"/>
                </a:lnTo>
                <a:cubicBezTo>
                  <a:pt x="7729481" y="1630147"/>
                  <a:pt x="7593216" y="1668618"/>
                  <a:pt x="7454360" y="1667732"/>
                </a:cubicBezTo>
                <a:cubicBezTo>
                  <a:pt x="7361396" y="1667732"/>
                  <a:pt x="7282339" y="1650178"/>
                  <a:pt x="7217188" y="1615059"/>
                </a:cubicBezTo>
                <a:cubicBezTo>
                  <a:pt x="7152732" y="1580760"/>
                  <a:pt x="7100621" y="1527181"/>
                  <a:pt x="7068122" y="1461802"/>
                </a:cubicBezTo>
                <a:cubicBezTo>
                  <a:pt x="7033832" y="1394812"/>
                  <a:pt x="7016715" y="1313660"/>
                  <a:pt x="7016782" y="1218343"/>
                </a:cubicBezTo>
                <a:cubicBezTo>
                  <a:pt x="7016848" y="1123026"/>
                  <a:pt x="7034593" y="1042197"/>
                  <a:pt x="7070027" y="975836"/>
                </a:cubicBezTo>
                <a:cubicBezTo>
                  <a:pt x="7104240" y="910590"/>
                  <a:pt x="7157628" y="857402"/>
                  <a:pt x="7222998" y="823436"/>
                </a:cubicBezTo>
                <a:cubicBezTo>
                  <a:pt x="7289416" y="788318"/>
                  <a:pt x="7369778" y="770763"/>
                  <a:pt x="7464076" y="770763"/>
                </a:cubicBezTo>
                <a:cubicBezTo>
                  <a:pt x="7530199" y="770430"/>
                  <a:pt x="7596016" y="779602"/>
                  <a:pt x="7659529" y="798005"/>
                </a:cubicBezTo>
                <a:cubicBezTo>
                  <a:pt x="7720689" y="815826"/>
                  <a:pt x="7778810" y="842763"/>
                  <a:pt x="7831931" y="877919"/>
                </a:cubicBezTo>
                <a:lnTo>
                  <a:pt x="7831931" y="611219"/>
                </a:lnTo>
                <a:cubicBezTo>
                  <a:pt x="7772124" y="580520"/>
                  <a:pt x="7708697" y="557451"/>
                  <a:pt x="7643146" y="542544"/>
                </a:cubicBezTo>
                <a:cubicBezTo>
                  <a:pt x="7572290" y="526590"/>
                  <a:pt x="7499842" y="518722"/>
                  <a:pt x="7427214" y="519113"/>
                </a:cubicBezTo>
                <a:close/>
                <a:moveTo>
                  <a:pt x="6096000" y="0"/>
                </a:moveTo>
                <a:lnTo>
                  <a:pt x="8534400" y="0"/>
                </a:lnTo>
                <a:lnTo>
                  <a:pt x="8534400" y="2438400"/>
                </a:lnTo>
                <a:lnTo>
                  <a:pt x="6096000" y="2438400"/>
                </a:lnTo>
                <a:close/>
                <a:moveTo>
                  <a:pt x="3048000" y="0"/>
                </a:moveTo>
                <a:lnTo>
                  <a:pt x="5486400" y="0"/>
                </a:lnTo>
                <a:lnTo>
                  <a:pt x="5486400" y="2438400"/>
                </a:lnTo>
                <a:lnTo>
                  <a:pt x="3048000" y="2438400"/>
                </a:lnTo>
                <a:close/>
                <a:moveTo>
                  <a:pt x="0" y="0"/>
                </a:moveTo>
                <a:lnTo>
                  <a:pt x="2438400" y="0"/>
                </a:lnTo>
                <a:lnTo>
                  <a:pt x="2438400" y="2438400"/>
                </a:lnTo>
                <a:lnTo>
                  <a:pt x="0" y="24384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8" name="Google Shape;748;p4"/>
          <p:cNvGrpSpPr/>
          <p:nvPr/>
        </p:nvGrpSpPr>
        <p:grpSpPr>
          <a:xfrm>
            <a:off x="3408709" y="3605211"/>
            <a:ext cx="2412747" cy="391411"/>
            <a:chOff x="4544945" y="4806947"/>
            <a:chExt cx="3216996" cy="521881"/>
          </a:xfrm>
        </p:grpSpPr>
        <p:sp>
          <p:nvSpPr>
            <p:cNvPr id="749" name="Google Shape;749;p4"/>
            <p:cNvSpPr txBox="1"/>
            <p:nvPr/>
          </p:nvSpPr>
          <p:spPr>
            <a:xfrm>
              <a:off x="5121885" y="4908426"/>
              <a:ext cx="2640056" cy="318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00" tIns="27000" rIns="27000" bIns="27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GREAT PLACE TO WORK</a:t>
              </a:r>
              <a:endPara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4544945" y="4806947"/>
              <a:ext cx="3113903" cy="521881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7000" tIns="27000" rIns="27000" bIns="27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1" name="Google Shape;751;p4" descr="Meeting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15046" y="4869860"/>
              <a:ext cx="403746" cy="4037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2" name="Google Shape;752;p4"/>
          <p:cNvGrpSpPr/>
          <p:nvPr/>
        </p:nvGrpSpPr>
        <p:grpSpPr>
          <a:xfrm>
            <a:off x="3381157" y="2620119"/>
            <a:ext cx="2362979" cy="391411"/>
            <a:chOff x="4508210" y="3493491"/>
            <a:chExt cx="3150638" cy="521881"/>
          </a:xfrm>
        </p:grpSpPr>
        <p:sp>
          <p:nvSpPr>
            <p:cNvPr id="753" name="Google Shape;753;p4"/>
            <p:cNvSpPr txBox="1"/>
            <p:nvPr/>
          </p:nvSpPr>
          <p:spPr>
            <a:xfrm>
              <a:off x="5121885" y="3594970"/>
              <a:ext cx="1697941" cy="318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00" tIns="27000" rIns="27000" bIns="27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DIGITAL FIRST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4544945" y="3493491"/>
              <a:ext cx="3113903" cy="521881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7000" tIns="27000" rIns="27000" bIns="27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5" name="Google Shape;755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08210" y="3553664"/>
              <a:ext cx="678228" cy="433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6" name="Google Shape;756;p4"/>
          <p:cNvGrpSpPr/>
          <p:nvPr/>
        </p:nvGrpSpPr>
        <p:grpSpPr>
          <a:xfrm>
            <a:off x="3408709" y="3112665"/>
            <a:ext cx="2335427" cy="396654"/>
            <a:chOff x="4544945" y="4150219"/>
            <a:chExt cx="3113903" cy="528872"/>
          </a:xfrm>
        </p:grpSpPr>
        <p:sp>
          <p:nvSpPr>
            <p:cNvPr id="757" name="Google Shape;757;p4"/>
            <p:cNvSpPr txBox="1"/>
            <p:nvPr/>
          </p:nvSpPr>
          <p:spPr>
            <a:xfrm>
              <a:off x="5121885" y="4251698"/>
              <a:ext cx="2247383" cy="318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00" tIns="27000" rIns="27000" bIns="27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LOCAL AND GLOBAL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4544945" y="4150219"/>
              <a:ext cx="3113903" cy="521881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7000" tIns="27000" rIns="27000" bIns="27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"/>
            <p:cNvSpPr/>
            <p:nvPr/>
          </p:nvSpPr>
          <p:spPr>
            <a:xfrm rot="-3032587">
              <a:off x="4639560" y="4245420"/>
              <a:ext cx="356476" cy="362034"/>
            </a:xfrm>
            <a:custGeom>
              <a:avLst/>
              <a:gdLst/>
              <a:ahLst/>
              <a:cxnLst/>
              <a:rect l="l" t="t" r="r" b="b"/>
              <a:pathLst>
                <a:path w="982383" h="1036802" extrusionOk="0">
                  <a:moveTo>
                    <a:pt x="559511" y="358686"/>
                  </a:moveTo>
                  <a:cubicBezTo>
                    <a:pt x="498272" y="358686"/>
                    <a:pt x="448463" y="408508"/>
                    <a:pt x="448463" y="469735"/>
                  </a:cubicBezTo>
                  <a:cubicBezTo>
                    <a:pt x="448463" y="530974"/>
                    <a:pt x="498285" y="580784"/>
                    <a:pt x="559511" y="580784"/>
                  </a:cubicBezTo>
                  <a:cubicBezTo>
                    <a:pt x="620738" y="580784"/>
                    <a:pt x="670547" y="530961"/>
                    <a:pt x="670560" y="469735"/>
                  </a:cubicBezTo>
                  <a:cubicBezTo>
                    <a:pt x="670560" y="408495"/>
                    <a:pt x="620751" y="358686"/>
                    <a:pt x="559511" y="358686"/>
                  </a:cubicBezTo>
                  <a:close/>
                  <a:moveTo>
                    <a:pt x="895730" y="0"/>
                  </a:moveTo>
                  <a:cubicBezTo>
                    <a:pt x="927094" y="0"/>
                    <a:pt x="958457" y="11963"/>
                    <a:pt x="982383" y="35890"/>
                  </a:cubicBezTo>
                  <a:cubicBezTo>
                    <a:pt x="1030249" y="83744"/>
                    <a:pt x="1030249" y="161341"/>
                    <a:pt x="982383" y="209194"/>
                  </a:cubicBezTo>
                  <a:cubicBezTo>
                    <a:pt x="940854" y="250723"/>
                    <a:pt x="876948" y="256197"/>
                    <a:pt x="829501" y="225653"/>
                  </a:cubicBezTo>
                  <a:lnTo>
                    <a:pt x="684301" y="370878"/>
                  </a:lnTo>
                  <a:cubicBezTo>
                    <a:pt x="705879" y="398056"/>
                    <a:pt x="718782" y="432409"/>
                    <a:pt x="718782" y="469735"/>
                  </a:cubicBezTo>
                  <a:cubicBezTo>
                    <a:pt x="718782" y="549364"/>
                    <a:pt x="660045" y="615531"/>
                    <a:pt x="583616" y="627176"/>
                  </a:cubicBezTo>
                  <a:lnTo>
                    <a:pt x="583616" y="794245"/>
                  </a:lnTo>
                  <a:cubicBezTo>
                    <a:pt x="639331" y="805764"/>
                    <a:pt x="681228" y="855104"/>
                    <a:pt x="681228" y="914247"/>
                  </a:cubicBezTo>
                  <a:cubicBezTo>
                    <a:pt x="681228" y="981939"/>
                    <a:pt x="626351" y="1036802"/>
                    <a:pt x="558673" y="1036802"/>
                  </a:cubicBezTo>
                  <a:cubicBezTo>
                    <a:pt x="490982" y="1036802"/>
                    <a:pt x="436118" y="981926"/>
                    <a:pt x="436118" y="914247"/>
                  </a:cubicBezTo>
                  <a:cubicBezTo>
                    <a:pt x="436118" y="853999"/>
                    <a:pt x="479603" y="803935"/>
                    <a:pt x="536893" y="793661"/>
                  </a:cubicBezTo>
                  <a:lnTo>
                    <a:pt x="536893" y="627392"/>
                  </a:lnTo>
                  <a:cubicBezTo>
                    <a:pt x="468846" y="617677"/>
                    <a:pt x="414528" y="564794"/>
                    <a:pt x="402666" y="497446"/>
                  </a:cubicBezTo>
                  <a:lnTo>
                    <a:pt x="242672" y="497446"/>
                  </a:lnTo>
                  <a:cubicBezTo>
                    <a:pt x="231381" y="553453"/>
                    <a:pt x="181889" y="595630"/>
                    <a:pt x="122555" y="595630"/>
                  </a:cubicBezTo>
                  <a:cubicBezTo>
                    <a:pt x="54864" y="595630"/>
                    <a:pt x="0" y="540753"/>
                    <a:pt x="0" y="473075"/>
                  </a:cubicBezTo>
                  <a:cubicBezTo>
                    <a:pt x="0" y="405384"/>
                    <a:pt x="54864" y="350520"/>
                    <a:pt x="122555" y="350520"/>
                  </a:cubicBezTo>
                  <a:cubicBezTo>
                    <a:pt x="182601" y="350507"/>
                    <a:pt x="232537" y="393712"/>
                    <a:pt x="243040" y="450723"/>
                  </a:cubicBezTo>
                  <a:lnTo>
                    <a:pt x="401371" y="450723"/>
                  </a:lnTo>
                  <a:cubicBezTo>
                    <a:pt x="404622" y="423507"/>
                    <a:pt x="414769" y="398361"/>
                    <a:pt x="430009" y="377114"/>
                  </a:cubicBezTo>
                  <a:lnTo>
                    <a:pt x="327292" y="274396"/>
                  </a:lnTo>
                  <a:cubicBezTo>
                    <a:pt x="290982" y="296100"/>
                    <a:pt x="243256" y="291325"/>
                    <a:pt x="211976" y="260045"/>
                  </a:cubicBezTo>
                  <a:cubicBezTo>
                    <a:pt x="175044" y="223114"/>
                    <a:pt x="175044" y="163233"/>
                    <a:pt x="211976" y="126314"/>
                  </a:cubicBezTo>
                  <a:cubicBezTo>
                    <a:pt x="248907" y="89383"/>
                    <a:pt x="308775" y="89383"/>
                    <a:pt x="345707" y="126314"/>
                  </a:cubicBezTo>
                  <a:cubicBezTo>
                    <a:pt x="376885" y="157492"/>
                    <a:pt x="381737" y="205029"/>
                    <a:pt x="360261" y="241300"/>
                  </a:cubicBezTo>
                  <a:lnTo>
                    <a:pt x="462483" y="343522"/>
                  </a:lnTo>
                  <a:cubicBezTo>
                    <a:pt x="489369" y="322821"/>
                    <a:pt x="523011" y="310477"/>
                    <a:pt x="559499" y="310477"/>
                  </a:cubicBezTo>
                  <a:cubicBezTo>
                    <a:pt x="593179" y="310477"/>
                    <a:pt x="624446" y="320992"/>
                    <a:pt x="650202" y="338899"/>
                  </a:cubicBezTo>
                  <a:lnTo>
                    <a:pt x="795731" y="193370"/>
                  </a:lnTo>
                  <a:cubicBezTo>
                    <a:pt x="761759" y="145529"/>
                    <a:pt x="766178" y="78778"/>
                    <a:pt x="809066" y="35890"/>
                  </a:cubicBezTo>
                  <a:cubicBezTo>
                    <a:pt x="833000" y="11963"/>
                    <a:pt x="864366" y="0"/>
                    <a:pt x="895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0" name="Google Shape;760;p4"/>
          <p:cNvSpPr txBox="1"/>
          <p:nvPr/>
        </p:nvSpPr>
        <p:spPr>
          <a:xfrm>
            <a:off x="3725564" y="1313793"/>
            <a:ext cx="1801387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en-GB" sz="19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TRANSFORM 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"/>
          <p:cNvSpPr txBox="1"/>
          <p:nvPr/>
        </p:nvSpPr>
        <p:spPr>
          <a:xfrm>
            <a:off x="282653" y="83356"/>
            <a:ext cx="7886700" cy="632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lang="en-GB" sz="2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VALUE FOR ALL AUDIENCES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"/>
          <p:cNvSpPr txBox="1"/>
          <p:nvPr/>
        </p:nvSpPr>
        <p:spPr>
          <a:xfrm>
            <a:off x="282653" y="1245662"/>
            <a:ext cx="2409674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en-GB" sz="1950" b="1" i="0" u="none" strike="noStrike" cap="none">
                <a:solidFill>
                  <a:srgbClr val="B41CB4"/>
                </a:solidFill>
                <a:latin typeface="Arial"/>
                <a:ea typeface="Arial"/>
                <a:cs typeface="Arial"/>
                <a:sym typeface="Arial"/>
              </a:rPr>
              <a:t>RENEW OUR COMMITMENT TO </a:t>
            </a:r>
            <a:r>
              <a:rPr lang="en-GB" sz="19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IMPARTIALITY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"/>
          <p:cNvSpPr txBox="1"/>
          <p:nvPr/>
        </p:nvSpPr>
        <p:spPr>
          <a:xfrm>
            <a:off x="6542485" y="1245662"/>
            <a:ext cx="2766523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en-GB" sz="195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FOCUS ON UNIQUE, HIGH-IMPACT </a:t>
            </a:r>
            <a:r>
              <a:rPr lang="en-GB" sz="19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"/>
          <p:cNvSpPr txBox="1"/>
          <p:nvPr/>
        </p:nvSpPr>
        <p:spPr>
          <a:xfrm>
            <a:off x="466346" y="3316590"/>
            <a:ext cx="2042286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en-GB" sz="1950" b="1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EXTRACT MORE FROM </a:t>
            </a:r>
            <a:r>
              <a:rPr lang="en-GB" sz="19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"/>
          <p:cNvSpPr txBox="1"/>
          <p:nvPr/>
        </p:nvSpPr>
        <p:spPr>
          <a:xfrm>
            <a:off x="6660931" y="3297390"/>
            <a:ext cx="2360510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en-GB" sz="195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BUILD COMMERCIAL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en-GB" sz="19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Group OKRS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1" name="Google Shape;771;p5"/>
          <p:cNvCxnSpPr/>
          <p:nvPr/>
        </p:nvCxnSpPr>
        <p:spPr>
          <a:xfrm>
            <a:off x="334566" y="545475"/>
            <a:ext cx="5901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2" name="Google Shape;772;p5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863" y="567032"/>
            <a:ext cx="7774272" cy="43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"/>
          <p:cNvSpPr txBox="1">
            <a:spLocks noGrp="1"/>
          </p:cNvSpPr>
          <p:nvPr>
            <p:ph type="body" idx="1"/>
          </p:nvPr>
        </p:nvSpPr>
        <p:spPr>
          <a:xfrm>
            <a:off x="225330" y="1973075"/>
            <a:ext cx="8370000" cy="25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>
                <a:solidFill>
                  <a:schemeClr val="dk1"/>
                </a:solidFill>
              </a:rPr>
              <a:t>We seamlessly integrate with our Partners’ platforms in order to create relevant and personalized journeys, that deliver users to the BBC ecosystem.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9" name="Google Shape;779;p6"/>
          <p:cNvSpPr txBox="1">
            <a:spLocks noGrp="1"/>
          </p:cNvSpPr>
          <p:nvPr>
            <p:ph type="title"/>
          </p:nvPr>
        </p:nvSpPr>
        <p:spPr>
          <a:xfrm>
            <a:off x="278451" y="142597"/>
            <a:ext cx="7886700" cy="7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Partnerships vision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77721812a0_0_14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FY23 OBJECTIVES - WH</a:t>
            </a:r>
            <a:r>
              <a:rPr lang="en-GB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 THEY WERE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5" name="Google Shape;785;g277721812a0_0_14"/>
          <p:cNvSpPr/>
          <p:nvPr/>
        </p:nvSpPr>
        <p:spPr>
          <a:xfrm>
            <a:off x="866875" y="1111225"/>
            <a:ext cx="2100600" cy="1148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TV app</a:t>
            </a:r>
            <a:r>
              <a:rPr lang="en-GB" sz="1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 </a:t>
            </a:r>
            <a:r>
              <a:rPr lang="en-GB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discovery and experimentation</a:t>
            </a:r>
            <a:endParaRPr sz="11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6" name="Google Shape;786;g277721812a0_0_14"/>
          <p:cNvSpPr/>
          <p:nvPr/>
        </p:nvSpPr>
        <p:spPr>
          <a:xfrm>
            <a:off x="3431625" y="1111225"/>
            <a:ext cx="2100600" cy="1148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Core product / certification process </a:t>
            </a:r>
            <a:r>
              <a:rPr lang="en-GB" sz="13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streamlining</a:t>
            </a:r>
            <a:endParaRPr sz="13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7" name="Google Shape;787;g277721812a0_0_14"/>
          <p:cNvSpPr/>
          <p:nvPr/>
        </p:nvSpPr>
        <p:spPr>
          <a:xfrm>
            <a:off x="5970094" y="1111225"/>
            <a:ext cx="2100600" cy="1148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Standardisation </a:t>
            </a:r>
            <a:r>
              <a:rPr lang="en-GB" sz="13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across our top 5 partners*</a:t>
            </a:r>
            <a:endParaRPr sz="13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8" name="Google Shape;788;g277721812a0_0_14"/>
          <p:cNvSpPr/>
          <p:nvPr/>
        </p:nvSpPr>
        <p:spPr>
          <a:xfrm>
            <a:off x="866875" y="2635225"/>
            <a:ext cx="2100600" cy="1148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Relevant </a:t>
            </a:r>
            <a:r>
              <a:rPr lang="en-GB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trigger journeys from broadcast to iPlayer to increase conversion </a:t>
            </a:r>
            <a:r>
              <a:rPr lang="en-GB" sz="1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-GB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sz="12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9" name="Google Shape;789;g277721812a0_0_14"/>
          <p:cNvSpPr/>
          <p:nvPr/>
        </p:nvSpPr>
        <p:spPr>
          <a:xfrm>
            <a:off x="3431625" y="2635225"/>
            <a:ext cx="2100600" cy="1148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Nitro / CPS / SVS</a:t>
            </a:r>
            <a:b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decommissioned</a:t>
            </a:r>
            <a:endParaRPr sz="13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0" name="Google Shape;790;g277721812a0_0_14"/>
          <p:cNvSpPr/>
          <p:nvPr/>
        </p:nvSpPr>
        <p:spPr>
          <a:xfrm>
            <a:off x="5970094" y="2635225"/>
            <a:ext cx="2100600" cy="1148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Sustain activity </a:t>
            </a:r>
            <a:r>
              <a:rPr lang="en-GB" sz="13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down from 50% to 40%</a:t>
            </a:r>
            <a:endParaRPr sz="13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1" name="Google Shape;791;g277721812a0_0_14"/>
          <p:cNvSpPr txBox="1"/>
          <p:nvPr/>
        </p:nvSpPr>
        <p:spPr>
          <a:xfrm>
            <a:off x="5535320" y="4818964"/>
            <a:ext cx="3608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Goal to roll out across all, but start with our largest partners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277721812a0_0_14"/>
          <p:cNvSpPr/>
          <p:nvPr/>
        </p:nvSpPr>
        <p:spPr>
          <a:xfrm>
            <a:off x="2344412" y="3550553"/>
            <a:ext cx="906600" cy="507300"/>
          </a:xfrm>
          <a:prstGeom prst="rect">
            <a:avLst/>
          </a:prstGeom>
          <a:solidFill>
            <a:srgbClr val="B7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Hit 25million signed in weekly users 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OKR 9</a:t>
            </a:r>
            <a:endParaRPr/>
          </a:p>
        </p:txBody>
      </p:sp>
      <p:sp>
        <p:nvSpPr>
          <p:cNvPr id="793" name="Google Shape;793;g277721812a0_0_14"/>
          <p:cNvSpPr/>
          <p:nvPr/>
        </p:nvSpPr>
        <p:spPr>
          <a:xfrm>
            <a:off x="7636595" y="1938273"/>
            <a:ext cx="868800" cy="545100"/>
          </a:xfrm>
          <a:prstGeom prst="rect">
            <a:avLst/>
          </a:prstGeom>
          <a:solidFill>
            <a:srgbClr val="FFD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Improve our Data capabilities OKR 14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277721812a0_0_14"/>
          <p:cNvSpPr/>
          <p:nvPr/>
        </p:nvSpPr>
        <p:spPr>
          <a:xfrm>
            <a:off x="4779094" y="3550553"/>
            <a:ext cx="864600" cy="465300"/>
          </a:xfrm>
          <a:prstGeom prst="rect">
            <a:avLst/>
          </a:prstGeom>
          <a:solidFill>
            <a:srgbClr val="DA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Simplify our platform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OKR 13</a:t>
            </a:r>
            <a:endParaRPr/>
          </a:p>
        </p:txBody>
      </p:sp>
      <p:sp>
        <p:nvSpPr>
          <p:cNvPr id="795" name="Google Shape;795;g277721812a0_0_14"/>
          <p:cNvSpPr/>
          <p:nvPr/>
        </p:nvSpPr>
        <p:spPr>
          <a:xfrm>
            <a:off x="4779093" y="1938272"/>
            <a:ext cx="864600" cy="465300"/>
          </a:xfrm>
          <a:prstGeom prst="rect">
            <a:avLst/>
          </a:prstGeom>
          <a:solidFill>
            <a:srgbClr val="DA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Simplify our platform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OKR 13</a:t>
            </a:r>
            <a:endParaRPr/>
          </a:p>
        </p:txBody>
      </p:sp>
      <p:sp>
        <p:nvSpPr>
          <p:cNvPr id="796" name="Google Shape;796;g277721812a0_0_14"/>
          <p:cNvSpPr/>
          <p:nvPr/>
        </p:nvSpPr>
        <p:spPr>
          <a:xfrm>
            <a:off x="7436801" y="3550553"/>
            <a:ext cx="864600" cy="465300"/>
          </a:xfrm>
          <a:prstGeom prst="rect">
            <a:avLst/>
          </a:prstGeom>
          <a:solidFill>
            <a:srgbClr val="DA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Simplify our platform 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OKR 13</a:t>
            </a:r>
            <a:endParaRPr/>
          </a:p>
        </p:txBody>
      </p:sp>
      <p:sp>
        <p:nvSpPr>
          <p:cNvPr id="797" name="Google Shape;797;g277721812a0_0_14"/>
          <p:cNvSpPr/>
          <p:nvPr/>
        </p:nvSpPr>
        <p:spPr>
          <a:xfrm>
            <a:off x="2285581" y="1978928"/>
            <a:ext cx="906600" cy="507300"/>
          </a:xfrm>
          <a:prstGeom prst="rect">
            <a:avLst/>
          </a:prstGeom>
          <a:solidFill>
            <a:srgbClr val="B7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Hit 25million signed in weekly users 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OKR 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FY23 OBJECTIVES for second half of year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3" name="Google Shape;803;p7"/>
          <p:cNvSpPr txBox="1"/>
          <p:nvPr/>
        </p:nvSpPr>
        <p:spPr>
          <a:xfrm>
            <a:off x="5535320" y="4818964"/>
            <a:ext cx="36086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Goal to roll out across all, but start with our largest partners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7"/>
          <p:cNvSpPr/>
          <p:nvPr/>
        </p:nvSpPr>
        <p:spPr>
          <a:xfrm>
            <a:off x="3369025" y="986725"/>
            <a:ext cx="2545500" cy="1278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better decision making via an improved understanding of our data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5" name="Google Shape;805;p7"/>
          <p:cNvSpPr/>
          <p:nvPr/>
        </p:nvSpPr>
        <p:spPr>
          <a:xfrm>
            <a:off x="389000" y="986725"/>
            <a:ext cx="2545500" cy="1278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Contribute to sustained growth of Weekly Average Accounts to </a:t>
            </a:r>
            <a:r>
              <a:rPr lang="en-GB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46m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6" name="Google Shape;806;p7"/>
          <p:cNvSpPr/>
          <p:nvPr/>
        </p:nvSpPr>
        <p:spPr>
          <a:xfrm>
            <a:off x="1576600" y="2777925"/>
            <a:ext cx="2545500" cy="1278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De-risk our products with a simplified platform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7" name="Google Shape;807;p7"/>
          <p:cNvSpPr/>
          <p:nvPr/>
        </p:nvSpPr>
        <p:spPr>
          <a:xfrm>
            <a:off x="6209500" y="1034625"/>
            <a:ext cx="2545500" cy="1278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more capacity for growth and innovation in team via reduced sustain (DAVIS) needs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8" name="Google Shape;808;p7"/>
          <p:cNvSpPr/>
          <p:nvPr/>
        </p:nvSpPr>
        <p:spPr>
          <a:xfrm>
            <a:off x="4515100" y="2777925"/>
            <a:ext cx="2545500" cy="1278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Partners </a:t>
            </a:r>
            <a:r>
              <a:rPr lang="en-GB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work with us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9" name="Google Shape;809;p7"/>
          <p:cNvSpPr/>
          <p:nvPr/>
        </p:nvSpPr>
        <p:spPr>
          <a:xfrm>
            <a:off x="5045720" y="1918448"/>
            <a:ext cx="868800" cy="545100"/>
          </a:xfrm>
          <a:prstGeom prst="rect">
            <a:avLst/>
          </a:prstGeom>
          <a:solidFill>
            <a:srgbClr val="FFD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Improve our Data capabilities OKR 14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7"/>
          <p:cNvSpPr/>
          <p:nvPr/>
        </p:nvSpPr>
        <p:spPr>
          <a:xfrm>
            <a:off x="3321593" y="3817835"/>
            <a:ext cx="864600" cy="465300"/>
          </a:xfrm>
          <a:prstGeom prst="rect">
            <a:avLst/>
          </a:prstGeom>
          <a:solidFill>
            <a:srgbClr val="DA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Simplify our platform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OKR 13</a:t>
            </a:r>
            <a:endParaRPr/>
          </a:p>
        </p:txBody>
      </p:sp>
      <p:sp>
        <p:nvSpPr>
          <p:cNvPr id="811" name="Google Shape;811;p7"/>
          <p:cNvSpPr/>
          <p:nvPr/>
        </p:nvSpPr>
        <p:spPr>
          <a:xfrm>
            <a:off x="8001601" y="1998253"/>
            <a:ext cx="864600" cy="465300"/>
          </a:xfrm>
          <a:prstGeom prst="rect">
            <a:avLst/>
          </a:prstGeom>
          <a:solidFill>
            <a:srgbClr val="DA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Simplify our platform 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OKR 13</a:t>
            </a:r>
            <a:endParaRPr/>
          </a:p>
        </p:txBody>
      </p:sp>
      <p:sp>
        <p:nvSpPr>
          <p:cNvPr id="812" name="Google Shape;812;p7"/>
          <p:cNvSpPr/>
          <p:nvPr/>
        </p:nvSpPr>
        <p:spPr>
          <a:xfrm>
            <a:off x="2167456" y="1918441"/>
            <a:ext cx="906600" cy="507300"/>
          </a:xfrm>
          <a:prstGeom prst="rect">
            <a:avLst/>
          </a:prstGeom>
          <a:solidFill>
            <a:srgbClr val="B7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Hit 25million signed in weekly users 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OKR 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77721812a0_0_70"/>
          <p:cNvSpPr txBox="1"/>
          <p:nvPr/>
        </p:nvSpPr>
        <p:spPr>
          <a:xfrm>
            <a:off x="334575" y="201425"/>
            <a:ext cx="7837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FY23 OBJECTIVES for second half of year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g277721812a0_0_70"/>
          <p:cNvSpPr txBox="1"/>
          <p:nvPr/>
        </p:nvSpPr>
        <p:spPr>
          <a:xfrm>
            <a:off x="5535320" y="4818964"/>
            <a:ext cx="3608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Goal to roll out across all, but start with our largest partners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277721812a0_0_70"/>
          <p:cNvSpPr txBox="1">
            <a:spLocks noGrp="1"/>
          </p:cNvSpPr>
          <p:nvPr>
            <p:ph type="ctrTitle"/>
          </p:nvPr>
        </p:nvSpPr>
        <p:spPr>
          <a:xfrm>
            <a:off x="1143000" y="1727203"/>
            <a:ext cx="6858000" cy="1295400"/>
          </a:xfrm>
          <a:prstGeom prst="rect">
            <a:avLst/>
          </a:prstGeom>
        </p:spPr>
        <p:txBody>
          <a:bodyPr spcFirstLastPara="1" wrap="square" lIns="0" tIns="45700" rIns="91425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Wider PG Context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BC Main Template">
      <a:dk1>
        <a:srgbClr val="000000"/>
      </a:dk1>
      <a:lt1>
        <a:srgbClr val="FFFFFF"/>
      </a:lt1>
      <a:dk2>
        <a:srgbClr val="3A3C3E"/>
      </a:dk2>
      <a:lt2>
        <a:srgbClr val="B0B2B4"/>
      </a:lt2>
      <a:accent1>
        <a:srgbClr val="0078FF"/>
      </a:accent1>
      <a:accent2>
        <a:srgbClr val="FFB32B"/>
      </a:accent2>
      <a:accent3>
        <a:srgbClr val="8E1991"/>
      </a:accent3>
      <a:accent4>
        <a:srgbClr val="FF6036"/>
      </a:accent4>
      <a:accent5>
        <a:srgbClr val="00C17E"/>
      </a:accent5>
      <a:accent6>
        <a:srgbClr val="8763E1"/>
      </a:accent6>
      <a:hlink>
        <a:srgbClr val="0078FF"/>
      </a:hlink>
      <a:folHlink>
        <a:srgbClr val="B0B2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Simple Light</vt:lpstr>
      <vt:lpstr>Q3 (Oct-Dec '23) Context Setting</vt:lpstr>
      <vt:lpstr>PowerPoint Presentation</vt:lpstr>
      <vt:lpstr>PowerPoint Presentation</vt:lpstr>
      <vt:lpstr>PowerPoint Presentation</vt:lpstr>
      <vt:lpstr>PowerPoint Presentation</vt:lpstr>
      <vt:lpstr>Partnerships vision</vt:lpstr>
      <vt:lpstr>PowerPoint Presentation</vt:lpstr>
      <vt:lpstr>PowerPoint Presentation</vt:lpstr>
      <vt:lpstr>Wider PG 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Q3 (Oct-Dec '23) Context Setting</dc:title>
  <cp:revision>5</cp:revision>
  <dcterms:modified xsi:type="dcterms:W3CDTF">2023-09-18T16:30:37Z</dcterms:modified>
</cp:coreProperties>
</file>