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9646-CC60-4E6F-AF7A-73A17E4972BE}" type="datetimeFigureOut">
              <a:rPr lang="de-DE" smtClean="0"/>
              <a:t>04.05.2011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B70C-0465-4EAD-963E-441586C938C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OMDSystems ist kein eingetragenes Warenzeichen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1604" y="1500174"/>
            <a:ext cx="6046440" cy="1470025"/>
          </a:xfrm>
        </p:spPr>
        <p:txBody>
          <a:bodyPr/>
          <a:lstStyle/>
          <a:p>
            <a:r>
              <a:rPr lang="de-DE" dirty="0" err="1"/>
              <a:t>SuperKiGaV</a:t>
            </a:r>
            <a:r>
              <a:rPr lang="de-DE" dirty="0"/>
              <a:t> Jour </a:t>
            </a:r>
            <a:r>
              <a:rPr lang="de-DE" dirty="0" smtClean="0"/>
              <a:t>fixe </a:t>
            </a:r>
            <a:r>
              <a:rPr lang="de-DE" dirty="0" smtClean="0"/>
              <a:t>#2</a:t>
            </a:r>
            <a:endParaRPr lang="de-DE" dirty="0"/>
          </a:p>
        </p:txBody>
      </p:sp>
      <p:pic>
        <p:nvPicPr>
          <p:cNvPr id="4" name="Grafik 3" descr="C:\Projekte\Java\SuperKiGaV\Logo-Seriö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04664"/>
            <a:ext cx="3886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808742" y="2870187"/>
            <a:ext cx="5572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Fachliche Architektur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Technische Architektur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Statisch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Verteilung</a:t>
            </a:r>
          </a:p>
          <a:p>
            <a:pPr lvl="1"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sz="2800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Demonstration der Applikation</a:t>
            </a:r>
          </a:p>
          <a:p>
            <a:pPr>
              <a:buFontTx/>
              <a:buChar char="-"/>
            </a:pPr>
            <a:r>
              <a:rPr lang="de-DE" sz="2800" dirty="0" smtClean="0">
                <a:solidFill>
                  <a:schemeClr val="bg1">
                    <a:lumMod val="50000"/>
                  </a:schemeClr>
                </a:solidFill>
              </a:rPr>
              <a:t> Code der Anmeldefunktion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(5/5)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81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144000" cy="367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6005" y="2321711"/>
            <a:ext cx="4471990" cy="2214578"/>
          </a:xfrm>
        </p:spPr>
        <p:txBody>
          <a:bodyPr>
            <a:normAutofit/>
          </a:bodyPr>
          <a:lstStyle/>
          <a:p>
            <a:r>
              <a:rPr lang="de-DE" dirty="0" smtClean="0"/>
              <a:t>Demonstration</a:t>
            </a:r>
            <a:br>
              <a:rPr lang="de-DE" dirty="0" smtClean="0"/>
            </a:br>
            <a:r>
              <a:rPr lang="de-DE" dirty="0" smtClean="0"/>
              <a:t>und</a:t>
            </a:r>
            <a:br>
              <a:rPr lang="de-DE" dirty="0" smtClean="0"/>
            </a:br>
            <a:r>
              <a:rPr lang="de-DE" dirty="0" smtClean="0"/>
              <a:t>Code</a:t>
            </a:r>
            <a:endParaRPr lang="de-DE" dirty="0"/>
          </a:p>
        </p:txBody>
      </p:sp>
      <p:pic>
        <p:nvPicPr>
          <p:cNvPr id="5" name="Grafik 4" descr="C:\Projekte\Java\SuperKiGaV\Logo-Seriö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04664"/>
            <a:ext cx="3886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Fachliche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Fachliches Datenmodell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1" y="1357026"/>
            <a:ext cx="7543823" cy="528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Fachliche Architektur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Komponentenschnitt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23" y="1785926"/>
            <a:ext cx="879835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Statisch + Verteilung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715304" cy="549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Statisch + Verteilung</a:t>
            </a:r>
            <a:endParaRPr lang="de-D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009" y="1357298"/>
            <a:ext cx="6357982" cy="519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(1/5)</a:t>
            </a:r>
            <a:endParaRPr lang="de-DE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7424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(2/5)</a:t>
            </a:r>
            <a:endParaRPr lang="de-DE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821537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63564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(3/5)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880944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9144000" cy="81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Technische Architektur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Ablauf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Anmeldefuntionalität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(4/5)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81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5931"/>
            <a:ext cx="9056340" cy="376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05.05.2011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PresentationFormat>Bildschirmpräsentation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SuperKiGaV Jour fixe #2</vt:lpstr>
      <vt:lpstr>Fachliche Architektur  Fachliches Datenmodell</vt:lpstr>
      <vt:lpstr>Fachliche Architektur  Komponentenschnitt</vt:lpstr>
      <vt:lpstr>Technische Architektur   Statisch + Verteilung</vt:lpstr>
      <vt:lpstr>Technische Architektur  Statisch + Verteilung</vt:lpstr>
      <vt:lpstr>Technische Architektur   Ablauf der Anmeldefuntionalität (1/5)</vt:lpstr>
      <vt:lpstr>Technische Architektur   Ablauf der Anmeldefuntionalität (2/5)</vt:lpstr>
      <vt:lpstr>Technische Architektur   Ablauf der Anmeldefuntionalität (3/5)</vt:lpstr>
      <vt:lpstr>Technische Architektur   Ablauf der Anmeldefuntionalität (4/5)</vt:lpstr>
      <vt:lpstr>Technische Architektur   Ablauf der Anmeldefuntionalität (5/5)</vt:lpstr>
      <vt:lpstr>Demonstration und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SuperKiGaV Jour fixe #1</dc:title>
  <dc:creator>Marvin</dc:creator>
  <cp:lastModifiedBy>Marvin</cp:lastModifiedBy>
  <cp:revision>4</cp:revision>
  <dcterms:created xsi:type="dcterms:W3CDTF">2011-05-04T08:31:33Z</dcterms:created>
  <dcterms:modified xsi:type="dcterms:W3CDTF">2011-05-04T09:00:25Z</dcterms:modified>
</cp:coreProperties>
</file>