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8" r:id="rId5"/>
    <p:sldId id="269" r:id="rId6"/>
    <p:sldId id="262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9646-CC60-4E6F-AF7A-73A17E4972BE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B70C-0465-4EAD-963E-441586C938C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1604" y="1500174"/>
            <a:ext cx="6046440" cy="1470025"/>
          </a:xfrm>
        </p:spPr>
        <p:txBody>
          <a:bodyPr/>
          <a:lstStyle/>
          <a:p>
            <a:r>
              <a:rPr lang="de-DE" dirty="0" err="1"/>
              <a:t>SuperKiGaV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Jour </a:t>
            </a:r>
            <a:r>
              <a:rPr lang="de-DE" dirty="0" smtClean="0"/>
              <a:t>fixe </a:t>
            </a:r>
            <a:r>
              <a:rPr lang="de-DE" dirty="0" smtClean="0"/>
              <a:t>#3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90173" y="2870187"/>
            <a:ext cx="576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Technische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Statisch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Verteilung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Demonstration der 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Applikation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Code Dispatcher und Monitor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Übersicht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17" y="1214422"/>
            <a:ext cx="9030366" cy="442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Dispatcher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516" t="29861" r="33593" b="31249"/>
          <a:stretch>
            <a:fillRect/>
          </a:stretch>
        </p:blipFill>
        <p:spPr bwMode="auto">
          <a:xfrm>
            <a:off x="71422" y="1285860"/>
            <a:ext cx="9001156" cy="519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Applikation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7187" t="37500" r="21093" b="11111"/>
          <a:stretch>
            <a:fillRect/>
          </a:stretch>
        </p:blipFill>
        <p:spPr bwMode="auto">
          <a:xfrm>
            <a:off x="0" y="1357298"/>
            <a:ext cx="9144000" cy="4282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0468" t="26389" r="35547" b="23611"/>
          <a:stretch>
            <a:fillRect/>
          </a:stretch>
        </p:blipFill>
        <p:spPr bwMode="auto">
          <a:xfrm>
            <a:off x="1500166" y="1428736"/>
            <a:ext cx="6215106" cy="5143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485" t="17361" r="23437" b="8333"/>
          <a:stretch>
            <a:fillRect/>
          </a:stretch>
        </p:blipFill>
        <p:spPr bwMode="auto">
          <a:xfrm>
            <a:off x="1277174" y="1428736"/>
            <a:ext cx="6589653" cy="5000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6005" y="2321711"/>
            <a:ext cx="4471990" cy="2214578"/>
          </a:xfrm>
        </p:spPr>
        <p:txBody>
          <a:bodyPr>
            <a:normAutofit/>
          </a:bodyPr>
          <a:lstStyle/>
          <a:p>
            <a:r>
              <a:rPr lang="de-DE" dirty="0" smtClean="0"/>
              <a:t>Demonstration</a:t>
            </a:r>
            <a:br>
              <a:rPr lang="de-DE" dirty="0" smtClean="0"/>
            </a:br>
            <a:r>
              <a:rPr lang="de-DE" dirty="0" smtClean="0"/>
              <a:t>und</a:t>
            </a:r>
            <a:br>
              <a:rPr lang="de-DE" dirty="0" smtClean="0"/>
            </a:br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46</Words>
  <PresentationFormat>Bildschirmpräsentation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Ananke</vt:lpstr>
      <vt:lpstr>SuperKiGaV  Jour fixe #3</vt:lpstr>
      <vt:lpstr>Technische Architektur  Übersicht</vt:lpstr>
      <vt:lpstr>Technische Architektur  Dispatcher</vt:lpstr>
      <vt:lpstr>Technische Architektur  Applikation server</vt:lpstr>
      <vt:lpstr>Technische Architektur rights server</vt:lpstr>
      <vt:lpstr>Technische Architektur   Ablauf der Anmeldefuntionalität</vt:lpstr>
      <vt:lpstr>Demonstration und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SuperKiGaV Jour fixe #1</dc:title>
  <dc:creator>Marvin</dc:creator>
  <cp:lastModifiedBy>Marvin</cp:lastModifiedBy>
  <cp:revision>7</cp:revision>
  <dcterms:created xsi:type="dcterms:W3CDTF">2011-05-04T08:31:33Z</dcterms:created>
  <dcterms:modified xsi:type="dcterms:W3CDTF">2011-05-25T22:30:23Z</dcterms:modified>
</cp:coreProperties>
</file>