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70" r:id="rId4"/>
    <p:sldId id="261" r:id="rId5"/>
    <p:sldId id="268" r:id="rId6"/>
    <p:sldId id="271" r:id="rId7"/>
    <p:sldId id="26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4" autoAdjust="0"/>
  </p:normalViewPr>
  <p:slideViewPr>
    <p:cSldViewPr>
      <p:cViewPr>
        <p:scale>
          <a:sx n="66" d="100"/>
          <a:sy n="66" d="100"/>
        </p:scale>
        <p:origin x="-128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9646-CC60-4E6F-AF7A-73A17E4972BE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3B70C-0465-4EAD-963E-441586C938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04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1604" y="1500174"/>
            <a:ext cx="6046440" cy="1470025"/>
          </a:xfrm>
        </p:spPr>
        <p:txBody>
          <a:bodyPr/>
          <a:lstStyle/>
          <a:p>
            <a:r>
              <a:rPr lang="de-DE" dirty="0" err="1"/>
              <a:t>SuperKiGaV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Jour fixe #4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90173" y="2870187"/>
            <a:ext cx="5763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Technische Architektur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Batch</a:t>
            </a:r>
          </a:p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Architektur Client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Beispiel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Übersicht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Technische Architektur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Fachliche Architektur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Vorführung</a:t>
            </a:r>
          </a:p>
        </p:txBody>
      </p:sp>
      <p:pic>
        <p:nvPicPr>
          <p:cNvPr id="6146" name="Picture 2" descr="C:\Users\Marvin\Pictures\OMD_Trans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3504" y="-571305"/>
            <a:ext cx="3643338" cy="22770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Batch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029" name="Picture 5" descr="E:\Studium\AI\play\play-1.1.1\kiga\10_Specification_and_concept\M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8293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Architektur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Beispiel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3" y="1730064"/>
            <a:ext cx="7935433" cy="444879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Übersicht Client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72484"/>
            <a:ext cx="5946816" cy="5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Fachliche Architektur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Client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51244"/>
            <a:ext cx="7484888" cy="549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Fachliche Architektur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Client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247775"/>
            <a:ext cx="64865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0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6005" y="2321711"/>
            <a:ext cx="4471990" cy="2214578"/>
          </a:xfrm>
        </p:spPr>
        <p:txBody>
          <a:bodyPr>
            <a:normAutofit/>
          </a:bodyPr>
          <a:lstStyle/>
          <a:p>
            <a:r>
              <a:rPr lang="de-DE" dirty="0" smtClean="0"/>
              <a:t>Demonstration</a:t>
            </a:r>
            <a:br>
              <a:rPr lang="de-DE" dirty="0" smtClean="0"/>
            </a:br>
            <a:r>
              <a:rPr lang="de-DE" dirty="0" smtClean="0"/>
              <a:t>und</a:t>
            </a:r>
            <a:br>
              <a:rPr lang="de-DE" dirty="0" smtClean="0"/>
            </a:br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Picture 2" descr="C:\Users\Marvin\Pictures\OMD_Trans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3504" y="-571305"/>
            <a:ext cx="3643338" cy="22770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39</Words>
  <Application>Microsoft Office PowerPoint</Application>
  <PresentationFormat>Bildschirmpräsentation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Ananke</vt:lpstr>
      <vt:lpstr>SuperKiGaV  Jour fixe #4</vt:lpstr>
      <vt:lpstr>Technische Architektur  Batch</vt:lpstr>
      <vt:lpstr>Architektur  Beispiel</vt:lpstr>
      <vt:lpstr>Technische Architektur  Übersicht Client</vt:lpstr>
      <vt:lpstr>Fachliche Architektur  Client </vt:lpstr>
      <vt:lpstr>Fachliche Architektur  Client </vt:lpstr>
      <vt:lpstr>Demonstration und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SuperKiGaV Jour fixe #1</dc:title>
  <dc:creator>Marvin</dc:creator>
  <cp:lastModifiedBy>OhWeh</cp:lastModifiedBy>
  <cp:revision>11</cp:revision>
  <dcterms:created xsi:type="dcterms:W3CDTF">2011-05-04T08:31:33Z</dcterms:created>
  <dcterms:modified xsi:type="dcterms:W3CDTF">2011-06-23T05:10:05Z</dcterms:modified>
</cp:coreProperties>
</file>