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93234" y="517207"/>
            <a:ext cx="7590790" cy="2043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5869" y="2551747"/>
            <a:ext cx="9763760" cy="1933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255" rIns="0" bIns="0" rtlCol="0" vert="horz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65"/>
              </a:spcBef>
            </a:pPr>
            <a:r>
              <a:rPr dirty="0" spc="215"/>
              <a:t>WEB</a:t>
            </a:r>
            <a:r>
              <a:rPr dirty="0" spc="245"/>
              <a:t> </a:t>
            </a:r>
            <a:r>
              <a:rPr dirty="0" spc="265"/>
              <a:t>APPLICATION </a:t>
            </a:r>
            <a:r>
              <a:rPr dirty="0" spc="325"/>
              <a:t>PROJECT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062476" y="728726"/>
            <a:ext cx="0" cy="5334000"/>
          </a:xfrm>
          <a:custGeom>
            <a:avLst/>
            <a:gdLst/>
            <a:ahLst/>
            <a:cxnLst/>
            <a:rect l="l" t="t" r="r" b="b"/>
            <a:pathLst>
              <a:path w="0" h="5334000">
                <a:moveTo>
                  <a:pt x="0" y="5333936"/>
                </a:moveTo>
                <a:lnTo>
                  <a:pt x="0" y="0"/>
                </a:lnTo>
              </a:path>
            </a:pathLst>
          </a:custGeom>
          <a:ln w="444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4700" y="1437258"/>
            <a:ext cx="10043160" cy="3141345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-10" b="1">
                <a:latin typeface="Comic Sans MS"/>
                <a:cs typeface="Comic Sans MS"/>
              </a:rPr>
              <a:t>INTRODUCTION</a:t>
            </a:r>
            <a:r>
              <a:rPr dirty="0" sz="3200" spc="-10">
                <a:latin typeface="Tahoma"/>
                <a:cs typeface="Tahoma"/>
              </a:rPr>
              <a:t>:</a:t>
            </a:r>
            <a:endParaRPr sz="3200">
              <a:latin typeface="Tahoma"/>
              <a:cs typeface="Tahoma"/>
            </a:endParaRPr>
          </a:p>
          <a:p>
            <a:pPr marL="12700" marR="5080">
              <a:lnSpc>
                <a:spcPct val="101499"/>
              </a:lnSpc>
              <a:spcBef>
                <a:spcPts val="15"/>
              </a:spcBef>
            </a:pPr>
            <a:r>
              <a:rPr dirty="0" sz="2750" spc="-60">
                <a:latin typeface="Tahoma"/>
                <a:cs typeface="Tahoma"/>
              </a:rPr>
              <a:t>WE</a:t>
            </a:r>
            <a:r>
              <a:rPr dirty="0" sz="2750" spc="-204">
                <a:latin typeface="Tahoma"/>
                <a:cs typeface="Tahoma"/>
              </a:rPr>
              <a:t> </a:t>
            </a:r>
            <a:r>
              <a:rPr dirty="0" sz="2750" spc="-65">
                <a:latin typeface="Tahoma"/>
                <a:cs typeface="Tahoma"/>
              </a:rPr>
              <a:t>ARE</a:t>
            </a:r>
            <a:r>
              <a:rPr dirty="0" sz="2750" spc="-130">
                <a:latin typeface="Tahoma"/>
                <a:cs typeface="Tahoma"/>
              </a:rPr>
              <a:t> </a:t>
            </a:r>
            <a:r>
              <a:rPr dirty="0" sz="2750" spc="-110">
                <a:latin typeface="Tahoma"/>
                <a:cs typeface="Tahoma"/>
              </a:rPr>
              <a:t>WORKING</a:t>
            </a:r>
            <a:r>
              <a:rPr dirty="0" sz="2750" spc="-135">
                <a:latin typeface="Tahoma"/>
                <a:cs typeface="Tahoma"/>
              </a:rPr>
              <a:t> </a:t>
            </a:r>
            <a:r>
              <a:rPr dirty="0" sz="2750" spc="-120">
                <a:latin typeface="Tahoma"/>
                <a:cs typeface="Tahoma"/>
              </a:rPr>
              <a:t>ON</a:t>
            </a:r>
            <a:r>
              <a:rPr dirty="0" sz="2750" spc="-145">
                <a:latin typeface="Tahoma"/>
                <a:cs typeface="Tahoma"/>
              </a:rPr>
              <a:t> </a:t>
            </a:r>
            <a:r>
              <a:rPr dirty="0" sz="2750" spc="-105">
                <a:latin typeface="Tahoma"/>
                <a:cs typeface="Tahoma"/>
              </a:rPr>
              <a:t>DEVELOPING</a:t>
            </a:r>
            <a:r>
              <a:rPr dirty="0" sz="2750" spc="-135">
                <a:latin typeface="Tahoma"/>
                <a:cs typeface="Tahoma"/>
              </a:rPr>
              <a:t> </a:t>
            </a:r>
            <a:r>
              <a:rPr dirty="0" sz="2750">
                <a:latin typeface="Tahoma"/>
                <a:cs typeface="Tahoma"/>
              </a:rPr>
              <a:t>A</a:t>
            </a:r>
            <a:r>
              <a:rPr dirty="0" sz="2750" spc="-135">
                <a:latin typeface="Tahoma"/>
                <a:cs typeface="Tahoma"/>
              </a:rPr>
              <a:t> </a:t>
            </a:r>
            <a:r>
              <a:rPr dirty="0" sz="2750">
                <a:latin typeface="Tahoma"/>
                <a:cs typeface="Tahoma"/>
              </a:rPr>
              <a:t>WEB</a:t>
            </a:r>
            <a:r>
              <a:rPr dirty="0" sz="2750" spc="-140">
                <a:latin typeface="Tahoma"/>
                <a:cs typeface="Tahoma"/>
              </a:rPr>
              <a:t> </a:t>
            </a:r>
            <a:r>
              <a:rPr dirty="0" sz="2750" spc="-75">
                <a:latin typeface="Tahoma"/>
                <a:cs typeface="Tahoma"/>
              </a:rPr>
              <a:t>APPLICATION</a:t>
            </a:r>
            <a:r>
              <a:rPr dirty="0" sz="2750" spc="-135">
                <a:latin typeface="Tahoma"/>
                <a:cs typeface="Tahoma"/>
              </a:rPr>
              <a:t> </a:t>
            </a:r>
            <a:r>
              <a:rPr dirty="0" sz="2750" spc="60">
                <a:latin typeface="Tahoma"/>
                <a:cs typeface="Tahoma"/>
              </a:rPr>
              <a:t>AS</a:t>
            </a:r>
            <a:r>
              <a:rPr dirty="0" sz="2750" spc="-135">
                <a:latin typeface="Tahoma"/>
                <a:cs typeface="Tahoma"/>
              </a:rPr>
              <a:t> </a:t>
            </a:r>
            <a:r>
              <a:rPr dirty="0" sz="2750" spc="-20">
                <a:latin typeface="Tahoma"/>
                <a:cs typeface="Tahoma"/>
              </a:rPr>
              <a:t>PART </a:t>
            </a:r>
            <a:r>
              <a:rPr dirty="0" sz="2750" spc="-229">
                <a:latin typeface="Tahoma"/>
                <a:cs typeface="Tahoma"/>
              </a:rPr>
              <a:t>OF</a:t>
            </a:r>
            <a:r>
              <a:rPr dirty="0" sz="2750" spc="-135">
                <a:latin typeface="Tahoma"/>
                <a:cs typeface="Tahoma"/>
              </a:rPr>
              <a:t> </a:t>
            </a:r>
            <a:r>
              <a:rPr dirty="0" sz="2750" spc="-170">
                <a:latin typeface="Tahoma"/>
                <a:cs typeface="Tahoma"/>
              </a:rPr>
              <a:t>OUR</a:t>
            </a:r>
            <a:r>
              <a:rPr dirty="0" sz="2750" spc="-145">
                <a:latin typeface="Tahoma"/>
                <a:cs typeface="Tahoma"/>
              </a:rPr>
              <a:t> </a:t>
            </a:r>
            <a:r>
              <a:rPr dirty="0" sz="2750" spc="-80">
                <a:latin typeface="Tahoma"/>
                <a:cs typeface="Tahoma"/>
              </a:rPr>
              <a:t>LEARNING</a:t>
            </a:r>
            <a:r>
              <a:rPr dirty="0" sz="2750" spc="-150">
                <a:latin typeface="Tahoma"/>
                <a:cs typeface="Tahoma"/>
              </a:rPr>
              <a:t> </a:t>
            </a:r>
            <a:r>
              <a:rPr dirty="0" sz="2750" spc="-30">
                <a:latin typeface="Tahoma"/>
                <a:cs typeface="Tahoma"/>
              </a:rPr>
              <a:t>AND</a:t>
            </a:r>
            <a:r>
              <a:rPr dirty="0" sz="2750" spc="-145">
                <a:latin typeface="Tahoma"/>
                <a:cs typeface="Tahoma"/>
              </a:rPr>
              <a:t> </a:t>
            </a:r>
            <a:r>
              <a:rPr dirty="0" sz="2750" spc="-70">
                <a:latin typeface="Tahoma"/>
                <a:cs typeface="Tahoma"/>
              </a:rPr>
              <a:t>DEVELOPMENT</a:t>
            </a:r>
            <a:r>
              <a:rPr dirty="0" sz="2750" spc="-140">
                <a:latin typeface="Tahoma"/>
                <a:cs typeface="Tahoma"/>
              </a:rPr>
              <a:t> </a:t>
            </a:r>
            <a:r>
              <a:rPr dirty="0" sz="2750" spc="-110">
                <a:latin typeface="Tahoma"/>
                <a:cs typeface="Tahoma"/>
              </a:rPr>
              <a:t>IN</a:t>
            </a:r>
            <a:r>
              <a:rPr dirty="0" sz="2750" spc="-155">
                <a:latin typeface="Tahoma"/>
                <a:cs typeface="Tahoma"/>
              </a:rPr>
              <a:t> </a:t>
            </a:r>
            <a:r>
              <a:rPr dirty="0" sz="2750" spc="-10">
                <a:latin typeface="Tahoma"/>
                <a:cs typeface="Tahoma"/>
              </a:rPr>
              <a:t>WEB</a:t>
            </a:r>
            <a:r>
              <a:rPr dirty="0" sz="2750" spc="-150">
                <a:latin typeface="Tahoma"/>
                <a:cs typeface="Tahoma"/>
              </a:rPr>
              <a:t> </a:t>
            </a:r>
            <a:r>
              <a:rPr dirty="0" sz="2750" spc="-30">
                <a:latin typeface="Tahoma"/>
                <a:cs typeface="Tahoma"/>
              </a:rPr>
              <a:t>TECHNOLOGIES. </a:t>
            </a:r>
            <a:r>
              <a:rPr dirty="0" sz="2750" spc="-170">
                <a:latin typeface="Tahoma"/>
                <a:cs typeface="Tahoma"/>
              </a:rPr>
              <a:t>THE</a:t>
            </a:r>
            <a:r>
              <a:rPr dirty="0" sz="2750" spc="-130">
                <a:latin typeface="Tahoma"/>
                <a:cs typeface="Tahoma"/>
              </a:rPr>
              <a:t> </a:t>
            </a:r>
            <a:r>
              <a:rPr dirty="0" sz="2750" spc="-70">
                <a:latin typeface="Tahoma"/>
                <a:cs typeface="Tahoma"/>
              </a:rPr>
              <a:t>PROJECT</a:t>
            </a:r>
            <a:r>
              <a:rPr dirty="0" sz="2750" spc="-125">
                <a:latin typeface="Tahoma"/>
                <a:cs typeface="Tahoma"/>
              </a:rPr>
              <a:t> </a:t>
            </a:r>
            <a:r>
              <a:rPr dirty="0" sz="2750" spc="-110">
                <a:latin typeface="Tahoma"/>
                <a:cs typeface="Tahoma"/>
              </a:rPr>
              <a:t>IS</a:t>
            </a:r>
            <a:r>
              <a:rPr dirty="0" sz="2750" spc="-130">
                <a:latin typeface="Tahoma"/>
                <a:cs typeface="Tahoma"/>
              </a:rPr>
              <a:t> </a:t>
            </a:r>
            <a:r>
              <a:rPr dirty="0" sz="2750" spc="-150">
                <a:latin typeface="Tahoma"/>
                <a:cs typeface="Tahoma"/>
              </a:rPr>
              <a:t>IN</a:t>
            </a:r>
            <a:r>
              <a:rPr dirty="0" sz="2750" spc="-135">
                <a:latin typeface="Tahoma"/>
                <a:cs typeface="Tahoma"/>
              </a:rPr>
              <a:t> </a:t>
            </a:r>
            <a:r>
              <a:rPr dirty="0" sz="2750" spc="-150">
                <a:latin typeface="Tahoma"/>
                <a:cs typeface="Tahoma"/>
              </a:rPr>
              <a:t>THE</a:t>
            </a:r>
            <a:r>
              <a:rPr dirty="0" sz="2750" spc="-204">
                <a:latin typeface="Tahoma"/>
                <a:cs typeface="Tahoma"/>
              </a:rPr>
              <a:t> </a:t>
            </a:r>
            <a:r>
              <a:rPr dirty="0" sz="2750" spc="-135">
                <a:latin typeface="Tahoma"/>
                <a:cs typeface="Tahoma"/>
              </a:rPr>
              <a:t>INITIAL</a:t>
            </a:r>
            <a:r>
              <a:rPr dirty="0" sz="2750" spc="-120">
                <a:latin typeface="Tahoma"/>
                <a:cs typeface="Tahoma"/>
              </a:rPr>
              <a:t> </a:t>
            </a:r>
            <a:r>
              <a:rPr dirty="0" sz="2750" spc="-55">
                <a:latin typeface="Tahoma"/>
                <a:cs typeface="Tahoma"/>
              </a:rPr>
              <a:t>PHASE,</a:t>
            </a:r>
            <a:r>
              <a:rPr dirty="0" sz="2750" spc="-180">
                <a:latin typeface="Tahoma"/>
                <a:cs typeface="Tahoma"/>
              </a:rPr>
              <a:t> </a:t>
            </a:r>
            <a:r>
              <a:rPr dirty="0" sz="2750">
                <a:latin typeface="Tahoma"/>
                <a:cs typeface="Tahoma"/>
              </a:rPr>
              <a:t>AND</a:t>
            </a:r>
            <a:r>
              <a:rPr dirty="0" sz="2750" spc="-135">
                <a:latin typeface="Tahoma"/>
                <a:cs typeface="Tahoma"/>
              </a:rPr>
              <a:t> </a:t>
            </a:r>
            <a:r>
              <a:rPr dirty="0" sz="2750" spc="-170">
                <a:latin typeface="Tahoma"/>
                <a:cs typeface="Tahoma"/>
              </a:rPr>
              <a:t>THE</a:t>
            </a:r>
            <a:r>
              <a:rPr dirty="0" sz="2750" spc="-125">
                <a:latin typeface="Tahoma"/>
                <a:cs typeface="Tahoma"/>
              </a:rPr>
              <a:t> </a:t>
            </a:r>
            <a:r>
              <a:rPr dirty="0" sz="2750" spc="-114">
                <a:latin typeface="Tahoma"/>
                <a:cs typeface="Tahoma"/>
              </a:rPr>
              <a:t>IDEA</a:t>
            </a:r>
            <a:r>
              <a:rPr dirty="0" sz="2750" spc="-135">
                <a:latin typeface="Tahoma"/>
                <a:cs typeface="Tahoma"/>
              </a:rPr>
              <a:t> </a:t>
            </a:r>
            <a:r>
              <a:rPr dirty="0" sz="2750" spc="-125">
                <a:latin typeface="Tahoma"/>
                <a:cs typeface="Tahoma"/>
              </a:rPr>
              <a:t>WILL</a:t>
            </a:r>
            <a:r>
              <a:rPr dirty="0" sz="2750" spc="-120">
                <a:latin typeface="Tahoma"/>
                <a:cs typeface="Tahoma"/>
              </a:rPr>
              <a:t> </a:t>
            </a:r>
            <a:r>
              <a:rPr dirty="0" sz="2750" spc="-25">
                <a:latin typeface="Tahoma"/>
                <a:cs typeface="Tahoma"/>
              </a:rPr>
              <a:t>BE </a:t>
            </a:r>
            <a:r>
              <a:rPr dirty="0" sz="2750" spc="-125">
                <a:latin typeface="Tahoma"/>
                <a:cs typeface="Tahoma"/>
              </a:rPr>
              <a:t>FINALIZED</a:t>
            </a:r>
            <a:r>
              <a:rPr dirty="0" sz="2750" spc="-120">
                <a:latin typeface="Tahoma"/>
                <a:cs typeface="Tahoma"/>
              </a:rPr>
              <a:t> SOON.</a:t>
            </a:r>
            <a:r>
              <a:rPr dirty="0" sz="2750" spc="-160">
                <a:latin typeface="Tahoma"/>
                <a:cs typeface="Tahoma"/>
              </a:rPr>
              <a:t> </a:t>
            </a:r>
            <a:r>
              <a:rPr dirty="0" sz="2750" spc="-145">
                <a:latin typeface="Tahoma"/>
                <a:cs typeface="Tahoma"/>
              </a:rPr>
              <a:t>THE</a:t>
            </a:r>
            <a:r>
              <a:rPr dirty="0" sz="2750" spc="-190">
                <a:latin typeface="Tahoma"/>
                <a:cs typeface="Tahoma"/>
              </a:rPr>
              <a:t> </a:t>
            </a:r>
            <a:r>
              <a:rPr dirty="0" sz="2750" spc="-110">
                <a:latin typeface="Tahoma"/>
                <a:cs typeface="Tahoma"/>
              </a:rPr>
              <a:t>FOCUS</a:t>
            </a:r>
            <a:r>
              <a:rPr dirty="0" sz="2750" spc="-114">
                <a:latin typeface="Tahoma"/>
                <a:cs typeface="Tahoma"/>
              </a:rPr>
              <a:t> </a:t>
            </a:r>
            <a:r>
              <a:rPr dirty="0" sz="2750" spc="-110">
                <a:latin typeface="Tahoma"/>
                <a:cs typeface="Tahoma"/>
              </a:rPr>
              <a:t>IS </a:t>
            </a:r>
            <a:r>
              <a:rPr dirty="0" sz="2750" spc="-120">
                <a:latin typeface="Tahoma"/>
                <a:cs typeface="Tahoma"/>
              </a:rPr>
              <a:t>ON</a:t>
            </a:r>
            <a:r>
              <a:rPr dirty="0" sz="2750" spc="-125">
                <a:latin typeface="Tahoma"/>
                <a:cs typeface="Tahoma"/>
              </a:rPr>
              <a:t> </a:t>
            </a:r>
            <a:r>
              <a:rPr dirty="0" sz="2750" spc="-75">
                <a:latin typeface="Tahoma"/>
                <a:cs typeface="Tahoma"/>
              </a:rPr>
              <a:t>UNDERSTANDING</a:t>
            </a:r>
            <a:r>
              <a:rPr dirty="0" sz="2750" spc="-120">
                <a:latin typeface="Tahoma"/>
                <a:cs typeface="Tahoma"/>
              </a:rPr>
              <a:t> </a:t>
            </a:r>
            <a:r>
              <a:rPr dirty="0" sz="2750" spc="-75">
                <a:latin typeface="Tahoma"/>
                <a:cs typeface="Tahoma"/>
              </a:rPr>
              <a:t>FULL-</a:t>
            </a:r>
            <a:r>
              <a:rPr dirty="0" sz="2750" spc="-10">
                <a:latin typeface="Tahoma"/>
                <a:cs typeface="Tahoma"/>
              </a:rPr>
              <a:t>STACK </a:t>
            </a:r>
            <a:r>
              <a:rPr dirty="0" sz="2750" spc="-85">
                <a:latin typeface="Tahoma"/>
                <a:cs typeface="Tahoma"/>
              </a:rPr>
              <a:t>DEVELOPMENT,</a:t>
            </a:r>
            <a:r>
              <a:rPr dirty="0" sz="2750" spc="-160">
                <a:latin typeface="Tahoma"/>
                <a:cs typeface="Tahoma"/>
              </a:rPr>
              <a:t> </a:t>
            </a:r>
            <a:r>
              <a:rPr dirty="0" sz="2750" spc="-20">
                <a:latin typeface="Tahoma"/>
                <a:cs typeface="Tahoma"/>
              </a:rPr>
              <a:t>BACKEND</a:t>
            </a:r>
            <a:r>
              <a:rPr dirty="0" sz="2750" spc="-114">
                <a:latin typeface="Tahoma"/>
                <a:cs typeface="Tahoma"/>
              </a:rPr>
              <a:t> </a:t>
            </a:r>
            <a:r>
              <a:rPr dirty="0" sz="2750" spc="-95">
                <a:latin typeface="Tahoma"/>
                <a:cs typeface="Tahoma"/>
              </a:rPr>
              <a:t>PROCESSING,</a:t>
            </a:r>
            <a:r>
              <a:rPr dirty="0" sz="2750" spc="-85">
                <a:latin typeface="Tahoma"/>
                <a:cs typeface="Tahoma"/>
              </a:rPr>
              <a:t> </a:t>
            </a:r>
            <a:r>
              <a:rPr dirty="0" sz="2750" spc="-30">
                <a:latin typeface="Tahoma"/>
                <a:cs typeface="Tahoma"/>
              </a:rPr>
              <a:t>AND</a:t>
            </a:r>
            <a:r>
              <a:rPr dirty="0" sz="2750" spc="-114">
                <a:latin typeface="Tahoma"/>
                <a:cs typeface="Tahoma"/>
              </a:rPr>
              <a:t> </a:t>
            </a:r>
            <a:r>
              <a:rPr dirty="0" sz="2750" spc="-10">
                <a:latin typeface="Tahoma"/>
                <a:cs typeface="Tahoma"/>
              </a:rPr>
              <a:t>DATABASE </a:t>
            </a:r>
            <a:r>
              <a:rPr dirty="0" sz="2750" spc="-45">
                <a:latin typeface="Tahoma"/>
                <a:cs typeface="Tahoma"/>
              </a:rPr>
              <a:t>INTEGRATION</a:t>
            </a:r>
            <a:r>
              <a:rPr dirty="0" sz="3200" spc="-45">
                <a:latin typeface="Tahoma"/>
                <a:cs typeface="Tahoma"/>
              </a:rPr>
              <a:t>.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804862" y="728726"/>
            <a:ext cx="10592435" cy="0"/>
          </a:xfrm>
          <a:custGeom>
            <a:avLst/>
            <a:gdLst/>
            <a:ahLst/>
            <a:cxnLst/>
            <a:rect l="l" t="t" r="r" b="b"/>
            <a:pathLst>
              <a:path w="10592435" h="0">
                <a:moveTo>
                  <a:pt x="0" y="0"/>
                </a:moveTo>
                <a:lnTo>
                  <a:pt x="10591863" y="0"/>
                </a:lnTo>
              </a:path>
            </a:pathLst>
          </a:custGeom>
          <a:ln w="444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04862" y="6138862"/>
            <a:ext cx="10592435" cy="0"/>
          </a:xfrm>
          <a:custGeom>
            <a:avLst/>
            <a:gdLst/>
            <a:ahLst/>
            <a:cxnLst/>
            <a:rect l="l" t="t" r="r" b="b"/>
            <a:pathLst>
              <a:path w="10592435" h="0">
                <a:moveTo>
                  <a:pt x="0" y="0"/>
                </a:moveTo>
                <a:lnTo>
                  <a:pt x="1059186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4700" y="886713"/>
            <a:ext cx="5129530" cy="4724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900"/>
              <a:t>OUR</a:t>
            </a:r>
            <a:r>
              <a:rPr dirty="0" sz="2900" spc="100"/>
              <a:t> </a:t>
            </a:r>
            <a:r>
              <a:rPr dirty="0" sz="2900"/>
              <a:t>DEVELOPMENT</a:t>
            </a:r>
            <a:r>
              <a:rPr dirty="0" sz="2900" spc="190"/>
              <a:t> </a:t>
            </a:r>
            <a:r>
              <a:rPr dirty="0" sz="2900"/>
              <a:t>PROCESS</a:t>
            </a:r>
            <a:r>
              <a:rPr dirty="0" sz="2900" spc="85"/>
              <a:t> </a:t>
            </a:r>
            <a:r>
              <a:rPr dirty="0" sz="2900" spc="-50"/>
              <a:t>:</a:t>
            </a:r>
            <a:endParaRPr sz="2900"/>
          </a:p>
        </p:txBody>
      </p:sp>
      <p:sp>
        <p:nvSpPr>
          <p:cNvPr id="3" name="object 3" descr=""/>
          <p:cNvSpPr txBox="1"/>
          <p:nvPr/>
        </p:nvSpPr>
        <p:spPr>
          <a:xfrm>
            <a:off x="774700" y="1888553"/>
            <a:ext cx="8056245" cy="30473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24610" algn="l"/>
              </a:tabLst>
            </a:pPr>
            <a:r>
              <a:rPr dirty="0" sz="2150" spc="-65">
                <a:solidFill>
                  <a:srgbClr val="FFFFFF"/>
                </a:solidFill>
                <a:latin typeface="Tahoma"/>
                <a:cs typeface="Tahoma"/>
              </a:rPr>
              <a:t>WE</a:t>
            </a:r>
            <a:r>
              <a:rPr dirty="0" sz="215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20">
                <a:solidFill>
                  <a:srgbClr val="FFFFFF"/>
                </a:solidFill>
                <a:latin typeface="Tahoma"/>
                <a:cs typeface="Tahoma"/>
              </a:rPr>
              <a:t>PLAN</a:t>
            </a:r>
            <a:r>
              <a:rPr dirty="0" sz="215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150" spc="-17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15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105">
                <a:solidFill>
                  <a:srgbClr val="FFFFFF"/>
                </a:solidFill>
                <a:latin typeface="Tahoma"/>
                <a:cs typeface="Tahoma"/>
              </a:rPr>
              <a:t>FOLLOW</a:t>
            </a:r>
            <a:r>
              <a:rPr dirty="0" sz="215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10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dirty="0" sz="2150" spc="-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40">
                <a:solidFill>
                  <a:srgbClr val="FFFFFF"/>
                </a:solidFill>
                <a:latin typeface="Tahoma"/>
                <a:cs typeface="Tahoma"/>
              </a:rPr>
              <a:t>PROCESS</a:t>
            </a:r>
            <a:r>
              <a:rPr dirty="0" sz="215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17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15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65">
                <a:solidFill>
                  <a:srgbClr val="FFFFFF"/>
                </a:solidFill>
                <a:latin typeface="Tahoma"/>
                <a:cs typeface="Tahoma"/>
              </a:rPr>
              <a:t>BUILD</a:t>
            </a:r>
            <a:r>
              <a:rPr dirty="0" sz="215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110">
                <a:solidFill>
                  <a:srgbClr val="FFFFFF"/>
                </a:solidFill>
                <a:latin typeface="Tahoma"/>
                <a:cs typeface="Tahoma"/>
              </a:rPr>
              <a:t>OUR</a:t>
            </a:r>
            <a:r>
              <a:rPr dirty="0" sz="215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Tahoma"/>
                <a:cs typeface="Tahoma"/>
              </a:rPr>
              <a:t>PROJECT:</a:t>
            </a:r>
            <a:endParaRPr sz="2150">
              <a:latin typeface="Tahoma"/>
              <a:cs typeface="Tahoma"/>
            </a:endParaRPr>
          </a:p>
          <a:p>
            <a:pPr marL="527050" indent="-51435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527050" algn="l"/>
              </a:tabLst>
            </a:pPr>
            <a:r>
              <a:rPr dirty="0" sz="2150" spc="-250" b="1">
                <a:solidFill>
                  <a:srgbClr val="FFFFFF"/>
                </a:solidFill>
                <a:latin typeface="Tahoma"/>
                <a:cs typeface="Tahoma"/>
              </a:rPr>
              <a:t>FRONTEND</a:t>
            </a:r>
            <a:r>
              <a:rPr dirty="0" sz="2150" spc="5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70" b="1">
                <a:solidFill>
                  <a:srgbClr val="FFFFFF"/>
                </a:solidFill>
                <a:latin typeface="Tahoma"/>
                <a:cs typeface="Tahoma"/>
              </a:rPr>
              <a:t>DESIGN</a:t>
            </a:r>
            <a:endParaRPr sz="2150">
              <a:latin typeface="Tahoma"/>
              <a:cs typeface="Tahoma"/>
            </a:endParaRPr>
          </a:p>
          <a:p>
            <a:pPr lvl="1" marL="527050" indent="-51435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527050" algn="l"/>
              </a:tabLst>
            </a:pPr>
            <a:r>
              <a:rPr dirty="0" sz="2150" spc="-65">
                <a:solidFill>
                  <a:srgbClr val="FFFFFF"/>
                </a:solidFill>
                <a:latin typeface="Tahoma"/>
                <a:cs typeface="Tahoma"/>
              </a:rPr>
              <a:t>Create</a:t>
            </a:r>
            <a:r>
              <a:rPr dirty="0" sz="215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60">
                <a:solidFill>
                  <a:srgbClr val="FFFFFF"/>
                </a:solidFill>
                <a:latin typeface="Tahoma"/>
                <a:cs typeface="Tahoma"/>
              </a:rPr>
              <a:t>responsive</a:t>
            </a:r>
            <a:r>
              <a:rPr dirty="0" sz="215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55">
                <a:solidFill>
                  <a:srgbClr val="FFFFFF"/>
                </a:solidFill>
                <a:latin typeface="Tahoma"/>
                <a:cs typeface="Tahoma"/>
              </a:rPr>
              <a:t>web</a:t>
            </a:r>
            <a:r>
              <a:rPr dirty="0" sz="215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60">
                <a:solidFill>
                  <a:srgbClr val="FFFFFF"/>
                </a:solidFill>
                <a:latin typeface="Tahoma"/>
                <a:cs typeface="Tahoma"/>
              </a:rPr>
              <a:t>pages</a:t>
            </a:r>
            <a:r>
              <a:rPr dirty="0" sz="2150" spc="-1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70">
                <a:solidFill>
                  <a:srgbClr val="FFFFFF"/>
                </a:solidFill>
                <a:latin typeface="Tahoma"/>
                <a:cs typeface="Tahoma"/>
              </a:rPr>
              <a:t>using</a:t>
            </a:r>
            <a:r>
              <a:rPr dirty="0" sz="215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85">
                <a:solidFill>
                  <a:srgbClr val="FFFFFF"/>
                </a:solidFill>
                <a:latin typeface="Tahoma"/>
                <a:cs typeface="Tahoma"/>
              </a:rPr>
              <a:t>HTML,</a:t>
            </a:r>
            <a:r>
              <a:rPr dirty="0" sz="215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60">
                <a:solidFill>
                  <a:srgbClr val="FFFFFF"/>
                </a:solidFill>
                <a:latin typeface="Tahoma"/>
                <a:cs typeface="Tahoma"/>
              </a:rPr>
              <a:t>CSS,</a:t>
            </a:r>
            <a:r>
              <a:rPr dirty="0" sz="2150" spc="-1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75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15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Tahoma"/>
                <a:cs typeface="Tahoma"/>
              </a:rPr>
              <a:t>JavaScript.</a:t>
            </a:r>
            <a:endParaRPr sz="21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150">
              <a:latin typeface="Tahoma"/>
              <a:cs typeface="Tahoma"/>
            </a:endParaRPr>
          </a:p>
          <a:p>
            <a:pPr marL="527050" indent="-514350">
              <a:lnSpc>
                <a:spcPct val="100000"/>
              </a:lnSpc>
              <a:buAutoNum type="arabicPeriod" startAt="2"/>
              <a:tabLst>
                <a:tab pos="527050" algn="l"/>
              </a:tabLst>
            </a:pPr>
            <a:r>
              <a:rPr dirty="0" sz="2150" spc="-200" b="1">
                <a:solidFill>
                  <a:srgbClr val="FFFFFF"/>
                </a:solidFill>
                <a:latin typeface="Tahoma"/>
                <a:cs typeface="Tahoma"/>
              </a:rPr>
              <a:t>BACKEND</a:t>
            </a:r>
            <a:r>
              <a:rPr dirty="0" sz="2150" spc="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114" b="1">
                <a:solidFill>
                  <a:srgbClr val="FFFFFF"/>
                </a:solidFill>
                <a:latin typeface="Tahoma"/>
                <a:cs typeface="Tahoma"/>
              </a:rPr>
              <a:t>DEVELOPMENT</a:t>
            </a:r>
            <a:endParaRPr sz="2150">
              <a:latin typeface="Tahoma"/>
              <a:cs typeface="Tahoma"/>
            </a:endParaRPr>
          </a:p>
          <a:p>
            <a:pPr lvl="1" marL="527050" indent="-51435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527050" algn="l"/>
              </a:tabLst>
            </a:pPr>
            <a:r>
              <a:rPr dirty="0" sz="2150" spc="-5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dirty="0" sz="215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>
                <a:solidFill>
                  <a:srgbClr val="FFFFFF"/>
                </a:solidFill>
                <a:latin typeface="Tahoma"/>
                <a:cs typeface="Tahoma"/>
              </a:rPr>
              <a:t>Java</a:t>
            </a:r>
            <a:r>
              <a:rPr dirty="0" sz="215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10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15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65">
                <a:solidFill>
                  <a:srgbClr val="FFFFFF"/>
                </a:solidFill>
                <a:latin typeface="Tahoma"/>
                <a:cs typeface="Tahoma"/>
              </a:rPr>
              <a:t>Spring</a:t>
            </a:r>
            <a:r>
              <a:rPr dirty="0" sz="215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45">
                <a:solidFill>
                  <a:srgbClr val="FFFFFF"/>
                </a:solidFill>
                <a:latin typeface="Tahoma"/>
                <a:cs typeface="Tahoma"/>
              </a:rPr>
              <a:t>Boot</a:t>
            </a:r>
            <a:r>
              <a:rPr dirty="0" sz="2150" spc="-2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75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15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40">
                <a:solidFill>
                  <a:srgbClr val="FFFFFF"/>
                </a:solidFill>
                <a:latin typeface="Tahoma"/>
                <a:cs typeface="Tahoma"/>
              </a:rPr>
              <a:t>create</a:t>
            </a:r>
            <a:r>
              <a:rPr dirty="0" sz="2150" spc="-16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105">
                <a:solidFill>
                  <a:srgbClr val="FFFFFF"/>
                </a:solidFill>
                <a:latin typeface="Tahoma"/>
                <a:cs typeface="Tahoma"/>
              </a:rPr>
              <a:t>REST</a:t>
            </a:r>
            <a:r>
              <a:rPr dirty="0" sz="2150" spc="-1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20">
                <a:solidFill>
                  <a:srgbClr val="FFFFFF"/>
                </a:solidFill>
                <a:latin typeface="Tahoma"/>
                <a:cs typeface="Tahoma"/>
              </a:rPr>
              <a:t>APIs</a:t>
            </a:r>
            <a:r>
              <a:rPr dirty="0" sz="2150" spc="-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7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215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50">
                <a:solidFill>
                  <a:srgbClr val="FFFFFF"/>
                </a:solidFill>
                <a:latin typeface="Tahoma"/>
                <a:cs typeface="Tahoma"/>
              </a:rPr>
              <a:t>processing</a:t>
            </a:r>
            <a:r>
              <a:rPr dirty="0" sz="2150" spc="-1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Tahoma"/>
                <a:cs typeface="Tahoma"/>
              </a:rPr>
              <a:t>data.</a:t>
            </a:r>
            <a:endParaRPr sz="21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2150">
              <a:latin typeface="Tahoma"/>
              <a:cs typeface="Tahoma"/>
            </a:endParaRPr>
          </a:p>
          <a:p>
            <a:pPr marL="527050" indent="-514350">
              <a:lnSpc>
                <a:spcPct val="100000"/>
              </a:lnSpc>
              <a:buAutoNum type="arabicPeriod" startAt="3"/>
              <a:tabLst>
                <a:tab pos="527050" algn="l"/>
              </a:tabLst>
            </a:pPr>
            <a:r>
              <a:rPr dirty="0" sz="2150" spc="-160" b="1">
                <a:solidFill>
                  <a:srgbClr val="FFFFFF"/>
                </a:solidFill>
                <a:latin typeface="Tahoma"/>
                <a:cs typeface="Tahoma"/>
              </a:rPr>
              <a:t>DATABASE</a:t>
            </a:r>
            <a:r>
              <a:rPr dirty="0" sz="2150" spc="-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160" b="1">
                <a:solidFill>
                  <a:srgbClr val="FFFFFF"/>
                </a:solidFill>
                <a:latin typeface="Tahoma"/>
                <a:cs typeface="Tahoma"/>
              </a:rPr>
              <a:t>INTEGRATION</a:t>
            </a:r>
            <a:endParaRPr sz="2150">
              <a:latin typeface="Tahoma"/>
              <a:cs typeface="Tahoma"/>
            </a:endParaRPr>
          </a:p>
          <a:p>
            <a:pPr lvl="1" marL="482600" indent="-46990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482600" algn="l"/>
              </a:tabLst>
            </a:pPr>
            <a:r>
              <a:rPr dirty="0" sz="2150" spc="-50">
                <a:solidFill>
                  <a:srgbClr val="FFFFFF"/>
                </a:solidFill>
                <a:latin typeface="Tahoma"/>
                <a:cs typeface="Tahoma"/>
              </a:rPr>
              <a:t>Use</a:t>
            </a:r>
            <a:r>
              <a:rPr dirty="0" sz="215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45">
                <a:solidFill>
                  <a:srgbClr val="FFFFFF"/>
                </a:solidFill>
                <a:latin typeface="Tahoma"/>
                <a:cs typeface="Tahoma"/>
              </a:rPr>
              <a:t>MySQL</a:t>
            </a:r>
            <a:r>
              <a:rPr dirty="0" sz="215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11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dirty="0" sz="215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60">
                <a:solidFill>
                  <a:srgbClr val="FFFFFF"/>
                </a:solidFill>
                <a:latin typeface="Tahoma"/>
                <a:cs typeface="Tahoma"/>
              </a:rPr>
              <a:t>store</a:t>
            </a:r>
            <a:r>
              <a:rPr dirty="0" sz="215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10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dirty="0" sz="215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100">
                <a:solidFill>
                  <a:srgbClr val="FFFFFF"/>
                </a:solidFill>
                <a:latin typeface="Tahoma"/>
                <a:cs typeface="Tahoma"/>
              </a:rPr>
              <a:t>manage</a:t>
            </a:r>
            <a:r>
              <a:rPr dirty="0" sz="215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7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2150" spc="-1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150" spc="-10">
                <a:solidFill>
                  <a:srgbClr val="FFFFFF"/>
                </a:solidFill>
                <a:latin typeface="Tahoma"/>
                <a:cs typeface="Tahoma"/>
              </a:rPr>
              <a:t>efficiently.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804862" y="728726"/>
            <a:ext cx="10592435" cy="0"/>
          </a:xfrm>
          <a:custGeom>
            <a:avLst/>
            <a:gdLst/>
            <a:ahLst/>
            <a:cxnLst/>
            <a:rect l="l" t="t" r="r" b="b"/>
            <a:pathLst>
              <a:path w="10592435" h="0">
                <a:moveTo>
                  <a:pt x="0" y="0"/>
                </a:moveTo>
                <a:lnTo>
                  <a:pt x="10591863" y="0"/>
                </a:lnTo>
              </a:path>
            </a:pathLst>
          </a:custGeom>
          <a:ln w="444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04862" y="6138862"/>
            <a:ext cx="10592435" cy="0"/>
          </a:xfrm>
          <a:custGeom>
            <a:avLst/>
            <a:gdLst/>
            <a:ahLst/>
            <a:cxnLst/>
            <a:rect l="l" t="t" r="r" b="b"/>
            <a:pathLst>
              <a:path w="10592435" h="0">
                <a:moveTo>
                  <a:pt x="0" y="0"/>
                </a:moveTo>
                <a:lnTo>
                  <a:pt x="1059186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0587" y="790193"/>
            <a:ext cx="6641465" cy="44958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spc="85">
                <a:latin typeface="Trebuchet MS"/>
                <a:cs typeface="Trebuchet MS"/>
              </a:rPr>
              <a:t>TOOLS</a:t>
            </a:r>
            <a:r>
              <a:rPr dirty="0" sz="2750" spc="-220">
                <a:latin typeface="Trebuchet MS"/>
                <a:cs typeface="Trebuchet MS"/>
              </a:rPr>
              <a:t> </a:t>
            </a:r>
            <a:r>
              <a:rPr dirty="0" sz="2750" spc="185">
                <a:latin typeface="Trebuchet MS"/>
                <a:cs typeface="Trebuchet MS"/>
              </a:rPr>
              <a:t>AND</a:t>
            </a:r>
            <a:r>
              <a:rPr dirty="0" sz="2750" spc="-180">
                <a:latin typeface="Trebuchet MS"/>
                <a:cs typeface="Trebuchet MS"/>
              </a:rPr>
              <a:t> </a:t>
            </a:r>
            <a:r>
              <a:rPr dirty="0" sz="2750" spc="114">
                <a:latin typeface="Trebuchet MS"/>
                <a:cs typeface="Trebuchet MS"/>
              </a:rPr>
              <a:t>TECHNOLOGIES</a:t>
            </a:r>
            <a:r>
              <a:rPr dirty="0" sz="2750" spc="-145">
                <a:latin typeface="Trebuchet MS"/>
                <a:cs typeface="Trebuchet MS"/>
              </a:rPr>
              <a:t> </a:t>
            </a:r>
            <a:r>
              <a:rPr dirty="0" sz="2750" spc="-80">
                <a:latin typeface="Trebuchet MS"/>
                <a:cs typeface="Trebuchet MS"/>
              </a:rPr>
              <a:t>TO</a:t>
            </a:r>
            <a:r>
              <a:rPr dirty="0" sz="2750" spc="-160">
                <a:latin typeface="Trebuchet MS"/>
                <a:cs typeface="Trebuchet MS"/>
              </a:rPr>
              <a:t> </a:t>
            </a:r>
            <a:r>
              <a:rPr dirty="0" sz="2750" spc="100">
                <a:latin typeface="Trebuchet MS"/>
                <a:cs typeface="Trebuchet MS"/>
              </a:rPr>
              <a:t>BE</a:t>
            </a:r>
            <a:r>
              <a:rPr dirty="0" sz="2750" spc="-185">
                <a:latin typeface="Trebuchet MS"/>
                <a:cs typeface="Trebuchet MS"/>
              </a:rPr>
              <a:t> </a:t>
            </a:r>
            <a:r>
              <a:rPr dirty="0" sz="2750" spc="100">
                <a:latin typeface="Trebuchet MS"/>
                <a:cs typeface="Trebuchet MS"/>
              </a:rPr>
              <a:t>USED: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90587" y="1229042"/>
            <a:ext cx="3401695" cy="4697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14" b="1">
                <a:solidFill>
                  <a:srgbClr val="FFFFFF"/>
                </a:solidFill>
                <a:latin typeface="Tahoma"/>
                <a:cs typeface="Tahoma"/>
              </a:rPr>
              <a:t>FRONTEND</a:t>
            </a:r>
            <a:r>
              <a:rPr dirty="0" sz="1800" spc="-114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marL="297815" indent="-285115">
              <a:lnSpc>
                <a:spcPts val="213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0">
                <a:solidFill>
                  <a:srgbClr val="FFFFFF"/>
                </a:solidFill>
                <a:latin typeface="Tahoma"/>
                <a:cs typeface="Tahoma"/>
              </a:rPr>
              <a:t>HTML</a:t>
            </a:r>
            <a:endParaRPr sz="1800">
              <a:latin typeface="Tahoma"/>
              <a:cs typeface="Tahoma"/>
            </a:endParaRPr>
          </a:p>
          <a:p>
            <a:pPr marL="297815" indent="-285115">
              <a:lnSpc>
                <a:spcPts val="213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CSS</a:t>
            </a:r>
            <a:endParaRPr sz="1800">
              <a:latin typeface="Tahoma"/>
              <a:cs typeface="Tahoma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10">
                <a:solidFill>
                  <a:srgbClr val="FFFFFF"/>
                </a:solidFill>
                <a:latin typeface="Tahoma"/>
                <a:cs typeface="Tahoma"/>
              </a:rPr>
              <a:t>JAVASCRIPT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800" spc="-65" b="1">
                <a:solidFill>
                  <a:srgbClr val="FFFFFF"/>
                </a:solidFill>
                <a:latin typeface="Tahoma"/>
                <a:cs typeface="Tahoma"/>
              </a:rPr>
              <a:t>BACKEND</a:t>
            </a:r>
            <a:r>
              <a:rPr dirty="0" sz="1800" spc="-65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marL="297815" indent="-285115">
              <a:lnSpc>
                <a:spcPts val="213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0">
                <a:solidFill>
                  <a:srgbClr val="FFFFFF"/>
                </a:solidFill>
                <a:latin typeface="Tahoma"/>
                <a:cs typeface="Tahoma"/>
              </a:rPr>
              <a:t>JAVA</a:t>
            </a:r>
            <a:endParaRPr sz="1800">
              <a:latin typeface="Tahoma"/>
              <a:cs typeface="Tahoma"/>
            </a:endParaRPr>
          </a:p>
          <a:p>
            <a:pPr marL="297815" indent="-285115">
              <a:lnSpc>
                <a:spcPts val="213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 sz="1800" spc="-45">
                <a:solidFill>
                  <a:srgbClr val="FFFFFF"/>
                </a:solidFill>
                <a:latin typeface="Tahoma"/>
                <a:cs typeface="Tahoma"/>
              </a:rPr>
              <a:t>SPRING</a:t>
            </a:r>
            <a:r>
              <a:rPr dirty="0" sz="18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ahoma"/>
                <a:cs typeface="Tahoma"/>
              </a:rPr>
              <a:t>BOOT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55" b="1">
                <a:solidFill>
                  <a:srgbClr val="FFFFFF"/>
                </a:solidFill>
                <a:latin typeface="Tahoma"/>
                <a:cs typeface="Tahoma"/>
              </a:rPr>
              <a:t>DATABASE</a:t>
            </a:r>
            <a:r>
              <a:rPr dirty="0" sz="1800" spc="-55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marL="297815" indent="-28511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10">
                <a:solidFill>
                  <a:srgbClr val="FFFFFF"/>
                </a:solidFill>
                <a:latin typeface="Tahoma"/>
                <a:cs typeface="Tahoma"/>
              </a:rPr>
              <a:t>MYSQL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dirty="0" sz="1800" spc="-190" b="1">
                <a:solidFill>
                  <a:srgbClr val="FFFFFF"/>
                </a:solidFill>
                <a:latin typeface="Tahoma"/>
                <a:cs typeface="Tahoma"/>
              </a:rPr>
              <a:t>DEVELOPMENT</a:t>
            </a:r>
            <a:r>
              <a:rPr dirty="0" sz="1800" spc="-7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45" b="1">
                <a:solidFill>
                  <a:srgbClr val="FFFFFF"/>
                </a:solidFill>
                <a:latin typeface="Tahoma"/>
                <a:cs typeface="Tahoma"/>
              </a:rPr>
              <a:t>TOOLS</a:t>
            </a:r>
            <a:r>
              <a:rPr dirty="0" sz="1800" spc="-45">
                <a:solidFill>
                  <a:srgbClr val="FFFFFF"/>
                </a:solidFill>
                <a:latin typeface="Tahoma"/>
                <a:cs typeface="Tahoma"/>
              </a:rPr>
              <a:t>:</a:t>
            </a:r>
            <a:endParaRPr sz="1800">
              <a:latin typeface="Tahoma"/>
              <a:cs typeface="Tahoma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50">
                <a:solidFill>
                  <a:srgbClr val="FFFFFF"/>
                </a:solidFill>
                <a:latin typeface="Tahoma"/>
                <a:cs typeface="Tahoma"/>
              </a:rPr>
              <a:t>VISUAL</a:t>
            </a:r>
            <a:r>
              <a:rPr dirty="0" sz="18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90">
                <a:solidFill>
                  <a:srgbClr val="FFFFFF"/>
                </a:solidFill>
                <a:latin typeface="Tahoma"/>
                <a:cs typeface="Tahoma"/>
              </a:rPr>
              <a:t>STUDIO</a:t>
            </a:r>
            <a:r>
              <a:rPr dirty="0" sz="18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25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dirty="0" sz="18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200">
                <a:solidFill>
                  <a:srgbClr val="FFFFFF"/>
                </a:solidFill>
                <a:latin typeface="Tahoma"/>
                <a:cs typeface="Tahoma"/>
              </a:rPr>
              <a:t>/</a:t>
            </a:r>
            <a:r>
              <a:rPr dirty="0" sz="1800" spc="-1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Tahoma"/>
                <a:cs typeface="Tahoma"/>
              </a:rPr>
              <a:t>ECLIPSE</a:t>
            </a:r>
            <a:endParaRPr sz="1800">
              <a:latin typeface="Tahoma"/>
              <a:cs typeface="Tahoma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POSTMAN</a:t>
            </a:r>
            <a:r>
              <a:rPr dirty="0" sz="18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45">
                <a:solidFill>
                  <a:srgbClr val="FFFFFF"/>
                </a:solidFill>
                <a:latin typeface="Tahoma"/>
                <a:cs typeface="Tahoma"/>
              </a:rPr>
              <a:t>(FOR</a:t>
            </a:r>
            <a:r>
              <a:rPr dirty="0" sz="180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Tahoma"/>
                <a:cs typeface="Tahoma"/>
              </a:rPr>
              <a:t>API</a:t>
            </a:r>
            <a:r>
              <a:rPr dirty="0" sz="18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ahoma"/>
                <a:cs typeface="Tahoma"/>
              </a:rPr>
              <a:t>TESTING)</a:t>
            </a:r>
            <a:endParaRPr sz="1800">
              <a:latin typeface="Tahoma"/>
              <a:cs typeface="Tahoma"/>
            </a:endParaRPr>
          </a:p>
          <a:p>
            <a:pPr marL="297815" indent="-28511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40">
                <a:solidFill>
                  <a:srgbClr val="FFFFFF"/>
                </a:solidFill>
                <a:latin typeface="Tahoma"/>
                <a:cs typeface="Tahoma"/>
              </a:rPr>
              <a:t>MYSQL</a:t>
            </a:r>
            <a:r>
              <a:rPr dirty="0" sz="18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ahoma"/>
                <a:cs typeface="Tahoma"/>
              </a:rPr>
              <a:t>WORKBENCH</a:t>
            </a:r>
            <a:endParaRPr sz="1800">
              <a:latin typeface="Tahoma"/>
              <a:cs typeface="Tahoma"/>
            </a:endParaRPr>
          </a:p>
          <a:p>
            <a:pPr marL="297815" indent="-28511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80">
                <a:solidFill>
                  <a:srgbClr val="FFFFFF"/>
                </a:solidFill>
                <a:latin typeface="Tahoma"/>
                <a:cs typeface="Tahoma"/>
              </a:rPr>
              <a:t>GITHUB</a:t>
            </a:r>
            <a:r>
              <a:rPr dirty="0" sz="18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85">
                <a:solidFill>
                  <a:srgbClr val="FFFFFF"/>
                </a:solidFill>
                <a:latin typeface="Tahoma"/>
                <a:cs typeface="Tahoma"/>
              </a:rPr>
              <a:t>(VERSION</a:t>
            </a:r>
            <a:r>
              <a:rPr dirty="0" sz="18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Tahoma"/>
                <a:cs typeface="Tahoma"/>
              </a:rPr>
              <a:t>CONTROL)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804862" y="728726"/>
            <a:ext cx="10592435" cy="0"/>
          </a:xfrm>
          <a:custGeom>
            <a:avLst/>
            <a:gdLst/>
            <a:ahLst/>
            <a:cxnLst/>
            <a:rect l="l" t="t" r="r" b="b"/>
            <a:pathLst>
              <a:path w="10592435" h="0">
                <a:moveTo>
                  <a:pt x="0" y="0"/>
                </a:moveTo>
                <a:lnTo>
                  <a:pt x="10591863" y="0"/>
                </a:lnTo>
              </a:path>
            </a:pathLst>
          </a:custGeom>
          <a:ln w="444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04862" y="6138862"/>
            <a:ext cx="10592435" cy="0"/>
          </a:xfrm>
          <a:custGeom>
            <a:avLst/>
            <a:gdLst/>
            <a:ahLst/>
            <a:cxnLst/>
            <a:rect l="l" t="t" r="r" b="b"/>
            <a:pathLst>
              <a:path w="10592435" h="0">
                <a:moveTo>
                  <a:pt x="0" y="0"/>
                </a:moveTo>
                <a:lnTo>
                  <a:pt x="1059186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1909" y="1456626"/>
            <a:ext cx="3371850" cy="76962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284730" algn="l"/>
              </a:tabLst>
            </a:pPr>
            <a:r>
              <a:rPr dirty="0" sz="4850" spc="-10">
                <a:latin typeface="Tahoma"/>
                <a:cs typeface="Tahoma"/>
              </a:rPr>
              <a:t>THANK</a:t>
            </a:r>
            <a:r>
              <a:rPr dirty="0" sz="4850">
                <a:latin typeface="Tahoma"/>
                <a:cs typeface="Tahoma"/>
              </a:rPr>
              <a:t>	</a:t>
            </a:r>
            <a:r>
              <a:rPr dirty="0" sz="4850" spc="-370">
                <a:latin typeface="Tahoma"/>
                <a:cs typeface="Tahoma"/>
              </a:rPr>
              <a:t>YOU</a:t>
            </a:r>
            <a:endParaRPr sz="485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27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45"/>
              </a:spcBef>
            </a:pPr>
            <a:r>
              <a:rPr dirty="0" spc="-65"/>
              <a:t>WE</a:t>
            </a:r>
            <a:r>
              <a:rPr dirty="0" spc="-110"/>
              <a:t> </a:t>
            </a:r>
            <a:r>
              <a:rPr dirty="0" spc="-25"/>
              <a:t>ARE</a:t>
            </a:r>
            <a:r>
              <a:rPr dirty="0" spc="-175"/>
              <a:t> </a:t>
            </a:r>
            <a:r>
              <a:rPr dirty="0" spc="-85"/>
              <a:t>EXCITED</a:t>
            </a:r>
            <a:r>
              <a:rPr dirty="0" spc="-125"/>
              <a:t> </a:t>
            </a:r>
            <a:r>
              <a:rPr dirty="0" spc="-170"/>
              <a:t>TO</a:t>
            </a:r>
            <a:r>
              <a:rPr dirty="0" spc="-120"/>
              <a:t> </a:t>
            </a:r>
            <a:r>
              <a:rPr dirty="0" spc="-60"/>
              <a:t>WORK</a:t>
            </a:r>
            <a:r>
              <a:rPr dirty="0" spc="-75"/>
              <a:t> </a:t>
            </a:r>
            <a:r>
              <a:rPr dirty="0" spc="-85"/>
              <a:t>ON</a:t>
            </a:r>
            <a:r>
              <a:rPr dirty="0" spc="-90"/>
              <a:t> </a:t>
            </a:r>
            <a:r>
              <a:rPr dirty="0" spc="-95"/>
              <a:t>THIS</a:t>
            </a:r>
            <a:r>
              <a:rPr dirty="0" spc="-150"/>
              <a:t> </a:t>
            </a:r>
            <a:r>
              <a:rPr dirty="0"/>
              <a:t>WEB</a:t>
            </a:r>
            <a:r>
              <a:rPr dirty="0" spc="-120"/>
              <a:t> </a:t>
            </a:r>
            <a:r>
              <a:rPr dirty="0" spc="-40"/>
              <a:t>APPLICATION</a:t>
            </a:r>
            <a:r>
              <a:rPr dirty="0" spc="-90"/>
              <a:t> </a:t>
            </a:r>
            <a:r>
              <a:rPr dirty="0" spc="-30"/>
              <a:t>PROJECT</a:t>
            </a:r>
            <a:r>
              <a:rPr dirty="0" spc="-110"/>
              <a:t> </a:t>
            </a:r>
            <a:r>
              <a:rPr dirty="0" spc="-50"/>
              <a:t>USING</a:t>
            </a:r>
            <a:r>
              <a:rPr dirty="0" spc="-45"/>
              <a:t> </a:t>
            </a:r>
            <a:r>
              <a:rPr dirty="0" spc="-10"/>
              <a:t>MODERN</a:t>
            </a:r>
          </a:p>
          <a:p>
            <a:pPr algn="ctr" marR="167005">
              <a:lnSpc>
                <a:spcPct val="100000"/>
              </a:lnSpc>
              <a:spcBef>
                <a:spcPts val="950"/>
              </a:spcBef>
            </a:pPr>
            <a:r>
              <a:rPr dirty="0" spc="-114"/>
              <a:t>TOOLS</a:t>
            </a:r>
            <a:r>
              <a:rPr dirty="0" spc="-90"/>
              <a:t> </a:t>
            </a:r>
            <a:r>
              <a:rPr dirty="0"/>
              <a:t>AND</a:t>
            </a:r>
            <a:r>
              <a:rPr dirty="0" spc="-130"/>
              <a:t> </a:t>
            </a:r>
            <a:r>
              <a:rPr dirty="0" spc="-10"/>
              <a:t>TECHNOLOGIES.</a:t>
            </a:r>
          </a:p>
          <a:p>
            <a:pPr algn="ctr" marR="99695">
              <a:lnSpc>
                <a:spcPct val="100000"/>
              </a:lnSpc>
              <a:spcBef>
                <a:spcPts val="45"/>
              </a:spcBef>
            </a:pPr>
            <a:r>
              <a:rPr dirty="0" spc="-100"/>
              <a:t>THIS</a:t>
            </a:r>
            <a:r>
              <a:rPr dirty="0" spc="-80"/>
              <a:t> </a:t>
            </a:r>
            <a:r>
              <a:rPr dirty="0" spc="-40"/>
              <a:t>PROJECT</a:t>
            </a:r>
            <a:r>
              <a:rPr dirty="0" spc="-100"/>
              <a:t> </a:t>
            </a:r>
            <a:r>
              <a:rPr dirty="0" spc="-70"/>
              <a:t>WILL</a:t>
            </a:r>
            <a:r>
              <a:rPr dirty="0" spc="-130"/>
              <a:t> </a:t>
            </a:r>
            <a:r>
              <a:rPr dirty="0" spc="-50"/>
              <a:t>HELP</a:t>
            </a:r>
            <a:r>
              <a:rPr dirty="0" spc="-75"/>
              <a:t> </a:t>
            </a:r>
            <a:r>
              <a:rPr dirty="0"/>
              <a:t>US</a:t>
            </a:r>
            <a:r>
              <a:rPr dirty="0" spc="-75"/>
              <a:t> </a:t>
            </a:r>
            <a:r>
              <a:rPr dirty="0" spc="-30"/>
              <a:t>GAIN</a:t>
            </a:r>
            <a:r>
              <a:rPr dirty="0" spc="-75"/>
              <a:t> </a:t>
            </a:r>
            <a:r>
              <a:rPr dirty="0" spc="-190" b="1">
                <a:latin typeface="Tahoma"/>
                <a:cs typeface="Tahoma"/>
              </a:rPr>
              <a:t>HANDS-</a:t>
            </a:r>
            <a:r>
              <a:rPr dirty="0" spc="-270" b="1">
                <a:latin typeface="Tahoma"/>
                <a:cs typeface="Tahoma"/>
              </a:rPr>
              <a:t>ON</a:t>
            </a:r>
            <a:r>
              <a:rPr dirty="0" spc="-50" b="1">
                <a:latin typeface="Tahoma"/>
                <a:cs typeface="Tahoma"/>
              </a:rPr>
              <a:t> </a:t>
            </a:r>
            <a:r>
              <a:rPr dirty="0" spc="-240" b="1">
                <a:latin typeface="Tahoma"/>
                <a:cs typeface="Tahoma"/>
              </a:rPr>
              <a:t>EXPERIENCE</a:t>
            </a:r>
            <a:r>
              <a:rPr dirty="0" spc="-40" b="1">
                <a:latin typeface="Tahoma"/>
                <a:cs typeface="Tahoma"/>
              </a:rPr>
              <a:t> </a:t>
            </a:r>
            <a:r>
              <a:rPr dirty="0" spc="-70"/>
              <a:t>IN</a:t>
            </a:r>
            <a:r>
              <a:rPr dirty="0" spc="-170"/>
              <a:t> </a:t>
            </a:r>
            <a:r>
              <a:rPr dirty="0" spc="-65"/>
              <a:t>FULL-</a:t>
            </a:r>
            <a:r>
              <a:rPr dirty="0" spc="-10"/>
              <a:t>STACK</a:t>
            </a:r>
          </a:p>
          <a:p>
            <a:pPr algn="ctr" marR="168275">
              <a:lnSpc>
                <a:spcPct val="100000"/>
              </a:lnSpc>
              <a:spcBef>
                <a:spcPts val="50"/>
              </a:spcBef>
            </a:pPr>
            <a:r>
              <a:rPr dirty="0" spc="-40"/>
              <a:t>DEVELOPMENT</a:t>
            </a:r>
            <a:r>
              <a:rPr dirty="0" spc="-105"/>
              <a:t> </a:t>
            </a:r>
            <a:r>
              <a:rPr dirty="0"/>
              <a:t>AND</a:t>
            </a:r>
            <a:r>
              <a:rPr dirty="0" spc="-120"/>
              <a:t> </a:t>
            </a:r>
            <a:r>
              <a:rPr dirty="0" spc="-55"/>
              <a:t>STRENGTHEN</a:t>
            </a:r>
            <a:r>
              <a:rPr dirty="0" spc="-165"/>
              <a:t> </a:t>
            </a:r>
            <a:r>
              <a:rPr dirty="0" spc="-105"/>
              <a:t>OUR</a:t>
            </a:r>
            <a:r>
              <a:rPr dirty="0" spc="-75"/>
              <a:t> </a:t>
            </a:r>
            <a:r>
              <a:rPr dirty="0" spc="-40"/>
              <a:t>UNDERSTANDING </a:t>
            </a:r>
            <a:r>
              <a:rPr dirty="0" spc="-185"/>
              <a:t>OF</a:t>
            </a:r>
            <a:r>
              <a:rPr dirty="0" spc="-130"/>
              <a:t> </a:t>
            </a:r>
            <a:r>
              <a:rPr dirty="0" spc="-35"/>
              <a:t>REAL-</a:t>
            </a:r>
            <a:r>
              <a:rPr dirty="0" spc="-50"/>
              <a:t>TIME</a:t>
            </a:r>
            <a:r>
              <a:rPr dirty="0" spc="-105"/>
              <a:t> </a:t>
            </a:r>
            <a:r>
              <a:rPr dirty="0" spc="-25"/>
              <a:t>WEB</a:t>
            </a:r>
          </a:p>
          <a:p>
            <a:pPr algn="ctr" marR="172720">
              <a:lnSpc>
                <a:spcPct val="100000"/>
              </a:lnSpc>
              <a:spcBef>
                <a:spcPts val="125"/>
              </a:spcBef>
            </a:pPr>
            <a:r>
              <a:rPr dirty="0" spc="-40"/>
              <a:t>APPLICATION</a:t>
            </a:r>
            <a:r>
              <a:rPr dirty="0" spc="-95"/>
              <a:t> </a:t>
            </a:r>
            <a:r>
              <a:rPr dirty="0" spc="-20"/>
              <a:t>FLOW.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804862" y="728726"/>
            <a:ext cx="10592435" cy="0"/>
          </a:xfrm>
          <a:custGeom>
            <a:avLst/>
            <a:gdLst/>
            <a:ahLst/>
            <a:cxnLst/>
            <a:rect l="l" t="t" r="r" b="b"/>
            <a:pathLst>
              <a:path w="10592435" h="0">
                <a:moveTo>
                  <a:pt x="0" y="0"/>
                </a:moveTo>
                <a:lnTo>
                  <a:pt x="10591863" y="0"/>
                </a:lnTo>
              </a:path>
            </a:pathLst>
          </a:custGeom>
          <a:ln w="4445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804862" y="6138862"/>
            <a:ext cx="10592435" cy="0"/>
          </a:xfrm>
          <a:custGeom>
            <a:avLst/>
            <a:gdLst/>
            <a:ahLst/>
            <a:cxnLst/>
            <a:rect l="l" t="t" r="r" b="b"/>
            <a:pathLst>
              <a:path w="10592435" h="0">
                <a:moveTo>
                  <a:pt x="0" y="0"/>
                </a:moveTo>
                <a:lnTo>
                  <a:pt x="10591863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2025-07-28T11:48:08Z</dcterms:created>
  <dcterms:modified xsi:type="dcterms:W3CDTF">2025-07-28T11:48:08Z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2025-07-28T00:00:00Z</vt:filetime>
  </property>
  <property fmtid="{D5CDD505-2E9C-101B-9397-08002B2CF9AE}" pid="3" name="LastSaved">
    <vt:filetime>2025-07-28T00:00:00Z</vt:filetime>
  </property>
</Properties>
</file>