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1AE97-B69E-43A2-9EB5-299B61C7AEBD}" v="114" dt="2025-07-30T16:01:25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7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A6A32E-D196-4536-A9E8-56D5BB88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8E3398-5BD2-49D6-A547-80FBD0FEC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0E4B511-9D99-4EAC-908E-9B474A52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44909"/>
            <a:ext cx="11394621" cy="3155419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Project Title:</a:t>
            </a:r>
            <a:br>
              <a:rPr lang="en-US" sz="52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r>
              <a:rPr lang="en-US" sz="5200" b="1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 E-Commerce Website Development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7" y="4074784"/>
            <a:ext cx="10591798" cy="2054306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Presented by: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Ome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Prakash</a:t>
            </a:r>
            <a:b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</a:b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Domain: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Web Development (Frontend + Backend)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FB38-E14C-3E46-762C-B1F6B9C0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Next Plan – Backend Integration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BB55-3B7B-B254-5CAF-866D855F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Build backend using </a:t>
            </a:r>
            <a:r>
              <a:rPr lang="en-US" b="1" dirty="0">
                <a:ea typeface="+mn-lt"/>
                <a:cs typeface="+mn-lt"/>
              </a:rPr>
              <a:t>Spring Boot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✅ Use MySQL</a:t>
            </a:r>
            <a:r>
              <a:rPr lang="en-US" dirty="0">
                <a:ea typeface="+mn-lt"/>
                <a:cs typeface="+mn-lt"/>
              </a:rPr>
              <a:t> to store real user and product data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✅ Add features: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Add to cart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Place orders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Admin login to manage inventory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✅ Secure login using sessions or JWT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6410-4ABE-6405-E105-F94CA999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7401-32A8-C5BE-3592-641DB842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 far, I have completed the </a:t>
            </a:r>
            <a:r>
              <a:rPr lang="en-US" b="1" dirty="0">
                <a:ea typeface="+mn-lt"/>
                <a:cs typeface="+mn-lt"/>
              </a:rPr>
              <a:t>entire frontend with authentication system</a:t>
            </a:r>
            <a:r>
              <a:rPr lang="en-US" dirty="0">
                <a:ea typeface="+mn-lt"/>
                <a:cs typeface="+mn-lt"/>
              </a:rPr>
              <a:t> using HTML, CSS, and JavaScript.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The next step is to begin the </a:t>
            </a:r>
            <a:r>
              <a:rPr lang="en-US" b="1" dirty="0">
                <a:ea typeface="+mn-lt"/>
                <a:cs typeface="+mn-lt"/>
              </a:rPr>
              <a:t>backend development</a:t>
            </a:r>
            <a:r>
              <a:rPr lang="en-US" dirty="0">
                <a:ea typeface="+mn-lt"/>
                <a:cs typeface="+mn-lt"/>
              </a:rPr>
              <a:t> and connect it with frontend via REST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ABE0-9C2F-1A01-F3C2-2F0F4810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Thank You </a:t>
            </a:r>
            <a:endParaRPr lang="en-US" dirty="0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1E52-78EE-D816-8B74-5591AFD0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Thank you for your time!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I look forward to completing the full-stack development of this E-Commerce platform.</a:t>
            </a:r>
            <a:endParaRPr lang="en-US"/>
          </a:p>
          <a:p>
            <a:pPr marL="0" indent="0" algn="ctr">
              <a:buNone/>
            </a:pPr>
            <a:r>
              <a:rPr lang="en-US" b="1">
                <a:ea typeface="+mn-lt"/>
                <a:cs typeface="+mn-lt"/>
              </a:rPr>
              <a:t>Presented by: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Ome</a:t>
            </a:r>
            <a:r>
              <a:rPr lang="en-US">
                <a:ea typeface="+mn-lt"/>
                <a:cs typeface="+mn-lt"/>
              </a:rPr>
              <a:t> Prakash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Domain:</a:t>
            </a:r>
            <a:r>
              <a:rPr lang="en-US">
                <a:ea typeface="+mn-lt"/>
                <a:cs typeface="+mn-lt"/>
              </a:rPr>
              <a:t> Java Full Stack Developer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28EF-482E-2AD8-2428-76BB4C21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Objective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891A-FAF1-CCB3-C9AD-F1EB0820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The objective of this project is to build a fully functional and user-friendly E-Commerce website with both frontend and backend capabilities.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goal is to allow users to: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Signup and login securely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View products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Manage their account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And later, add items to cart and place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9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DDC-9A4C-9E16-BF50-7EC936D5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22399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Work Completed So Far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EF9B-0C55-51F3-9031-C1BDAC50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58" y="2462068"/>
            <a:ext cx="11745666" cy="3683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🔹 Designed responsive UI using HTML and CSS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🔹 Developed Signup, Login, and Account pages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🔹 Successfully implemented </a:t>
            </a:r>
            <a:r>
              <a:rPr lang="en-US" dirty="0" err="1">
                <a:ea typeface="+mn-lt"/>
                <a:cs typeface="+mn-lt"/>
              </a:rPr>
              <a:t>localStorage</a:t>
            </a:r>
            <a:r>
              <a:rPr lang="en-US" dirty="0">
                <a:ea typeface="+mn-lt"/>
                <a:cs typeface="+mn-lt"/>
              </a:rPr>
              <a:t> for user data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🔹 Dynamically showed/hid navigation buttons based on login state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🔹 Connected navigation flow between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0B2C-8EF8-F376-833E-12C88A02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-1632"/>
            <a:ext cx="10895106" cy="11758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Technologies Used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63CF-1AEB-072C-7BEC-0FD414D6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051380"/>
            <a:ext cx="11274612" cy="56925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Frontend: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HTML5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CSS3 (Animations, Transitions)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JavaScript (DOM, </a:t>
            </a:r>
            <a:r>
              <a:rPr lang="en-US" dirty="0" err="1">
                <a:ea typeface="+mn-lt"/>
                <a:cs typeface="+mn-lt"/>
              </a:rPr>
              <a:t>LocalStorage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Tools: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VS Code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Live Server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Browser </a:t>
            </a:r>
            <a:r>
              <a:rPr lang="en-US" dirty="0" err="1">
                <a:ea typeface="+mn-lt"/>
                <a:cs typeface="+mn-lt"/>
              </a:rPr>
              <a:t>DevTools</a:t>
            </a:r>
            <a:endParaRPr lang="en-US" dirty="0" err="1"/>
          </a:p>
          <a:p>
            <a:r>
              <a:rPr lang="en-US" b="1" dirty="0">
                <a:ea typeface="+mn-lt"/>
                <a:cs typeface="+mn-lt"/>
              </a:rPr>
              <a:t>Backend (Upcoming):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Spring Boot (Java)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MySQL Database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REST APIs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5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2C3C-E1D3-B297-7114-EF580194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Implemented Pages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48DC-5D6F-6912-3D6B-BBE61C91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Each page is modular, with a dedicated CSS file.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For example, </a:t>
            </a:r>
            <a:r>
              <a:rPr lang="en-US" dirty="0">
                <a:latin typeface="Consolas"/>
              </a:rPr>
              <a:t>signup.css</a:t>
            </a:r>
            <a:r>
              <a:rPr lang="en-US" dirty="0">
                <a:ea typeface="+mn-lt"/>
                <a:cs typeface="+mn-lt"/>
              </a:rPr>
              <a:t> focuses on form layout and styling, while </a:t>
            </a:r>
            <a:r>
              <a:rPr lang="en-US" dirty="0">
                <a:latin typeface="Consolas"/>
              </a:rPr>
              <a:t>login.css</a:t>
            </a:r>
            <a:r>
              <a:rPr lang="en-US" dirty="0">
                <a:ea typeface="+mn-lt"/>
                <a:cs typeface="+mn-lt"/>
              </a:rPr>
              <a:t> handles animations and validation styles.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I’ve also included smooth animations and hover effects to improve the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4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D0A-938D-9FE7-3C8F-76C6B292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User Flow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4441-7665-FF58-77DB-415DFF41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User clicks </a:t>
            </a:r>
            <a:r>
              <a:rPr lang="en-US" b="1">
                <a:ea typeface="+mn-lt"/>
                <a:cs typeface="+mn-lt"/>
              </a:rPr>
              <a:t>Signup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Fills the form and clicks </a:t>
            </a:r>
            <a:r>
              <a:rPr lang="en-US" b="1">
                <a:ea typeface="+mn-lt"/>
                <a:cs typeface="+mn-lt"/>
              </a:rPr>
              <a:t>Continue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Gets redirected to the </a:t>
            </a:r>
            <a:r>
              <a:rPr lang="en-US" b="1">
                <a:ea typeface="+mn-lt"/>
                <a:cs typeface="+mn-lt"/>
              </a:rPr>
              <a:t>Login page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After successful login, gets redirected to </a:t>
            </a:r>
            <a:r>
              <a:rPr lang="en-US" b="1">
                <a:ea typeface="+mn-lt"/>
                <a:cs typeface="+mn-lt"/>
              </a:rPr>
              <a:t>shopping (home) page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Account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Logout</a:t>
            </a:r>
            <a:r>
              <a:rPr lang="en-US">
                <a:ea typeface="+mn-lt"/>
                <a:cs typeface="+mn-lt"/>
              </a:rPr>
              <a:t> buttons become visible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Clicking </a:t>
            </a:r>
            <a:r>
              <a:rPr lang="en-US" b="1">
                <a:ea typeface="+mn-lt"/>
                <a:cs typeface="+mn-lt"/>
              </a:rPr>
              <a:t>Account</a:t>
            </a:r>
            <a:r>
              <a:rPr lang="en-US">
                <a:ea typeface="+mn-lt"/>
                <a:cs typeface="+mn-lt"/>
              </a:rPr>
              <a:t> opens account.html with user details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Back to Home</a:t>
            </a:r>
            <a:r>
              <a:rPr lang="en-US">
                <a:ea typeface="+mn-lt"/>
                <a:cs typeface="+mn-lt"/>
              </a:rPr>
              <a:t> redirects to shopping page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Clicking </a:t>
            </a:r>
            <a:r>
              <a:rPr lang="en-US" b="1">
                <a:ea typeface="+mn-lt"/>
                <a:cs typeface="+mn-lt"/>
              </a:rPr>
              <a:t>Logout</a:t>
            </a:r>
            <a:r>
              <a:rPr lang="en-US">
                <a:ea typeface="+mn-lt"/>
                <a:cs typeface="+mn-lt"/>
              </a:rPr>
              <a:t> clears session and shows login/signup buttons again</a:t>
            </a:r>
            <a:endParaRPr lang="en-US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1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EE8E-53CF-7610-A414-4546BE5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Current Output :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F88D5F-313E-F2B9-12FC-89CEBD42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688" y="2235594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86ED-37E3-5D6F-E162-2B7D693F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Current Output :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47B528-DBEA-3051-F612-345107AF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333668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EDF5-6B7C-9A7B-126B-EF8C5BD1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Current Output :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636DDD-4CCC-8AEA-ECB1-183176217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333668"/>
            <a:ext cx="6096000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815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DappledVTI</vt:lpstr>
      <vt:lpstr>Project Title:  E-Commerce Website Development</vt:lpstr>
      <vt:lpstr>Project Objective :</vt:lpstr>
      <vt:lpstr>Work Completed So Far :</vt:lpstr>
      <vt:lpstr>Technologies Used :</vt:lpstr>
      <vt:lpstr>Implemented Pages :</vt:lpstr>
      <vt:lpstr>User Flow :</vt:lpstr>
      <vt:lpstr>Current Output :</vt:lpstr>
      <vt:lpstr>Current Output :</vt:lpstr>
      <vt:lpstr>Current Output :</vt:lpstr>
      <vt:lpstr>Next Plan – Backend Integration :</vt:lpstr>
      <vt:lpstr>Conclusion :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74</cp:revision>
  <dcterms:created xsi:type="dcterms:W3CDTF">2025-07-30T15:45:49Z</dcterms:created>
  <dcterms:modified xsi:type="dcterms:W3CDTF">2025-07-30T16:02:36Z</dcterms:modified>
</cp:coreProperties>
</file>