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6354825" cy="34578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457" y="214630"/>
            <a:ext cx="5232400" cy="961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430" y="2757487"/>
            <a:ext cx="6666230" cy="329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1085214"/>
            <a:ext cx="1050226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Shopping</a:t>
            </a:r>
            <a:r>
              <a:rPr dirty="0" spc="-165"/>
              <a:t> </a:t>
            </a:r>
            <a:r>
              <a:rPr dirty="0" sz="3600" spc="-55"/>
              <a:t>Website</a:t>
            </a:r>
            <a:r>
              <a:rPr dirty="0" sz="3600" spc="-285"/>
              <a:t> </a:t>
            </a:r>
            <a:r>
              <a:rPr dirty="0" spc="-430"/>
              <a:t>–</a:t>
            </a:r>
            <a:r>
              <a:rPr dirty="0" spc="-165"/>
              <a:t> </a:t>
            </a:r>
            <a:r>
              <a:rPr dirty="0" spc="-95"/>
              <a:t>Daily</a:t>
            </a:r>
            <a:r>
              <a:rPr dirty="0" spc="-175"/>
              <a:t> </a:t>
            </a:r>
            <a:r>
              <a:rPr dirty="0" spc="-30"/>
              <a:t>Frontend</a:t>
            </a:r>
            <a:r>
              <a:rPr dirty="0" spc="-165"/>
              <a:t> </a:t>
            </a:r>
            <a:r>
              <a:rPr dirty="0"/>
              <a:t>Progress</a:t>
            </a:r>
            <a:r>
              <a:rPr dirty="0" spc="-114"/>
              <a:t> </a:t>
            </a:r>
            <a:r>
              <a:rPr dirty="0" spc="-10"/>
              <a:t>Report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1146492" y="2049589"/>
            <a:ext cx="3037840" cy="74993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000" spc="-65" b="1">
                <a:latin typeface="Tahoma"/>
                <a:cs typeface="Tahoma"/>
              </a:rPr>
              <a:t>Date:</a:t>
            </a:r>
            <a:r>
              <a:rPr dirty="0" sz="2000" spc="-55" b="1">
                <a:latin typeface="Tahoma"/>
                <a:cs typeface="Tahoma"/>
              </a:rPr>
              <a:t> </a:t>
            </a:r>
            <a:r>
              <a:rPr dirty="0" sz="2000" spc="-50">
                <a:latin typeface="Verdana"/>
                <a:cs typeface="Verdana"/>
              </a:rPr>
              <a:t>30th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July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2025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2000" spc="-45" b="1">
                <a:latin typeface="Tahoma"/>
                <a:cs typeface="Tahoma"/>
              </a:rPr>
              <a:t>Developer:</a:t>
            </a:r>
            <a:r>
              <a:rPr dirty="0" sz="2000" spc="-60" b="1">
                <a:latin typeface="Tahoma"/>
                <a:cs typeface="Tahoma"/>
              </a:rPr>
              <a:t> </a:t>
            </a:r>
            <a:r>
              <a:rPr dirty="0" sz="2000" spc="-70">
                <a:latin typeface="Verdana"/>
                <a:cs typeface="Verdana"/>
              </a:rPr>
              <a:t>Ome</a:t>
            </a:r>
            <a:r>
              <a:rPr dirty="0" sz="2000" spc="-21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Prakash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9775" y="3381367"/>
            <a:ext cx="6372225" cy="34766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737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25"/>
              </a:spcBef>
            </a:pPr>
            <a:r>
              <a:rPr dirty="0" spc="-95"/>
              <a:t>Output: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6950" y="1866900"/>
            <a:ext cx="743902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354825" cy="34578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103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Final</a:t>
            </a:r>
            <a:r>
              <a:rPr dirty="0" spc="-120"/>
              <a:t> </a:t>
            </a:r>
            <a:r>
              <a:rPr dirty="0" spc="-60"/>
              <a:t>Result</a:t>
            </a:r>
            <a:r>
              <a:rPr dirty="0" spc="-150"/>
              <a:t> </a:t>
            </a:r>
            <a:r>
              <a:rPr dirty="0" spc="-380"/>
              <a:t>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62317" y="1505648"/>
            <a:ext cx="7189470" cy="1316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000" spc="-65">
                <a:latin typeface="Verdana"/>
                <a:cs typeface="Verdana"/>
              </a:rPr>
              <a:t>Frontend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50" b="1">
                <a:latin typeface="Tahoma"/>
                <a:cs typeface="Tahoma"/>
              </a:rPr>
              <a:t>fully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completed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000" spc="-60">
                <a:latin typeface="Verdana"/>
                <a:cs typeface="Verdana"/>
              </a:rPr>
              <a:t>All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cart,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search,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account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features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working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as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expected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000" spc="-40">
                <a:latin typeface="Verdana"/>
                <a:cs typeface="Verdana"/>
              </a:rPr>
              <a:t>Now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ready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to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35">
                <a:latin typeface="Verdana"/>
                <a:cs typeface="Verdana"/>
              </a:rPr>
              <a:t>move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into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0" b="1">
                <a:latin typeface="Tahoma"/>
                <a:cs typeface="Tahoma"/>
              </a:rPr>
              <a:t>backend</a:t>
            </a:r>
            <a:r>
              <a:rPr dirty="0" sz="2000" spc="-100" b="1">
                <a:latin typeface="Tahoma"/>
                <a:cs typeface="Tahoma"/>
              </a:rPr>
              <a:t> </a:t>
            </a:r>
            <a:r>
              <a:rPr dirty="0" sz="2000" spc="-40" b="1">
                <a:latin typeface="Tahoma"/>
                <a:cs typeface="Tahoma"/>
              </a:rPr>
              <a:t>development</a:t>
            </a:r>
            <a:r>
              <a:rPr dirty="0" sz="2000" spc="-30" b="1">
                <a:latin typeface="Tahoma"/>
                <a:cs typeface="Tahoma"/>
              </a:rPr>
              <a:t> </a:t>
            </a:r>
            <a:r>
              <a:rPr dirty="0" sz="2000" spc="-10">
                <a:latin typeface="Verdana"/>
                <a:cs typeface="Verdana"/>
              </a:rPr>
              <a:t>phase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924175" cy="14763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961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Today's</a:t>
            </a:r>
            <a:r>
              <a:rPr dirty="0" sz="3600" spc="-250"/>
              <a:t> </a:t>
            </a:r>
            <a:r>
              <a:rPr dirty="0" sz="3600" spc="-40"/>
              <a:t>Objectives</a:t>
            </a:r>
            <a:r>
              <a:rPr dirty="0" sz="3600" spc="-185"/>
              <a:t> </a:t>
            </a:r>
            <a:r>
              <a:rPr dirty="0" sz="3600" spc="-905" b="0">
                <a:latin typeface="Verdana"/>
                <a:cs typeface="Verdana"/>
              </a:rPr>
              <a:t>: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500" y="3381367"/>
            <a:ext cx="5905500" cy="34766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02297" y="1763331"/>
            <a:ext cx="7014209" cy="2795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150">
                <a:latin typeface="Verdana"/>
                <a:cs typeface="Verdana"/>
              </a:rPr>
              <a:t>Implement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cart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system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with: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45">
                <a:latin typeface="Verdana"/>
                <a:cs typeface="Verdana"/>
              </a:rPr>
              <a:t>Cart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count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notification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all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pages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430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40">
                <a:latin typeface="Verdana"/>
                <a:cs typeface="Verdana"/>
              </a:rPr>
              <a:t>Product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details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image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display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in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the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cart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150">
                <a:latin typeface="Verdana"/>
                <a:cs typeface="Verdana"/>
              </a:rPr>
              <a:t>Improve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search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functionality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50">
                <a:latin typeface="Verdana"/>
                <a:cs typeface="Verdana"/>
              </a:rPr>
              <a:t>Prepare</a:t>
            </a:r>
            <a:r>
              <a:rPr dirty="0" sz="2000" spc="-19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account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page</a:t>
            </a:r>
            <a:r>
              <a:rPr dirty="0" sz="2000" spc="-20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with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placeholders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for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order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history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43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75">
                <a:latin typeface="Verdana"/>
                <a:cs typeface="Verdana"/>
              </a:rPr>
              <a:t>Finalize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frontend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design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and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animations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113" y="838461"/>
            <a:ext cx="10771886" cy="60195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735" rIns="0" bIns="0" rtlCol="0" vert="horz">
            <a:spAutoFit/>
          </a:bodyPr>
          <a:lstStyle/>
          <a:p>
            <a:pPr marL="34671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Cart</a:t>
            </a:r>
            <a:r>
              <a:rPr dirty="0" sz="3600" spc="-229"/>
              <a:t> </a:t>
            </a:r>
            <a:r>
              <a:rPr dirty="0" sz="3600"/>
              <a:t>Page</a:t>
            </a:r>
            <a:r>
              <a:rPr dirty="0" sz="3600" spc="-225"/>
              <a:t> </a:t>
            </a:r>
            <a:r>
              <a:rPr dirty="0" sz="3600" spc="-10"/>
              <a:t>Features</a:t>
            </a:r>
            <a:r>
              <a:rPr dirty="0" sz="3600" spc="-170"/>
              <a:t> </a:t>
            </a:r>
            <a:r>
              <a:rPr dirty="0" sz="3600" spc="-434"/>
              <a:t>: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831850" y="1607185"/>
            <a:ext cx="4110990" cy="30822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30"/>
              </a:spcBef>
              <a:buFont typeface="Microsoft Sans Serif"/>
              <a:buChar char="•"/>
              <a:tabLst>
                <a:tab pos="297815" algn="l"/>
              </a:tabLst>
            </a:pPr>
            <a:r>
              <a:rPr dirty="0" sz="2000" spc="-25">
                <a:latin typeface="Verdana"/>
                <a:cs typeface="Verdana"/>
              </a:rPr>
              <a:t>Displayed:</a:t>
            </a:r>
            <a:endParaRPr sz="20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755650" algn="l"/>
              </a:tabLst>
            </a:pPr>
            <a:r>
              <a:rPr dirty="0" sz="2000" spc="-40">
                <a:latin typeface="Verdana"/>
                <a:cs typeface="Verdana"/>
              </a:rPr>
              <a:t>Product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buFont typeface="Microsoft Sans Serif"/>
              <a:buChar char="•"/>
              <a:tabLst>
                <a:tab pos="755650" algn="l"/>
              </a:tabLst>
            </a:pPr>
            <a:r>
              <a:rPr dirty="0" sz="2000" spc="-40">
                <a:latin typeface="Verdana"/>
                <a:cs typeface="Verdana"/>
              </a:rPr>
              <a:t>Product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image</a:t>
            </a:r>
            <a:endParaRPr sz="20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755650" algn="l"/>
              </a:tabLst>
            </a:pPr>
            <a:r>
              <a:rPr dirty="0" sz="2000" spc="-10">
                <a:latin typeface="Verdana"/>
                <a:cs typeface="Verdana"/>
              </a:rPr>
              <a:t>Price</a:t>
            </a:r>
            <a:endParaRPr sz="20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755650" algn="l"/>
              </a:tabLst>
            </a:pPr>
            <a:r>
              <a:rPr dirty="0" sz="2000" spc="-95">
                <a:latin typeface="Verdana"/>
                <a:cs typeface="Verdana"/>
              </a:rPr>
              <a:t>Remove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button</a:t>
            </a:r>
            <a:endParaRPr sz="20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buFont typeface="Microsoft Sans Serif"/>
              <a:buChar char="•"/>
              <a:tabLst>
                <a:tab pos="297815" algn="l"/>
              </a:tabLst>
            </a:pPr>
            <a:r>
              <a:rPr dirty="0" sz="2000" spc="-45">
                <a:latin typeface="Verdana"/>
                <a:cs typeface="Verdana"/>
              </a:rPr>
              <a:t>Cart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155">
                <a:latin typeface="Verdana"/>
                <a:cs typeface="Verdana"/>
              </a:rPr>
              <a:t>Summary </a:t>
            </a:r>
            <a:r>
              <a:rPr dirty="0" sz="2000" spc="-10">
                <a:latin typeface="Verdana"/>
                <a:cs typeface="Verdana"/>
              </a:rPr>
              <a:t>section:</a:t>
            </a:r>
            <a:endParaRPr sz="20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755650" algn="l"/>
              </a:tabLst>
            </a:pPr>
            <a:r>
              <a:rPr dirty="0" sz="2000" spc="-45">
                <a:latin typeface="Verdana"/>
                <a:cs typeface="Verdana"/>
              </a:rPr>
              <a:t>Total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25">
                <a:latin typeface="Verdana"/>
                <a:cs typeface="Verdana"/>
              </a:rPr>
              <a:t>MRP</a:t>
            </a:r>
            <a:endParaRPr sz="20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755650" algn="l"/>
              </a:tabLst>
            </a:pPr>
            <a:r>
              <a:rPr dirty="0" sz="2000" spc="-70">
                <a:latin typeface="Verdana"/>
                <a:cs typeface="Verdana"/>
              </a:rPr>
              <a:t>Discount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(10%</a:t>
            </a:r>
            <a:r>
              <a:rPr dirty="0" sz="2000" spc="-17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if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items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exist)</a:t>
            </a:r>
            <a:endParaRPr sz="20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buFont typeface="Microsoft Sans Serif"/>
              <a:buChar char="•"/>
              <a:tabLst>
                <a:tab pos="755650" algn="l"/>
              </a:tabLst>
            </a:pPr>
            <a:r>
              <a:rPr dirty="0" sz="2000" spc="-75">
                <a:latin typeface="Verdana"/>
                <a:cs typeface="Verdana"/>
              </a:rPr>
              <a:t>Platform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fee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(</a:t>
            </a:r>
            <a:r>
              <a:rPr dirty="0" sz="2000" spc="-10">
                <a:latin typeface="Microsoft Sans Serif"/>
                <a:cs typeface="Microsoft Sans Serif"/>
              </a:rPr>
              <a:t>₹</a:t>
            </a:r>
            <a:r>
              <a:rPr dirty="0" sz="2000" spc="-10">
                <a:latin typeface="Verdana"/>
                <a:cs typeface="Verdana"/>
              </a:rPr>
              <a:t>20)</a:t>
            </a:r>
            <a:endParaRPr sz="2000">
              <a:latin typeface="Verdana"/>
              <a:cs typeface="Verdana"/>
            </a:endParaRPr>
          </a:p>
          <a:p>
            <a:pPr lvl="1" marL="755650" indent="-28575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755650" algn="l"/>
              </a:tabLst>
            </a:pPr>
            <a:r>
              <a:rPr dirty="0" sz="2000" spc="-70">
                <a:latin typeface="Verdana"/>
                <a:cs typeface="Verdana"/>
              </a:rPr>
              <a:t>Final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total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354825" cy="34578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30"/>
              </a:spcBef>
            </a:pPr>
            <a:r>
              <a:rPr dirty="0"/>
              <a:t>Cart</a:t>
            </a:r>
            <a:r>
              <a:rPr dirty="0" spc="-165"/>
              <a:t> </a:t>
            </a:r>
            <a:r>
              <a:rPr dirty="0" spc="-55"/>
              <a:t>Notification</a:t>
            </a:r>
            <a:r>
              <a:rPr dirty="0" spc="-180"/>
              <a:t> </a:t>
            </a:r>
            <a:r>
              <a:rPr dirty="0" spc="-380"/>
              <a:t>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94055" y="1641157"/>
            <a:ext cx="6268085" cy="26047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70">
                <a:latin typeface="Verdana"/>
                <a:cs typeface="Verdana"/>
              </a:rPr>
              <a:t>Notification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badge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appears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on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cart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icon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55">
                <a:latin typeface="Verdana"/>
                <a:cs typeface="Verdana"/>
              </a:rPr>
              <a:t>Badge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updates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live </a:t>
            </a:r>
            <a:r>
              <a:rPr dirty="0" sz="2000" spc="-105">
                <a:latin typeface="Verdana"/>
                <a:cs typeface="Verdana"/>
              </a:rPr>
              <a:t>when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120">
                <a:latin typeface="Verdana"/>
                <a:cs typeface="Verdana"/>
              </a:rPr>
              <a:t>item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is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70">
                <a:latin typeface="Verdana"/>
                <a:cs typeface="Verdana"/>
              </a:rPr>
              <a:t>added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or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55">
                <a:latin typeface="Verdana"/>
                <a:cs typeface="Verdana"/>
              </a:rPr>
              <a:t>removed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430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75">
                <a:latin typeface="Verdana"/>
                <a:cs typeface="Verdana"/>
              </a:rPr>
              <a:t>Shared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across:</a:t>
            </a:r>
            <a:endParaRPr sz="2000">
              <a:latin typeface="Verdana"/>
              <a:cs typeface="Verdana"/>
            </a:endParaRPr>
          </a:p>
          <a:p>
            <a:pPr lvl="1" marL="560070" indent="-227329">
              <a:lnSpc>
                <a:spcPct val="100000"/>
              </a:lnSpc>
              <a:spcBef>
                <a:spcPts val="980"/>
              </a:spcBef>
              <a:buChar char="–"/>
              <a:tabLst>
                <a:tab pos="560070" algn="l"/>
              </a:tabLst>
            </a:pPr>
            <a:r>
              <a:rPr dirty="0" sz="2000" spc="-30">
                <a:latin typeface="Verdana"/>
                <a:cs typeface="Verdana"/>
              </a:rPr>
              <a:t>Products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page</a:t>
            </a:r>
            <a:endParaRPr sz="2000">
              <a:latin typeface="Verdana"/>
              <a:cs typeface="Verdana"/>
            </a:endParaRPr>
          </a:p>
          <a:p>
            <a:pPr lvl="1" marL="560070" indent="-227329">
              <a:lnSpc>
                <a:spcPct val="100000"/>
              </a:lnSpc>
              <a:spcBef>
                <a:spcPts val="980"/>
              </a:spcBef>
              <a:buChar char="–"/>
              <a:tabLst>
                <a:tab pos="560070" algn="l"/>
              </a:tabLst>
            </a:pPr>
            <a:r>
              <a:rPr dirty="0" sz="2000" spc="-45">
                <a:latin typeface="Verdana"/>
                <a:cs typeface="Verdana"/>
              </a:rPr>
              <a:t>Cart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page</a:t>
            </a:r>
            <a:endParaRPr sz="2000">
              <a:latin typeface="Verdana"/>
              <a:cs typeface="Verdana"/>
            </a:endParaRPr>
          </a:p>
          <a:p>
            <a:pPr lvl="1" marL="560070" indent="-227329">
              <a:lnSpc>
                <a:spcPct val="100000"/>
              </a:lnSpc>
              <a:spcBef>
                <a:spcPts val="980"/>
              </a:spcBef>
              <a:buChar char="–"/>
              <a:tabLst>
                <a:tab pos="560070" algn="l"/>
              </a:tabLst>
            </a:pPr>
            <a:r>
              <a:rPr dirty="0" sz="2000" spc="-35">
                <a:latin typeface="Verdana"/>
                <a:cs typeface="Verdana"/>
              </a:rPr>
              <a:t>Account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page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0260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Search</a:t>
            </a:r>
            <a:r>
              <a:rPr dirty="0" sz="3600" spc="-175"/>
              <a:t> </a:t>
            </a:r>
            <a:r>
              <a:rPr dirty="0" sz="3600" spc="-25"/>
              <a:t>Bar</a:t>
            </a:r>
            <a:r>
              <a:rPr dirty="0" sz="3600" spc="-150"/>
              <a:t> </a:t>
            </a:r>
            <a:r>
              <a:rPr dirty="0" sz="3600" spc="-434"/>
              <a:t>: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002" y="3400798"/>
            <a:ext cx="6334997" cy="34572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46492" y="1936432"/>
            <a:ext cx="4827270" cy="23094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70">
                <a:latin typeface="Verdana"/>
                <a:cs typeface="Verdana"/>
              </a:rPr>
              <a:t>Live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search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feature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implemented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50">
                <a:latin typeface="Verdana"/>
                <a:cs typeface="Verdana"/>
              </a:rPr>
              <a:t>User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can: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43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50">
                <a:latin typeface="Verdana"/>
                <a:cs typeface="Verdana"/>
              </a:rPr>
              <a:t>Type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114">
                <a:latin typeface="Verdana"/>
                <a:cs typeface="Verdana"/>
              </a:rPr>
              <a:t>in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60">
                <a:latin typeface="Verdana"/>
                <a:cs typeface="Verdana"/>
              </a:rPr>
              <a:t>product</a:t>
            </a:r>
            <a:r>
              <a:rPr dirty="0" sz="2000" spc="-19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name/keywords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70">
                <a:latin typeface="Verdana"/>
                <a:cs typeface="Verdana"/>
              </a:rPr>
              <a:t>Filter</a:t>
            </a:r>
            <a:r>
              <a:rPr dirty="0" sz="2000" spc="-8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visible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65">
                <a:latin typeface="Verdana"/>
                <a:cs typeface="Verdana"/>
              </a:rPr>
              <a:t>product</a:t>
            </a:r>
            <a:r>
              <a:rPr dirty="0" sz="2000" spc="-105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cards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85">
                <a:latin typeface="Verdana"/>
                <a:cs typeface="Verdana"/>
              </a:rPr>
              <a:t>dynamically</a:t>
            </a:r>
            <a:endParaRPr sz="20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0665" algn="l"/>
              </a:tabLst>
            </a:pPr>
            <a:r>
              <a:rPr dirty="0" sz="2000" spc="-95">
                <a:latin typeface="Verdana"/>
                <a:cs typeface="Verdana"/>
              </a:rPr>
              <a:t>Smooth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90">
                <a:latin typeface="Verdana"/>
                <a:cs typeface="Verdana"/>
              </a:rPr>
              <a:t>UI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90">
                <a:latin typeface="Verdana"/>
                <a:cs typeface="Verdana"/>
              </a:rPr>
              <a:t>transition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with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CSS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09" y="1596643"/>
            <a:ext cx="480949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Account</a:t>
            </a:r>
            <a:r>
              <a:rPr dirty="0" sz="3600" spc="-204"/>
              <a:t> </a:t>
            </a:r>
            <a:r>
              <a:rPr dirty="0" sz="3600"/>
              <a:t>Page</a:t>
            </a:r>
            <a:r>
              <a:rPr dirty="0" sz="3600" spc="-195"/>
              <a:t> </a:t>
            </a:r>
            <a:r>
              <a:rPr dirty="0" sz="3600" spc="-10"/>
              <a:t>Setup</a:t>
            </a:r>
            <a:r>
              <a:rPr dirty="0" sz="3600" spc="-150"/>
              <a:t> </a:t>
            </a:r>
            <a:r>
              <a:rPr dirty="0" sz="3600" spc="-434"/>
              <a:t>: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924175" cy="147638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pc="-85"/>
              <a:t>Displays</a:t>
            </a:r>
            <a:r>
              <a:rPr dirty="0" spc="-145"/>
              <a:t> </a:t>
            </a:r>
            <a:r>
              <a:rPr dirty="0" spc="-60"/>
              <a:t>user</a:t>
            </a:r>
            <a:r>
              <a:rPr dirty="0" spc="-150"/>
              <a:t> </a:t>
            </a:r>
            <a:r>
              <a:rPr dirty="0" spc="-70"/>
              <a:t>profile</a:t>
            </a:r>
            <a:r>
              <a:rPr dirty="0" spc="-180"/>
              <a:t> </a:t>
            </a:r>
            <a:r>
              <a:rPr dirty="0" spc="-10"/>
              <a:t>details:</a:t>
            </a: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pc="-145"/>
              <a:t>Name,</a:t>
            </a:r>
            <a:r>
              <a:rPr dirty="0" spc="-140"/>
              <a:t> </a:t>
            </a:r>
            <a:r>
              <a:rPr dirty="0" spc="-145"/>
              <a:t>Email,</a:t>
            </a:r>
            <a:r>
              <a:rPr dirty="0" spc="-140"/>
              <a:t> </a:t>
            </a:r>
            <a:r>
              <a:rPr dirty="0" spc="-95"/>
              <a:t>Phone,</a:t>
            </a:r>
            <a:r>
              <a:rPr dirty="0" spc="-140"/>
              <a:t> </a:t>
            </a:r>
            <a:r>
              <a:rPr dirty="0" spc="-10"/>
              <a:t>Username</a:t>
            </a:r>
          </a:p>
          <a:p>
            <a:pPr marL="241300" indent="-228600">
              <a:lnSpc>
                <a:spcPct val="100000"/>
              </a:lnSpc>
              <a:spcBef>
                <a:spcPts val="143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pc="-75"/>
              <a:t>Sidebar</a:t>
            </a:r>
            <a:r>
              <a:rPr dirty="0" spc="-170"/>
              <a:t> </a:t>
            </a:r>
            <a:r>
              <a:rPr dirty="0" spc="-45"/>
              <a:t>for</a:t>
            </a:r>
            <a:r>
              <a:rPr dirty="0" spc="-85"/>
              <a:t> </a:t>
            </a:r>
            <a:r>
              <a:rPr dirty="0" spc="-90"/>
              <a:t>future</a:t>
            </a:r>
            <a:r>
              <a:rPr dirty="0" spc="-195"/>
              <a:t> </a:t>
            </a:r>
            <a:r>
              <a:rPr dirty="0" spc="-10"/>
              <a:t>features:</a:t>
            </a: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pc="-55"/>
              <a:t>Order</a:t>
            </a:r>
            <a:r>
              <a:rPr dirty="0" spc="-100"/>
              <a:t> </a:t>
            </a:r>
            <a:r>
              <a:rPr dirty="0" spc="-10"/>
              <a:t>history</a:t>
            </a: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pc="-10"/>
              <a:t>Coupons</a:t>
            </a: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pc="-50"/>
              <a:t>Search</a:t>
            </a:r>
            <a:r>
              <a:rPr dirty="0" spc="-175"/>
              <a:t> </a:t>
            </a:r>
            <a:r>
              <a:rPr dirty="0" spc="-105"/>
              <a:t>and</a:t>
            </a:r>
            <a:r>
              <a:rPr dirty="0" spc="-145"/>
              <a:t> </a:t>
            </a:r>
            <a:r>
              <a:rPr dirty="0" spc="-80"/>
              <a:t>logout</a:t>
            </a:r>
            <a:r>
              <a:rPr dirty="0" spc="-170"/>
              <a:t> </a:t>
            </a:r>
            <a:r>
              <a:rPr dirty="0" spc="-75"/>
              <a:t>options</a:t>
            </a:r>
            <a:r>
              <a:rPr dirty="0" spc="-145"/>
              <a:t> </a:t>
            </a:r>
            <a:r>
              <a:rPr dirty="0" spc="-10"/>
              <a:t>functional</a:t>
            </a: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pc="-75"/>
              <a:t>Ready</a:t>
            </a:r>
            <a:r>
              <a:rPr dirty="0" spc="-145"/>
              <a:t> </a:t>
            </a:r>
            <a:r>
              <a:rPr dirty="0" spc="-50"/>
              <a:t>for</a:t>
            </a:r>
            <a:r>
              <a:rPr dirty="0" spc="-170"/>
              <a:t> </a:t>
            </a:r>
            <a:r>
              <a:rPr dirty="0" spc="-65"/>
              <a:t>backend</a:t>
            </a:r>
            <a:r>
              <a:rPr dirty="0" spc="-155"/>
              <a:t> </a:t>
            </a:r>
            <a:r>
              <a:rPr dirty="0" spc="-95"/>
              <a:t>integration</a:t>
            </a:r>
            <a:r>
              <a:rPr dirty="0" spc="-180"/>
              <a:t> </a:t>
            </a:r>
            <a:r>
              <a:rPr dirty="0" spc="-114"/>
              <a:t>(Spring</a:t>
            </a:r>
            <a:r>
              <a:rPr dirty="0" spc="-150"/>
              <a:t> </a:t>
            </a:r>
            <a:r>
              <a:rPr dirty="0" spc="-40"/>
              <a:t>Boot</a:t>
            </a:r>
            <a:r>
              <a:rPr dirty="0" spc="-105"/>
              <a:t> </a:t>
            </a:r>
            <a:r>
              <a:rPr dirty="0" spc="-120"/>
              <a:t>&amp;</a:t>
            </a:r>
            <a:r>
              <a:rPr dirty="0" spc="-130"/>
              <a:t> </a:t>
            </a:r>
            <a:r>
              <a:rPr dirty="0" spc="-10"/>
              <a:t>MySQL)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500" y="3381367"/>
            <a:ext cx="5905500" cy="3476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94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60"/>
              <a:t>Design</a:t>
            </a:r>
            <a:r>
              <a:rPr dirty="0" sz="3600" spc="-185"/>
              <a:t> </a:t>
            </a:r>
            <a:r>
              <a:rPr dirty="0" sz="3600" spc="-35"/>
              <a:t>Enhancements</a:t>
            </a:r>
            <a:r>
              <a:rPr dirty="0" sz="3600" spc="-175"/>
              <a:t> </a:t>
            </a:r>
            <a:r>
              <a:rPr dirty="0" sz="3600" spc="-434"/>
              <a:t>: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7002" y="3400798"/>
            <a:ext cx="6334997" cy="34572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15975" y="1766887"/>
            <a:ext cx="4779645" cy="3291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000" spc="-80">
                <a:latin typeface="Verdana"/>
                <a:cs typeface="Verdana"/>
              </a:rPr>
              <a:t>Gradient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backgrounds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and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animations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000" spc="-65">
                <a:latin typeface="Verdana"/>
                <a:cs typeface="Verdana"/>
              </a:rPr>
              <a:t>Responsive</a:t>
            </a:r>
            <a:r>
              <a:rPr dirty="0" sz="2000" spc="-18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buttons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10">
                <a:latin typeface="Verdana"/>
                <a:cs typeface="Verdana"/>
              </a:rPr>
              <a:t>with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hover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effects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000" spc="-50">
                <a:latin typeface="Verdana"/>
                <a:cs typeface="Verdana"/>
              </a:rPr>
              <a:t>Clean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layout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for: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000" spc="-20">
                <a:latin typeface="Verdana"/>
                <a:cs typeface="Verdana"/>
              </a:rPr>
              <a:t>Cart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000" spc="-10">
                <a:latin typeface="Verdana"/>
                <a:cs typeface="Verdana"/>
              </a:rPr>
              <a:t>Account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43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000" spc="-10">
                <a:latin typeface="Verdana"/>
                <a:cs typeface="Verdana"/>
              </a:rPr>
              <a:t>Navigation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dirty="0" sz="2000" spc="-120">
                <a:latin typeface="Verdana"/>
                <a:cs typeface="Verdana"/>
              </a:rPr>
              <a:t>Icons,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125">
                <a:latin typeface="Verdana"/>
                <a:cs typeface="Verdana"/>
              </a:rPr>
              <a:t>images,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and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00">
                <a:latin typeface="Verdana"/>
                <a:cs typeface="Verdana"/>
              </a:rPr>
              <a:t>brand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logos</a:t>
            </a:r>
            <a:r>
              <a:rPr dirty="0" sz="2000" spc="-16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added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718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25"/>
              </a:spcBef>
            </a:pPr>
            <a:r>
              <a:rPr dirty="0" spc="-65"/>
              <a:t>Output</a:t>
            </a:r>
            <a:r>
              <a:rPr dirty="0" spc="-140"/>
              <a:t> </a:t>
            </a:r>
            <a:r>
              <a:rPr dirty="0" spc="-39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1675" y="1571625"/>
            <a:ext cx="771525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8612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125"/>
              </a:spcBef>
            </a:pPr>
            <a:r>
              <a:rPr dirty="0" spc="-65"/>
              <a:t>Output</a:t>
            </a:r>
            <a:r>
              <a:rPr dirty="0" spc="-140"/>
              <a:t> </a:t>
            </a:r>
            <a:r>
              <a:rPr dirty="0" spc="-39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1200150"/>
            <a:ext cx="8820150" cy="518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2025-07-31T14:27:01Z</dcterms:created>
  <dcterms:modified xsi:type="dcterms:W3CDTF">2025-07-31T14:27:01Z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LastSaved">
    <vt:filetime>2025-07-31T00:00:00Z</vt:filetime>
  </property>
</Properties>
</file>