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9A49-EE92-16B9-64C1-9E62C504A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0A59D-BB23-9783-BD25-272A7489C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E91AC-A5A5-EA8C-DB6E-3F54D088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09E5-96A6-4736-873E-640ADE09E4F8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86E19-AB61-916A-AAA6-6249CF68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D050C-55A8-FF49-C81E-A8DD7D96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4F74-655A-49DE-9B1E-E234A7C34C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90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95CC-FA9B-8F89-0DA0-5AEE1044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499C-1283-94EB-B315-EB5E3A155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53130-8799-798A-61D8-0A12BE46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09E5-96A6-4736-873E-640ADE09E4F8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46333-8CCC-2A4A-4E2D-9B8FA3CD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76AA-2EC0-6137-5985-85AE9AAD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4F74-655A-49DE-9B1E-E234A7C34C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40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5501A-C603-06FE-DD7D-BEF1D0F46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F0F21-E8A3-5691-48DB-54540D8E2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D35DB-343A-CF56-D91F-87EF87D9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09E5-96A6-4736-873E-640ADE09E4F8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EC62D-F239-2758-984D-FD8F60A6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E4DCC-E4F8-D3B7-8419-0C3002AC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4F74-655A-49DE-9B1E-E234A7C34C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21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C0A5-C422-D5B3-06BC-B02BF3608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67957-2866-DC96-BAB3-679F34935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55154-CB8D-708A-1B06-03A7619F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09E5-96A6-4736-873E-640ADE09E4F8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99B1F-9228-A92C-4E47-78C474FB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6A774-F174-EB7B-7030-7257604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4F74-655A-49DE-9B1E-E234A7C34C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53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7A84-4811-4545-0ECB-7DF51ABD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8531E-10DB-4430-3516-D7F828C7A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BF2F9-2007-F823-D81A-0A3A08CA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09E5-96A6-4736-873E-640ADE09E4F8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2F983-3B1E-7FBC-87C3-565763A0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03170-6EF5-D748-4475-BC4ED83D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4F74-655A-49DE-9B1E-E234A7C34C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23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16EB5-2BE1-44F0-F416-0E11F24B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71FC-A15A-4824-C72F-E857E2C79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900E4-3864-BEFF-16B0-71306BC60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4C76C-CDC0-273E-12D3-0453C0DC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09E5-96A6-4736-873E-640ADE09E4F8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217E7-E863-A139-8EC2-427B0751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5D864-CB21-FAED-B680-2420193F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4F74-655A-49DE-9B1E-E234A7C34C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71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865F-6C0D-134B-8311-A0383C8AE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B75A2-1CD6-FCD6-AC35-45B8A9277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CEDC3-B8F6-94C8-4337-AF1E9FA6B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230CA-B4B9-2889-85D2-CC89E6849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3C13C-988D-6BEF-5C46-3ED58F5E5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FC9489-4C01-100E-0B8A-D9917B1C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09E5-96A6-4736-873E-640ADE09E4F8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F73D1-098D-9809-E9FB-63591DF0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21B8-15CA-D5F4-E0C4-126A95C2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4F74-655A-49DE-9B1E-E234A7C34C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05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CC28-1AC3-1C8F-39DA-774590A6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AADC7-A8F6-74A0-A5CE-B6466040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09E5-96A6-4736-873E-640ADE09E4F8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C44C8-ADA9-7061-0143-420760D9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FD773-98A0-0170-B91A-4F0A3878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4F74-655A-49DE-9B1E-E234A7C34C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5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831BA-D8C4-A667-55D9-F78FF978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09E5-96A6-4736-873E-640ADE09E4F8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571AB-C37A-0A82-78BA-EA408AAC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7DD7D-2C6E-BA86-33A8-6CD80540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4F74-655A-49DE-9B1E-E234A7C34C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D452-92D2-1984-A136-EDD85223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38F8-4DC1-8E3A-46FB-B768F411B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815A5-36E9-5217-721B-D95C5D6E2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7A89B-7372-B965-9AA8-82279D3C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09E5-96A6-4736-873E-640ADE09E4F8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7818B-99F4-B5DC-6638-80467470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368F7-B6C6-6DDB-DC7A-D6FEA932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4F74-655A-49DE-9B1E-E234A7C34C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30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31D3-CA89-C317-C03F-97AAACFD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AACC0-579E-03B3-02C2-83A3645B1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FC1C9-A509-9DFC-51DF-436F27557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ECF3B-EEC1-A38B-654F-EC50DF68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09E5-96A6-4736-873E-640ADE09E4F8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8C27F-08B1-2056-2F6C-C7DCD0AF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42F70-BD99-E937-551D-F63A3DF5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4F74-655A-49DE-9B1E-E234A7C34C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27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C466F-7164-5909-00DA-0E2B2B1C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A5148-942C-899C-DCEC-F37AC90A5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D720-4E18-6316-91AF-C13AC853B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C009E5-96A6-4736-873E-640ADE09E4F8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8233B-1713-6D96-0F07-D02F9636A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1A848-DD26-3E11-698D-9B0D9E169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794F74-655A-49DE-9B1E-E234A7C34C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65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ED78-292A-C4DB-03B0-9D0CAE7B6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月 活動報告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9224E-831C-8477-507D-DA0192E937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IT</a:t>
            </a:r>
            <a:r>
              <a:rPr kumimoji="1" lang="ja-JP" altLang="en-US" sz="3600" dirty="0"/>
              <a:t>班　</a:t>
            </a:r>
            <a:r>
              <a:rPr kumimoji="1" lang="en-US" altLang="ja-JP" sz="3600" dirty="0"/>
              <a:t>2</a:t>
            </a:r>
            <a:r>
              <a:rPr kumimoji="1" lang="ja-JP" altLang="en-US" sz="3600" dirty="0"/>
              <a:t>年　</a:t>
            </a:r>
            <a:r>
              <a:rPr lang="en-US" altLang="ja-JP" sz="3600" dirty="0"/>
              <a:t>OMEGA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7917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7D6C-E0BF-B94E-439B-5F80C11C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活動内容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A776-7BE0-2D6D-77EC-1B29459FB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Git/</a:t>
            </a:r>
            <a:r>
              <a:rPr kumimoji="1" lang="en-US" altLang="ja-JP" sz="4000" dirty="0" err="1"/>
              <a:t>Github</a:t>
            </a:r>
            <a:r>
              <a:rPr kumimoji="1" lang="ja-JP" altLang="en-US" sz="4000" dirty="0"/>
              <a:t>講習会</a:t>
            </a:r>
            <a:endParaRPr kumimoji="1" lang="en-US" altLang="ja-JP" sz="4000" dirty="0"/>
          </a:p>
          <a:p>
            <a:endParaRPr lang="en-US" altLang="ja-JP" sz="4000" dirty="0"/>
          </a:p>
          <a:p>
            <a:r>
              <a:rPr lang="ja-JP" altLang="en-US" sz="4000" dirty="0"/>
              <a:t>未踏ジュニア面接</a:t>
            </a:r>
            <a:endParaRPr lang="en-US" altLang="ja-JP" sz="4000" dirty="0"/>
          </a:p>
          <a:p>
            <a:endParaRPr lang="en-US" altLang="ja-JP" sz="4000" dirty="0"/>
          </a:p>
          <a:p>
            <a:r>
              <a:rPr kumimoji="1" lang="ja-JP" altLang="en-US" sz="4000" dirty="0"/>
              <a:t>勤怠管理システムの作成</a:t>
            </a:r>
            <a:endParaRPr kumimoji="1" lang="en-US" altLang="ja-JP" sz="4000" dirty="0"/>
          </a:p>
          <a:p>
            <a:endParaRPr lang="en-US" altLang="ja-JP" sz="4000" dirty="0"/>
          </a:p>
          <a:p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311455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DD20-0DAB-D0DF-AFE5-6BF41BC3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成果・進捗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3247-2DC0-2915-3579-A5F8A268C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4400" dirty="0"/>
              <a:t>勤怠管理システムの作</a:t>
            </a:r>
            <a:r>
              <a:rPr kumimoji="1" lang="ja-JP" altLang="en-US" sz="4000" dirty="0"/>
              <a:t>成</a:t>
            </a:r>
            <a:endParaRPr kumimoji="1" lang="en-US" altLang="ja-JP" sz="4000" dirty="0"/>
          </a:p>
          <a:p>
            <a:pPr lvl="1"/>
            <a:r>
              <a:rPr kumimoji="1" lang="ja-JP" altLang="en-US" sz="3600" dirty="0"/>
              <a:t>打刻機側の実装</a:t>
            </a:r>
            <a:r>
              <a:rPr lang="ja-JP" altLang="en-US" sz="3600" dirty="0"/>
              <a:t>は</a:t>
            </a:r>
            <a:r>
              <a:rPr kumimoji="1" lang="ja-JP" altLang="en-US" sz="3600" dirty="0"/>
              <a:t>完了。</a:t>
            </a:r>
            <a:endParaRPr kumimoji="1" lang="en-US" altLang="ja-JP" sz="3600" dirty="0"/>
          </a:p>
          <a:p>
            <a:pPr lvl="1"/>
            <a:endParaRPr kumimoji="1" lang="en-US" altLang="ja-JP" sz="3600" dirty="0"/>
          </a:p>
          <a:p>
            <a:pPr lvl="1"/>
            <a:r>
              <a:rPr lang="ja-JP" altLang="en-US" sz="3600" dirty="0"/>
              <a:t>勤怠状況画面の作成中。</a:t>
            </a:r>
            <a:endParaRPr lang="en-US" altLang="ja-JP" sz="3600" dirty="0"/>
          </a:p>
          <a:p>
            <a:pPr lvl="1"/>
            <a:endParaRPr kumimoji="1" lang="en-US" altLang="ja-JP" sz="3600" dirty="0"/>
          </a:p>
          <a:p>
            <a:pPr lvl="1"/>
            <a:r>
              <a:rPr kumimoji="1" lang="ja-JP" altLang="en-US" sz="3600" dirty="0"/>
              <a:t>本番環境構築は未着手。</a:t>
            </a:r>
            <a:endParaRPr kumimoji="1" lang="en-US" altLang="ja-JP" sz="3600" dirty="0"/>
          </a:p>
          <a:p>
            <a:pPr lvl="1"/>
            <a:endParaRPr lang="en-US" altLang="ja-JP" sz="3600" dirty="0"/>
          </a:p>
          <a:p>
            <a:pPr marL="457200" lvl="1" indent="0">
              <a:buNone/>
            </a:pPr>
            <a:r>
              <a:rPr kumimoji="1" lang="ja-JP" altLang="en-US" sz="4000" dirty="0"/>
              <a:t>今月中にリリース予定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36203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EA2F-F7E7-FC08-6095-16B0682F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来月の予定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E71CE-D8B2-5903-06CE-5B85C0CDF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4400" dirty="0"/>
              <a:t>若年者ものづくり大会に向けた練習</a:t>
            </a:r>
            <a:endParaRPr kumimoji="1" lang="en-US" altLang="ja-JP" sz="4400" dirty="0"/>
          </a:p>
          <a:p>
            <a:pPr lvl="1"/>
            <a:r>
              <a:rPr kumimoji="1" lang="ja-JP" altLang="en-US" sz="4000" dirty="0"/>
              <a:t>模擬問題での練習</a:t>
            </a:r>
            <a:endParaRPr kumimoji="1" lang="en-US" altLang="ja-JP" sz="4000" dirty="0"/>
          </a:p>
          <a:p>
            <a:pPr lvl="1"/>
            <a:endParaRPr kumimoji="1" lang="en-US" altLang="ja-JP" sz="4000" dirty="0"/>
          </a:p>
          <a:p>
            <a:pPr lvl="1"/>
            <a:r>
              <a:rPr kumimoji="1" lang="ja-JP" altLang="en-US" sz="4000" dirty="0"/>
              <a:t>設計書・データベースの勉強</a:t>
            </a:r>
            <a:endParaRPr kumimoji="1" lang="en-US" altLang="ja-JP" sz="4000" dirty="0"/>
          </a:p>
          <a:p>
            <a:pPr lvl="1"/>
            <a:endParaRPr kumimoji="1" lang="en-US" altLang="ja-JP" sz="4000" dirty="0"/>
          </a:p>
          <a:p>
            <a:pPr lvl="1"/>
            <a:r>
              <a:rPr kumimoji="1" lang="ja-JP" altLang="en-US" sz="4000" dirty="0"/>
              <a:t>プレゼンの練習</a:t>
            </a:r>
            <a:endParaRPr kumimoji="1" lang="en-US" altLang="ja-JP" sz="40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544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AA4DDAF4AA9114EA497AAF429EF7AA7" ma:contentTypeVersion="6" ma:contentTypeDescription="新しいドキュメントを作成します。" ma:contentTypeScope="" ma:versionID="49b4fa13be8376ee9cac66680a536474">
  <xsd:schema xmlns:xsd="http://www.w3.org/2001/XMLSchema" xmlns:xs="http://www.w3.org/2001/XMLSchema" xmlns:p="http://schemas.microsoft.com/office/2006/metadata/properties" xmlns:ns3="73228f8c-b45f-43fa-8ed1-96ccda5d3a05" targetNamespace="http://schemas.microsoft.com/office/2006/metadata/properties" ma:root="true" ma:fieldsID="b6a880ff564d5e532edb6ca58c1e4efb" ns3:_="">
    <xsd:import namespace="73228f8c-b45f-43fa-8ed1-96ccda5d3a05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228f8c-b45f-43fa-8ed1-96ccda5d3a05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3228f8c-b45f-43fa-8ed1-96ccda5d3a0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4A5814-4E5D-414C-BE69-867D922EBB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228f8c-b45f-43fa-8ed1-96ccda5d3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89D1C2-08A4-4580-B1E0-F54E4C58AED0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73228f8c-b45f-43fa-8ed1-96ccda5d3a05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F0A0422-1298-4376-A426-D622AAF128B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b980876e-81a5-49cb-9a7f-f098e4049984}" enabled="0" method="" siteId="{b980876e-81a5-49cb-9a7f-f098e404998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Theme</vt:lpstr>
      <vt:lpstr>4月 活動報告</vt:lpstr>
      <vt:lpstr>活動内容</vt:lpstr>
      <vt:lpstr>成果・進捗</vt:lpstr>
      <vt:lpstr>来月の予定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はっとり　まさや</dc:creator>
  <cp:lastModifiedBy>はっとり　まさや</cp:lastModifiedBy>
  <cp:revision>2</cp:revision>
  <dcterms:created xsi:type="dcterms:W3CDTF">2025-05-08T23:51:03Z</dcterms:created>
  <dcterms:modified xsi:type="dcterms:W3CDTF">2025-05-13T03:31:51Z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0x0101007AA4DDAF4AA9114EA497AAF429EF7AA7</vt:lpwstr>
  </property>
</Properties>
</file>