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6" r:id="rId5"/>
    <p:sldId id="267" r:id="rId6"/>
    <p:sldId id="270" r:id="rId7"/>
    <p:sldId id="272" r:id="rId8"/>
    <p:sldId id="269" r:id="rId9"/>
    <p:sldId id="260" r:id="rId10"/>
    <p:sldId id="261" r:id="rId11"/>
    <p:sldId id="286" r:id="rId12"/>
    <p:sldId id="290" r:id="rId13"/>
    <p:sldId id="291" r:id="rId14"/>
    <p:sldId id="287" r:id="rId15"/>
    <p:sldId id="297" r:id="rId16"/>
    <p:sldId id="292" r:id="rId17"/>
    <p:sldId id="288" r:id="rId18"/>
    <p:sldId id="289" r:id="rId19"/>
    <p:sldId id="293" r:id="rId20"/>
    <p:sldId id="295" r:id="rId21"/>
    <p:sldId id="294" r:id="rId22"/>
    <p:sldId id="296" r:id="rId23"/>
    <p:sldId id="298" r:id="rId24"/>
    <p:sldId id="299" r:id="rId25"/>
    <p:sldId id="300" r:id="rId26"/>
    <p:sldId id="308" r:id="rId27"/>
    <p:sldId id="310" r:id="rId28"/>
    <p:sldId id="303" r:id="rId29"/>
    <p:sldId id="312" r:id="rId30"/>
    <p:sldId id="306" r:id="rId31"/>
    <p:sldId id="307" r:id="rId32"/>
    <p:sldId id="316" r:id="rId33"/>
    <p:sldId id="318" r:id="rId34"/>
    <p:sldId id="317" r:id="rId35"/>
    <p:sldId id="313" r:id="rId36"/>
    <p:sldId id="314" r:id="rId37"/>
    <p:sldId id="315" r:id="rId38"/>
    <p:sldId id="279" r:id="rId39"/>
    <p:sldId id="319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6705ECFD-B9DC-4F90-B2BB-90208359769A}">
          <p14:sldIdLst>
            <p14:sldId id="256"/>
            <p14:sldId id="257"/>
            <p14:sldId id="259"/>
            <p14:sldId id="266"/>
            <p14:sldId id="267"/>
            <p14:sldId id="270"/>
            <p14:sldId id="272"/>
            <p14:sldId id="269"/>
          </p14:sldIdLst>
        </p14:section>
        <p14:section name="Очередняра" id="{B67226F9-104F-4473-AE0B-71867A7EA753}">
          <p14:sldIdLst>
            <p14:sldId id="260"/>
            <p14:sldId id="261"/>
            <p14:sldId id="286"/>
            <p14:sldId id="290"/>
            <p14:sldId id="291"/>
            <p14:sldId id="287"/>
            <p14:sldId id="297"/>
            <p14:sldId id="292"/>
            <p14:sldId id="288"/>
            <p14:sldId id="289"/>
            <p14:sldId id="293"/>
            <p14:sldId id="295"/>
            <p14:sldId id="294"/>
            <p14:sldId id="296"/>
          </p14:sldIdLst>
        </p14:section>
        <p14:section name="Админ" id="{F4076FAF-E713-4C09-9362-C80F42F30B75}">
          <p14:sldIdLst>
            <p14:sldId id="298"/>
            <p14:sldId id="299"/>
            <p14:sldId id="300"/>
            <p14:sldId id="308"/>
            <p14:sldId id="310"/>
            <p14:sldId id="303"/>
            <p14:sldId id="312"/>
            <p14:sldId id="306"/>
            <p14:sldId id="307"/>
            <p14:sldId id="316"/>
            <p14:sldId id="318"/>
            <p14:sldId id="317"/>
            <p14:sldId id="313"/>
            <p14:sldId id="314"/>
            <p14:sldId id="315"/>
            <p14:sldId id="279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pos="3160" userDrawn="1">
          <p15:clr>
            <a:srgbClr val="A4A3A4"/>
          </p15:clr>
        </p15:guide>
        <p15:guide id="2" pos="5428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73F"/>
    <a:srgbClr val="6F2232"/>
    <a:srgbClr val="3BCD8E"/>
    <a:srgbClr val="90F98B"/>
    <a:srgbClr val="1A1A1D"/>
    <a:srgbClr val="2C2F33"/>
    <a:srgbClr val="23272A"/>
    <a:srgbClr val="696969"/>
    <a:srgbClr val="797979"/>
    <a:srgbClr val="447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98" y="108"/>
      </p:cViewPr>
      <p:guideLst>
        <p:guide pos="3160"/>
        <p:guide pos="5428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61FC0-4E99-4E8E-8A8B-A7328F6EC3A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1D929-66FB-40BA-9F2F-D5C10CB8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4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1D929-66FB-40BA-9F2F-D5C10CB8F3B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2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5326C-15A6-4AEB-B6D1-239A9E982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096787-85B8-4D0F-9355-9E3090ABF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0E5F5-657A-4F87-AFB6-863D66FB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FD12-67F2-4864-ABD5-C93994EA1A73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4C44C-840D-4562-AF17-1508FE44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D6892E-DD30-4C33-B522-BE0FC7F2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C5-BAE6-4511-84D8-B4AF8AE87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42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D8799-5E5F-4919-BD20-438E0841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F0FD9D-F3AA-4A0C-A5E2-0510FBBAB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D71374-D87F-4218-BF7A-1E3F179B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FD12-67F2-4864-ABD5-C93994EA1A73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534435-D7A6-48BE-AEEE-9D112FD9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EB62B1-7AEF-47F0-B6B0-B363056A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C5-BAE6-4511-84D8-B4AF8AE87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08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AD07AB-3574-4732-BE1D-A48F6A235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BC8F17-8FBD-46A5-AE95-64594326E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25635-1391-4A47-AD72-8D43977A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FD12-67F2-4864-ABD5-C93994EA1A73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69023-6EC9-4380-ADF2-8AB7244B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BF05C-CA32-4FDB-B796-43F902B6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C5-BAE6-4511-84D8-B4AF8AE87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38D6-63BF-4C49-9C12-53DB7085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9CE62-25C6-47B5-8FDB-16F8B5CD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9C19D-A571-4AA6-8772-59B7AE72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FD12-67F2-4864-ABD5-C93994EA1A73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B72857-BF0B-445E-A9B1-7734EB78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CF153A-A710-4417-B11F-D45C9E09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C5-BAE6-4511-84D8-B4AF8AE87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1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1614C-6F94-4AA5-85B1-F45EDF72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7A5F6E-1B2C-406B-945B-2B65F5A5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F58D95-3557-4834-9302-2ACFE0DB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FD12-67F2-4864-ABD5-C93994EA1A73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DD4247-8C28-4AF3-B453-2457CF08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3801B3-B56D-4E8B-9794-AC2F9E8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C5-BAE6-4511-84D8-B4AF8AE87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71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2C9E0-18BA-4B5C-A4CC-834E84E0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D0D19-012B-4600-BEEE-AB45AC4B7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551525-A8BC-4F86-BBCA-DB0F6DE5E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3057FC-2101-4C2F-AE59-325CB255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FD12-67F2-4864-ABD5-C93994EA1A73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445CC-80EA-417B-9747-A378F151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D998B4-4B23-4942-8FE3-5ECA82A3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C5-BAE6-4511-84D8-B4AF8AE87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00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FF7E3-DFD7-464B-8A90-90E58125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D66606-81C2-42C8-A527-201B7D68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DCC66B-1E04-4356-8CC5-569AC333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1D3572-4874-4308-AF9D-446F5F022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3B25CD-4CC2-4AED-8D7C-FD8E5E5FA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E739B6-AF96-4F32-A423-F3527648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FD12-67F2-4864-ABD5-C93994EA1A73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F8B3D0-A493-46E0-B28F-5EECF3F0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DBD430-F0CB-4BE0-8A56-7834502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C5-BAE6-4511-84D8-B4AF8AE87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80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35089-7642-45FE-A073-84F8E4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692FF2-0F49-457D-B8EF-B5D03F57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FD12-67F2-4864-ABD5-C93994EA1A73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49A2F6-C59C-4E04-8F98-91FE4070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1843DB-F4F1-4F7E-BD8D-FEF1C6AD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C5-BAE6-4511-84D8-B4AF8AE87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23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0708D5-55F9-475A-8F55-59B5960C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FD12-67F2-4864-ABD5-C93994EA1A73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BD8CCB-F053-4FE5-A975-2AC05A59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7E5EB2-6625-4EEB-9E90-4D107DAF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C5-BAE6-4511-84D8-B4AF8AE87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6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41C81-DC49-46CD-AA3C-77CCE80F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04F83-39E4-4BBF-933C-2556BC8A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5C3F8C-E8C8-46C9-B1F5-D33B1B74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3C36EF-B235-4275-8D22-B3890DF4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FD12-67F2-4864-ABD5-C93994EA1A73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EAF0AB-C7B8-45AA-9B5C-FD0173B5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1BCF10-514D-46EE-AE0E-8485A86B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C5-BAE6-4511-84D8-B4AF8AE87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0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36FB-BB8D-4066-9614-1932C18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C3C6DD-04DD-468A-A2F3-FED2A67B0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D4F9CD-7E7C-4B5A-8140-6875C5CE7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FC2F0A-8D49-447B-A681-4E435A3A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FD12-67F2-4864-ABD5-C93994EA1A73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E08DBC-E514-47B8-BB91-1510E7E7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01DA2E-618D-4539-B14E-0B459E3C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C5-BAE6-4511-84D8-B4AF8AE87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2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3A0C0-0928-4810-B76B-F7BF591A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AEFD85-F604-47DD-B4B2-2C2AE2AB0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8EC97-FBF0-4B4B-B4DF-CD995D0B3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FD12-67F2-4864-ABD5-C93994EA1A73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B6151-3DEE-454E-A322-DE9DE7659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D29DFE-21EB-45AD-A728-0B54FCB47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0BC5-BAE6-4511-84D8-B4AF8AE87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5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1.xml"/><Relationship Id="rId7" Type="http://schemas.openxmlformats.org/officeDocument/2006/relationships/image" Target="../media/image4.gif"/><Relationship Id="rId12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image" Target="../media/image7.png"/><Relationship Id="rId5" Type="http://schemas.openxmlformats.org/officeDocument/2006/relationships/slide" Target="slide17.xml"/><Relationship Id="rId10" Type="http://schemas.openxmlformats.org/officeDocument/2006/relationships/image" Target="../media/image6.png"/><Relationship Id="rId4" Type="http://schemas.openxmlformats.org/officeDocument/2006/relationships/slide" Target="slide14.xml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1.xml"/><Relationship Id="rId7" Type="http://schemas.openxmlformats.org/officeDocument/2006/relationships/image" Target="../media/image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slide" Target="slide18.xml"/><Relationship Id="rId10" Type="http://schemas.openxmlformats.org/officeDocument/2006/relationships/image" Target="../media/image10.png"/><Relationship Id="rId4" Type="http://schemas.openxmlformats.org/officeDocument/2006/relationships/slide" Target="slide14.xml"/><Relationship Id="rId9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1.xml"/><Relationship Id="rId7" Type="http://schemas.openxmlformats.org/officeDocument/2006/relationships/image" Target="../media/image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slide" Target="slide18.xml"/><Relationship Id="rId10" Type="http://schemas.openxmlformats.org/officeDocument/2006/relationships/image" Target="../media/image10.png"/><Relationship Id="rId4" Type="http://schemas.openxmlformats.org/officeDocument/2006/relationships/slide" Target="slide14.xml"/><Relationship Id="rId9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1.xml"/><Relationship Id="rId7" Type="http://schemas.openxmlformats.org/officeDocument/2006/relationships/image" Target="../media/image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slide" Target="slide18.xml"/><Relationship Id="rId10" Type="http://schemas.openxmlformats.org/officeDocument/2006/relationships/image" Target="../media/image10.png"/><Relationship Id="rId4" Type="http://schemas.openxmlformats.org/officeDocument/2006/relationships/slide" Target="slide14.xml"/><Relationship Id="rId9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slide" Target="slide11.xml"/><Relationship Id="rId7" Type="http://schemas.openxmlformats.org/officeDocument/2006/relationships/image" Target="../media/image10.png"/><Relationship Id="rId12" Type="http://schemas.openxmlformats.org/officeDocument/2006/relationships/image" Target="../media/image12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microsoft.com/office/2007/relationships/hdphoto" Target="../media/hdphoto3.wdp"/><Relationship Id="rId5" Type="http://schemas.openxmlformats.org/officeDocument/2006/relationships/slide" Target="slide17.xml"/><Relationship Id="rId15" Type="http://schemas.openxmlformats.org/officeDocument/2006/relationships/image" Target="../media/image14.gif"/><Relationship Id="rId10" Type="http://schemas.openxmlformats.org/officeDocument/2006/relationships/image" Target="../media/image5.png"/><Relationship Id="rId4" Type="http://schemas.openxmlformats.org/officeDocument/2006/relationships/slide" Target="slide14.xml"/><Relationship Id="rId9" Type="http://schemas.openxmlformats.org/officeDocument/2006/relationships/image" Target="../media/image7.png"/><Relationship Id="rId1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gif"/><Relationship Id="rId3" Type="http://schemas.openxmlformats.org/officeDocument/2006/relationships/slide" Target="slide11.xml"/><Relationship Id="rId7" Type="http://schemas.openxmlformats.org/officeDocument/2006/relationships/image" Target="../media/image10.png"/><Relationship Id="rId12" Type="http://schemas.openxmlformats.org/officeDocument/2006/relationships/image" Target="../media/image12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microsoft.com/office/2007/relationships/hdphoto" Target="../media/hdphoto3.wdp"/><Relationship Id="rId5" Type="http://schemas.openxmlformats.org/officeDocument/2006/relationships/slide" Target="slide17.xml"/><Relationship Id="rId15" Type="http://schemas.openxmlformats.org/officeDocument/2006/relationships/image" Target="../media/image15.gif"/><Relationship Id="rId10" Type="http://schemas.openxmlformats.org/officeDocument/2006/relationships/image" Target="../media/image5.png"/><Relationship Id="rId4" Type="http://schemas.openxmlformats.org/officeDocument/2006/relationships/slide" Target="slide14.xml"/><Relationship Id="rId9" Type="http://schemas.openxmlformats.org/officeDocument/2006/relationships/image" Target="../media/image7.png"/><Relationship Id="rId1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slide" Target="slide11.xml"/><Relationship Id="rId7" Type="http://schemas.openxmlformats.org/officeDocument/2006/relationships/image" Target="../media/image10.png"/><Relationship Id="rId12" Type="http://schemas.openxmlformats.org/officeDocument/2006/relationships/image" Target="../media/image12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microsoft.com/office/2007/relationships/hdphoto" Target="../media/hdphoto3.wdp"/><Relationship Id="rId5" Type="http://schemas.openxmlformats.org/officeDocument/2006/relationships/slide" Target="slide17.xml"/><Relationship Id="rId10" Type="http://schemas.openxmlformats.org/officeDocument/2006/relationships/image" Target="../media/image5.png"/><Relationship Id="rId4" Type="http://schemas.openxmlformats.org/officeDocument/2006/relationships/slide" Target="slide14.xml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1.xml"/><Relationship Id="rId7" Type="http://schemas.openxmlformats.org/officeDocument/2006/relationships/image" Target="../media/image10.png"/><Relationship Id="rId12" Type="http://schemas.openxmlformats.org/officeDocument/2006/relationships/image" Target="../media/image16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image" Target="../media/image7.png"/><Relationship Id="rId5" Type="http://schemas.openxmlformats.org/officeDocument/2006/relationships/slide" Target="slide17.xml"/><Relationship Id="rId10" Type="http://schemas.openxmlformats.org/officeDocument/2006/relationships/image" Target="../media/image8.png"/><Relationship Id="rId4" Type="http://schemas.openxmlformats.org/officeDocument/2006/relationships/slide" Target="slide14.xml"/><Relationship Id="rId9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1.xml"/><Relationship Id="rId7" Type="http://schemas.openxmlformats.org/officeDocument/2006/relationships/image" Target="../media/image10.png"/><Relationship Id="rId12" Type="http://schemas.openxmlformats.org/officeDocument/2006/relationships/image" Target="../media/image17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image" Target="../media/image6.png"/><Relationship Id="rId5" Type="http://schemas.openxmlformats.org/officeDocument/2006/relationships/slide" Target="slide23.xml"/><Relationship Id="rId10" Type="http://schemas.openxmlformats.org/officeDocument/2006/relationships/image" Target="../media/image8.png"/><Relationship Id="rId4" Type="http://schemas.openxmlformats.org/officeDocument/2006/relationships/slide" Target="slide22.xml"/><Relationship Id="rId9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5.xml"/><Relationship Id="rId7" Type="http://schemas.openxmlformats.org/officeDocument/2006/relationships/image" Target="../media/image10.png"/><Relationship Id="rId12" Type="http://schemas.openxmlformats.org/officeDocument/2006/relationships/image" Target="../media/image17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11" Type="http://schemas.openxmlformats.org/officeDocument/2006/relationships/image" Target="../media/image6.png"/><Relationship Id="rId5" Type="http://schemas.openxmlformats.org/officeDocument/2006/relationships/slide" Target="slide27.xml"/><Relationship Id="rId10" Type="http://schemas.openxmlformats.org/officeDocument/2006/relationships/image" Target="../media/image8.png"/><Relationship Id="rId4" Type="http://schemas.openxmlformats.org/officeDocument/2006/relationships/slide" Target="slide26.xml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1.xml"/><Relationship Id="rId3" Type="http://schemas.openxmlformats.org/officeDocument/2006/relationships/slide" Target="slide27.xml"/><Relationship Id="rId7" Type="http://schemas.openxmlformats.org/officeDocument/2006/relationships/image" Target="../media/image10.png"/><Relationship Id="rId12" Type="http://schemas.openxmlformats.org/officeDocument/2006/relationships/image" Target="../media/image17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image" Target="../media/image6.png"/><Relationship Id="rId5" Type="http://schemas.openxmlformats.org/officeDocument/2006/relationships/slide" Target="slide29.xml"/><Relationship Id="rId10" Type="http://schemas.openxmlformats.org/officeDocument/2006/relationships/image" Target="../media/image8.png"/><Relationship Id="rId4" Type="http://schemas.openxmlformats.org/officeDocument/2006/relationships/slide" Target="slide28.xml"/><Relationship Id="rId9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6.xml"/><Relationship Id="rId7" Type="http://schemas.openxmlformats.org/officeDocument/2006/relationships/image" Target="../media/image10.png"/><Relationship Id="rId12" Type="http://schemas.openxmlformats.org/officeDocument/2006/relationships/image" Target="../media/image17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image" Target="../media/image6.png"/><Relationship Id="rId5" Type="http://schemas.openxmlformats.org/officeDocument/2006/relationships/slide" Target="slide28.xml"/><Relationship Id="rId10" Type="http://schemas.openxmlformats.org/officeDocument/2006/relationships/image" Target="../media/image8.png"/><Relationship Id="rId4" Type="http://schemas.openxmlformats.org/officeDocument/2006/relationships/slide" Target="slide27.xml"/><Relationship Id="rId9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gif"/><Relationship Id="rId3" Type="http://schemas.openxmlformats.org/officeDocument/2006/relationships/slide" Target="slide28.xml"/><Relationship Id="rId7" Type="http://schemas.openxmlformats.org/officeDocument/2006/relationships/image" Target="../media/image10.png"/><Relationship Id="rId12" Type="http://schemas.openxmlformats.org/officeDocument/2006/relationships/image" Target="../media/image17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6.png"/><Relationship Id="rId5" Type="http://schemas.openxmlformats.org/officeDocument/2006/relationships/slide" Target="slide30.xml"/><Relationship Id="rId10" Type="http://schemas.openxmlformats.org/officeDocument/2006/relationships/image" Target="../media/image8.png"/><Relationship Id="rId4" Type="http://schemas.openxmlformats.org/officeDocument/2006/relationships/slide" Target="slide29.xml"/><Relationship Id="rId9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3" Type="http://schemas.openxmlformats.org/officeDocument/2006/relationships/slide" Target="slide25.xml"/><Relationship Id="rId7" Type="http://schemas.openxmlformats.org/officeDocument/2006/relationships/image" Target="../media/image5.png"/><Relationship Id="rId12" Type="http://schemas.openxmlformats.org/officeDocument/2006/relationships/image" Target="../media/image20.gif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8.png"/><Relationship Id="rId5" Type="http://schemas.openxmlformats.org/officeDocument/2006/relationships/slide" Target="slide30.xml"/><Relationship Id="rId10" Type="http://schemas.openxmlformats.org/officeDocument/2006/relationships/image" Target="../media/image7.png"/><Relationship Id="rId4" Type="http://schemas.openxmlformats.org/officeDocument/2006/relationships/slide" Target="slide28.xml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3" Type="http://schemas.openxmlformats.org/officeDocument/2006/relationships/slide" Target="slide25.xml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11.png"/><Relationship Id="rId5" Type="http://schemas.openxmlformats.org/officeDocument/2006/relationships/slide" Target="slide30.xml"/><Relationship Id="rId10" Type="http://schemas.openxmlformats.org/officeDocument/2006/relationships/slide" Target="slide26.xml"/><Relationship Id="rId4" Type="http://schemas.openxmlformats.org/officeDocument/2006/relationships/slide" Target="slide28.xml"/><Relationship Id="rId9" Type="http://schemas.openxmlformats.org/officeDocument/2006/relationships/image" Target="../media/image9.gif"/><Relationship Id="rId1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gif"/><Relationship Id="rId3" Type="http://schemas.openxmlformats.org/officeDocument/2006/relationships/slide" Target="slide25.xml"/><Relationship Id="rId7" Type="http://schemas.openxmlformats.org/officeDocument/2006/relationships/image" Target="../media/image7.png"/><Relationship Id="rId12" Type="http://schemas.openxmlformats.org/officeDocument/2006/relationships/slide" Target="slide27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microsoft.com/office/2007/relationships/hdphoto" Target="../media/hdphoto4.wdp"/><Relationship Id="rId5" Type="http://schemas.openxmlformats.org/officeDocument/2006/relationships/slide" Target="slide30.xml"/><Relationship Id="rId10" Type="http://schemas.openxmlformats.org/officeDocument/2006/relationships/image" Target="../media/image21.png"/><Relationship Id="rId4" Type="http://schemas.openxmlformats.org/officeDocument/2006/relationships/slide" Target="slide28.xml"/><Relationship Id="rId9" Type="http://schemas.openxmlformats.org/officeDocument/2006/relationships/image" Target="../media/image9.gif"/><Relationship Id="rId1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png"/><Relationship Id="rId3" Type="http://schemas.openxmlformats.org/officeDocument/2006/relationships/slide" Target="slide25.xml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microsoft.com/office/2007/relationships/hdphoto" Target="../media/hdphoto4.wdp"/><Relationship Id="rId5" Type="http://schemas.openxmlformats.org/officeDocument/2006/relationships/slide" Target="slide30.xml"/><Relationship Id="rId10" Type="http://schemas.openxmlformats.org/officeDocument/2006/relationships/image" Target="../media/image21.png"/><Relationship Id="rId4" Type="http://schemas.openxmlformats.org/officeDocument/2006/relationships/slide" Target="slide28.xml"/><Relationship Id="rId9" Type="http://schemas.openxmlformats.org/officeDocument/2006/relationships/image" Target="../media/image9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9.xml"/><Relationship Id="rId3" Type="http://schemas.openxmlformats.org/officeDocument/2006/relationships/slide" Target="slide27.xml"/><Relationship Id="rId7" Type="http://schemas.openxmlformats.org/officeDocument/2006/relationships/image" Target="../media/image7.png"/><Relationship Id="rId12" Type="http://schemas.openxmlformats.org/officeDocument/2006/relationships/image" Target="../media/image22.gif"/><Relationship Id="rId17" Type="http://schemas.openxmlformats.org/officeDocument/2006/relationships/image" Target="../media/image6.png"/><Relationship Id="rId2" Type="http://schemas.openxmlformats.org/officeDocument/2006/relationships/slide" Target="slide24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11.png"/><Relationship Id="rId5" Type="http://schemas.openxmlformats.org/officeDocument/2006/relationships/slide" Target="slide30.xml"/><Relationship Id="rId15" Type="http://schemas.openxmlformats.org/officeDocument/2006/relationships/image" Target="../media/image21.png"/><Relationship Id="rId10" Type="http://schemas.openxmlformats.org/officeDocument/2006/relationships/image" Target="../media/image12.gif"/><Relationship Id="rId4" Type="http://schemas.openxmlformats.org/officeDocument/2006/relationships/slide" Target="slide28.xml"/><Relationship Id="rId9" Type="http://schemas.microsoft.com/office/2007/relationships/hdphoto" Target="../media/hdphoto3.wdp"/><Relationship Id="rId14" Type="http://schemas.openxmlformats.org/officeDocument/2006/relationships/image" Target="../media/image23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3" Type="http://schemas.openxmlformats.org/officeDocument/2006/relationships/slide" Target="slide27.xml"/><Relationship Id="rId7" Type="http://schemas.openxmlformats.org/officeDocument/2006/relationships/image" Target="../media/image7.png"/><Relationship Id="rId12" Type="http://schemas.openxmlformats.org/officeDocument/2006/relationships/image" Target="../media/image23.gif"/><Relationship Id="rId2" Type="http://schemas.openxmlformats.org/officeDocument/2006/relationships/slide" Target="slide2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11.png"/><Relationship Id="rId5" Type="http://schemas.openxmlformats.org/officeDocument/2006/relationships/slide" Target="slide30.xml"/><Relationship Id="rId15" Type="http://schemas.openxmlformats.org/officeDocument/2006/relationships/image" Target="../media/image22.gif"/><Relationship Id="rId10" Type="http://schemas.openxmlformats.org/officeDocument/2006/relationships/image" Target="../media/image12.gif"/><Relationship Id="rId4" Type="http://schemas.openxmlformats.org/officeDocument/2006/relationships/slide" Target="slide28.xml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6.gif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21.png"/><Relationship Id="rId5" Type="http://schemas.openxmlformats.org/officeDocument/2006/relationships/slide" Target="slide30.xml"/><Relationship Id="rId10" Type="http://schemas.openxmlformats.org/officeDocument/2006/relationships/image" Target="../media/image7.png"/><Relationship Id="rId4" Type="http://schemas.openxmlformats.org/officeDocument/2006/relationships/slide" Target="slide28.xml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slide" Target="slide35.xml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21.png"/><Relationship Id="rId5" Type="http://schemas.openxmlformats.org/officeDocument/2006/relationships/slide" Target="slide30.xml"/><Relationship Id="rId15" Type="http://schemas.openxmlformats.org/officeDocument/2006/relationships/image" Target="../media/image6.png"/><Relationship Id="rId10" Type="http://schemas.openxmlformats.org/officeDocument/2006/relationships/image" Target="../media/image17.gif"/><Relationship Id="rId4" Type="http://schemas.openxmlformats.org/officeDocument/2006/relationships/slide" Target="slide28.xml"/><Relationship Id="rId9" Type="http://schemas.openxmlformats.org/officeDocument/2006/relationships/image" Target="../media/image8.png"/><Relationship Id="rId1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slide" Target="slide35.xml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21.png"/><Relationship Id="rId5" Type="http://schemas.openxmlformats.org/officeDocument/2006/relationships/slide" Target="slide30.xml"/><Relationship Id="rId10" Type="http://schemas.openxmlformats.org/officeDocument/2006/relationships/image" Target="../media/image17.gif"/><Relationship Id="rId4" Type="http://schemas.openxmlformats.org/officeDocument/2006/relationships/slide" Target="slide28.xml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slide" Target="slide35.xml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21.png"/><Relationship Id="rId5" Type="http://schemas.openxmlformats.org/officeDocument/2006/relationships/slide" Target="slide30.xml"/><Relationship Id="rId10" Type="http://schemas.openxmlformats.org/officeDocument/2006/relationships/image" Target="../media/image17.gif"/><Relationship Id="rId4" Type="http://schemas.openxmlformats.org/officeDocument/2006/relationships/slide" Target="slide28.xml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slide" Target="slide35.xml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21.png"/><Relationship Id="rId5" Type="http://schemas.openxmlformats.org/officeDocument/2006/relationships/slide" Target="slide30.xml"/><Relationship Id="rId10" Type="http://schemas.openxmlformats.org/officeDocument/2006/relationships/image" Target="../media/image17.gif"/><Relationship Id="rId4" Type="http://schemas.openxmlformats.org/officeDocument/2006/relationships/slide" Target="slide28.xml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slide" Target="slide35.xml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21.png"/><Relationship Id="rId5" Type="http://schemas.openxmlformats.org/officeDocument/2006/relationships/slide" Target="slide30.xml"/><Relationship Id="rId10" Type="http://schemas.openxmlformats.org/officeDocument/2006/relationships/image" Target="../media/image17.gif"/><Relationship Id="rId4" Type="http://schemas.openxmlformats.org/officeDocument/2006/relationships/slide" Target="slide28.xml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slide" Target="slide35.xml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21.png"/><Relationship Id="rId5" Type="http://schemas.openxmlformats.org/officeDocument/2006/relationships/slide" Target="slide30.xml"/><Relationship Id="rId15" Type="http://schemas.openxmlformats.org/officeDocument/2006/relationships/image" Target="../media/image6.png"/><Relationship Id="rId10" Type="http://schemas.openxmlformats.org/officeDocument/2006/relationships/image" Target="../media/image17.gif"/><Relationship Id="rId4" Type="http://schemas.openxmlformats.org/officeDocument/2006/relationships/slide" Target="slide28.xml"/><Relationship Id="rId9" Type="http://schemas.openxmlformats.org/officeDocument/2006/relationships/image" Target="../media/image8.png"/><Relationship Id="rId14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slide" Target="slide35.xml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21.png"/><Relationship Id="rId5" Type="http://schemas.openxmlformats.org/officeDocument/2006/relationships/slide" Target="slide30.xml"/><Relationship Id="rId10" Type="http://schemas.openxmlformats.org/officeDocument/2006/relationships/image" Target="../media/image17.gif"/><Relationship Id="rId4" Type="http://schemas.openxmlformats.org/officeDocument/2006/relationships/slide" Target="slide28.xml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E7AED-C57C-4E19-A01D-71AF18250ADD}"/>
              </a:ext>
            </a:extLst>
          </p:cNvPr>
          <p:cNvSpPr txBox="1"/>
          <p:nvPr/>
        </p:nvSpPr>
        <p:spPr>
          <a:xfrm>
            <a:off x="1330036" y="1064029"/>
            <a:ext cx="5286896" cy="212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Black" panose="00000A00000000000000" pitchFamily="2" charset="-52"/>
              </a:rPr>
              <a:t>Презентация пользовательского интерфейса будущего продукта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B1948-0E7C-4A1F-AE2C-759809E78935}"/>
              </a:ext>
            </a:extLst>
          </p:cNvPr>
          <p:cNvSpPr txBox="1"/>
          <p:nvPr/>
        </p:nvSpPr>
        <p:spPr>
          <a:xfrm>
            <a:off x="8462356" y="5171962"/>
            <a:ext cx="3563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Презентацию подготовили студенты команды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ООО «МММ»</a:t>
            </a:r>
          </a:p>
        </p:txBody>
      </p:sp>
    </p:spTree>
    <p:extLst>
      <p:ext uri="{BB962C8B-B14F-4D97-AF65-F5344CB8AC3E}">
        <p14:creationId xmlns:p14="http://schemas.microsoft.com/office/powerpoint/2010/main" val="110433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54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FAC055C-44B4-4E97-94B1-F074F652A0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BD318A6D-D1CC-45C2-AE50-62CFD701817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69757"/>
            <a:ext cx="457200" cy="457200"/>
          </a:xfrm>
          <a:prstGeom prst="rect">
            <a:avLst/>
          </a:prstGeom>
        </p:spPr>
      </p:pic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B2B7DBF1-EDF0-4C32-B100-7FF46CCF221D}"/>
              </a:ext>
            </a:extLst>
          </p:cNvPr>
          <p:cNvGrpSpPr/>
          <p:nvPr/>
        </p:nvGrpSpPr>
        <p:grpSpPr>
          <a:xfrm>
            <a:off x="4258676" y="5130871"/>
            <a:ext cx="4177994" cy="1539198"/>
            <a:chOff x="4256085" y="1284389"/>
            <a:chExt cx="4177994" cy="1539198"/>
          </a:xfrm>
        </p:grpSpPr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B50CAC8C-D551-4710-A8BC-9620F9AB4BB3}"/>
                </a:ext>
              </a:extLst>
            </p:cNvPr>
            <p:cNvGrpSpPr/>
            <p:nvPr/>
          </p:nvGrpSpPr>
          <p:grpSpPr>
            <a:xfrm>
              <a:off x="5025014" y="1325880"/>
              <a:ext cx="3409065" cy="1497707"/>
              <a:chOff x="1727200" y="3680409"/>
              <a:chExt cx="3409065" cy="1497707"/>
            </a:xfrm>
          </p:grpSpPr>
          <p:sp>
            <p:nvSpPr>
              <p:cNvPr id="77" name="Облачко с текстом: прямоугольное со скругленными углами 76">
                <a:extLst>
                  <a:ext uri="{FF2B5EF4-FFF2-40B4-BE49-F238E27FC236}">
                    <a16:creationId xmlns:a16="http://schemas.microsoft.com/office/drawing/2014/main" id="{FD0C71EC-B6A8-4425-8CE5-B560471E2547}"/>
                  </a:ext>
                </a:extLst>
              </p:cNvPr>
              <p:cNvSpPr/>
              <p:nvPr/>
            </p:nvSpPr>
            <p:spPr>
              <a:xfrm>
                <a:off x="1727200" y="3919836"/>
                <a:ext cx="3409065" cy="1258280"/>
              </a:xfrm>
              <a:prstGeom prst="wedgeRoundRectCallout">
                <a:avLst>
                  <a:gd name="adj1" fmla="val -33191"/>
                  <a:gd name="adj2" fmla="val 58403"/>
                  <a:gd name="adj3" fmla="val 16667"/>
                </a:avLst>
              </a:prstGeom>
              <a:solidFill>
                <a:srgbClr val="1A1A1D"/>
              </a:solidFill>
              <a:ln w="28575"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2700000" scaled="0"/>
                </a:gradFill>
              </a:ln>
              <a:effectLst>
                <a:innerShdw blurRad="254000" dist="50800" dir="2700000">
                  <a:schemeClr val="bg1">
                    <a:alpha val="3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FF04916-3656-446D-A92B-B9314471FFF0}"/>
                  </a:ext>
                </a:extLst>
              </p:cNvPr>
              <p:cNvSpPr txBox="1"/>
              <p:nvPr/>
            </p:nvSpPr>
            <p:spPr>
              <a:xfrm>
                <a:off x="1924272" y="4225811"/>
                <a:ext cx="3014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n w="9525">
                      <a:noFill/>
                    </a:ln>
                    <a:solidFill>
                      <a:schemeClr val="bg1"/>
                    </a:solidFill>
                    <a:latin typeface="Montserrat Black" panose="00000A00000000000000" pitchFamily="2" charset="-52"/>
                  </a:rPr>
                  <a:t>Ты еблан?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6E06E22-FB3F-4311-904C-5579DE42D2CA}"/>
                  </a:ext>
                </a:extLst>
              </p:cNvPr>
              <p:cNvSpPr txBox="1"/>
              <p:nvPr/>
            </p:nvSpPr>
            <p:spPr>
              <a:xfrm>
                <a:off x="1727200" y="3680409"/>
                <a:ext cx="7911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Админ 3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A46E56-7DA3-4D6D-909C-1C5B92AE930A}"/>
                  </a:ext>
                </a:extLst>
              </p:cNvPr>
              <p:cNvSpPr txBox="1"/>
              <p:nvPr/>
            </p:nvSpPr>
            <p:spPr>
              <a:xfrm>
                <a:off x="2864967" y="3680409"/>
                <a:ext cx="22712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17 мая 2077 года 17:00 утра</a:t>
                </a:r>
              </a:p>
            </p:txBody>
          </p:sp>
        </p:grpSp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69393B12-FB03-442D-97FE-1CF6F08C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85" y="1284389"/>
              <a:ext cx="720006" cy="720006"/>
            </a:xfrm>
            <a:prstGeom prst="rect">
              <a:avLst/>
            </a:prstGeom>
          </p:spPr>
        </p:pic>
      </p:grp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E944D-FF12-4957-8D84-4E430D833BC7}"/>
              </a:ext>
            </a:extLst>
          </p:cNvPr>
          <p:cNvSpPr txBox="1"/>
          <p:nvPr/>
        </p:nvSpPr>
        <p:spPr>
          <a:xfrm>
            <a:off x="4051798" y="6249385"/>
            <a:ext cx="754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latin typeface="Montserrat Black" panose="00000A00000000000000" pitchFamily="2" charset="-52"/>
              </a:rPr>
              <a:t>Вы – работяга, в этот чат могут писать лишь админы.</a:t>
            </a:r>
            <a:endParaRPr lang="ru-RU" sz="1800" dirty="0"/>
          </a:p>
        </p:txBody>
      </p: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89F5B241-C5E1-4AFD-B550-535DD0196E1D}"/>
              </a:ext>
            </a:extLst>
          </p:cNvPr>
          <p:cNvGrpSpPr/>
          <p:nvPr/>
        </p:nvGrpSpPr>
        <p:grpSpPr>
          <a:xfrm>
            <a:off x="4256085" y="1946813"/>
            <a:ext cx="4177994" cy="1539198"/>
            <a:chOff x="4256085" y="1284389"/>
            <a:chExt cx="4177994" cy="1539198"/>
          </a:xfrm>
        </p:grpSpPr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8EDE49B8-1817-4D7F-AFC6-9F461729CE91}"/>
                </a:ext>
              </a:extLst>
            </p:cNvPr>
            <p:cNvGrpSpPr/>
            <p:nvPr/>
          </p:nvGrpSpPr>
          <p:grpSpPr>
            <a:xfrm>
              <a:off x="5025014" y="1325880"/>
              <a:ext cx="3409065" cy="1497707"/>
              <a:chOff x="1727200" y="3680409"/>
              <a:chExt cx="3409065" cy="1497707"/>
            </a:xfrm>
          </p:grpSpPr>
          <p:sp>
            <p:nvSpPr>
              <p:cNvPr id="56" name="Облачко с текстом: прямоугольное со скругленными углами 55">
                <a:extLst>
                  <a:ext uri="{FF2B5EF4-FFF2-40B4-BE49-F238E27FC236}">
                    <a16:creationId xmlns:a16="http://schemas.microsoft.com/office/drawing/2014/main" id="{25B0FC4F-35D1-49C9-9B00-C982E3F8094A}"/>
                  </a:ext>
                </a:extLst>
              </p:cNvPr>
              <p:cNvSpPr/>
              <p:nvPr/>
            </p:nvSpPr>
            <p:spPr>
              <a:xfrm>
                <a:off x="1727200" y="3919836"/>
                <a:ext cx="3409065" cy="1258280"/>
              </a:xfrm>
              <a:prstGeom prst="wedgeRoundRectCallout">
                <a:avLst>
                  <a:gd name="adj1" fmla="val -33191"/>
                  <a:gd name="adj2" fmla="val 58403"/>
                  <a:gd name="adj3" fmla="val 16667"/>
                </a:avLst>
              </a:prstGeom>
              <a:solidFill>
                <a:srgbClr val="1A1A1D"/>
              </a:solidFill>
              <a:ln w="28575"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2700000" scaled="0"/>
                </a:gradFill>
              </a:ln>
              <a:effectLst>
                <a:innerShdw blurRad="254000" dist="50800" dir="2700000">
                  <a:schemeClr val="bg1">
                    <a:alpha val="3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28B09C-694F-47DF-9545-C47D506C3462}"/>
                  </a:ext>
                </a:extLst>
              </p:cNvPr>
              <p:cNvSpPr txBox="1"/>
              <p:nvPr/>
            </p:nvSpPr>
            <p:spPr>
              <a:xfrm>
                <a:off x="1924272" y="4225811"/>
                <a:ext cx="3014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n w="9525">
                      <a:noFill/>
                    </a:ln>
                    <a:solidFill>
                      <a:schemeClr val="bg1"/>
                    </a:solidFill>
                    <a:latin typeface="Montserrat Black" panose="00000A00000000000000" pitchFamily="2" charset="-52"/>
                  </a:rPr>
                  <a:t>Но неправильно,</a:t>
                </a:r>
              </a:p>
              <a:p>
                <a:r>
                  <a:rPr lang="ru-RU" dirty="0">
                    <a:ln w="9525">
                      <a:noFill/>
                    </a:ln>
                    <a:solidFill>
                      <a:schemeClr val="bg1"/>
                    </a:solidFill>
                    <a:latin typeface="Montserrat Black" panose="00000A00000000000000" pitchFamily="2" charset="-52"/>
                  </a:rPr>
                  <a:t>придётся править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3A46072-C776-439A-8BC3-580951F07A2E}"/>
                  </a:ext>
                </a:extLst>
              </p:cNvPr>
              <p:cNvSpPr txBox="1"/>
              <p:nvPr/>
            </p:nvSpPr>
            <p:spPr>
              <a:xfrm>
                <a:off x="1727200" y="3680409"/>
                <a:ext cx="7911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Админ 3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4D2391-AD87-436C-A3D3-6F8D60C7E0BD}"/>
                  </a:ext>
                </a:extLst>
              </p:cNvPr>
              <p:cNvSpPr txBox="1"/>
              <p:nvPr/>
            </p:nvSpPr>
            <p:spPr>
              <a:xfrm>
                <a:off x="2864967" y="3680409"/>
                <a:ext cx="22712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17 мая 2077 года 16:57 утра</a:t>
                </a:r>
              </a:p>
            </p:txBody>
          </p:sp>
        </p:grpSp>
        <p:pic>
          <p:nvPicPr>
            <p:cNvPr id="55" name="Рисунок 54">
              <a:extLst>
                <a:ext uri="{FF2B5EF4-FFF2-40B4-BE49-F238E27FC236}">
                  <a16:creationId xmlns:a16="http://schemas.microsoft.com/office/drawing/2014/main" id="{0DC71476-0855-40D3-BB80-0228D091B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85" y="1284389"/>
              <a:ext cx="720006" cy="720006"/>
            </a:xfrm>
            <a:prstGeom prst="rect">
              <a:avLst/>
            </a:prstGeom>
          </p:spPr>
        </p:pic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A67AB09-CFCC-4973-82F5-C96E206AF095}"/>
              </a:ext>
            </a:extLst>
          </p:cNvPr>
          <p:cNvGrpSpPr/>
          <p:nvPr/>
        </p:nvGrpSpPr>
        <p:grpSpPr>
          <a:xfrm>
            <a:off x="4256085" y="168188"/>
            <a:ext cx="4177994" cy="1539198"/>
            <a:chOff x="4256085" y="1284389"/>
            <a:chExt cx="4177994" cy="1539198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06C2EEF5-FD77-4DF9-A47F-E52893A64891}"/>
                </a:ext>
              </a:extLst>
            </p:cNvPr>
            <p:cNvGrpSpPr/>
            <p:nvPr/>
          </p:nvGrpSpPr>
          <p:grpSpPr>
            <a:xfrm>
              <a:off x="5025014" y="1325880"/>
              <a:ext cx="3409065" cy="1497707"/>
              <a:chOff x="1727200" y="3680409"/>
              <a:chExt cx="3409065" cy="1497707"/>
            </a:xfrm>
          </p:grpSpPr>
          <p:sp>
            <p:nvSpPr>
              <p:cNvPr id="63" name="Облачко с текстом: прямоугольное со скругленными углами 62">
                <a:extLst>
                  <a:ext uri="{FF2B5EF4-FFF2-40B4-BE49-F238E27FC236}">
                    <a16:creationId xmlns:a16="http://schemas.microsoft.com/office/drawing/2014/main" id="{44CFBD0C-93FA-4B99-91DC-BB5BDA9126D8}"/>
                  </a:ext>
                </a:extLst>
              </p:cNvPr>
              <p:cNvSpPr/>
              <p:nvPr/>
            </p:nvSpPr>
            <p:spPr>
              <a:xfrm>
                <a:off x="1727200" y="3919836"/>
                <a:ext cx="3409065" cy="1258280"/>
              </a:xfrm>
              <a:prstGeom prst="wedgeRoundRectCallout">
                <a:avLst>
                  <a:gd name="adj1" fmla="val -33191"/>
                  <a:gd name="adj2" fmla="val 58403"/>
                  <a:gd name="adj3" fmla="val 16667"/>
                </a:avLst>
              </a:prstGeom>
              <a:solidFill>
                <a:srgbClr val="1A1A1D"/>
              </a:solidFill>
              <a:ln w="28575"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2700000" scaled="0"/>
                </a:gradFill>
              </a:ln>
              <a:effectLst>
                <a:innerShdw blurRad="254000" dist="50800" dir="2700000">
                  <a:schemeClr val="bg1">
                    <a:alpha val="3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2560AF-B0C7-48CF-8922-59BC3B5BD3DA}"/>
                  </a:ext>
                </a:extLst>
              </p:cNvPr>
              <p:cNvSpPr txBox="1"/>
              <p:nvPr/>
            </p:nvSpPr>
            <p:spPr>
              <a:xfrm>
                <a:off x="1924272" y="4225811"/>
                <a:ext cx="3014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n w="9525">
                      <a:noFill/>
                    </a:ln>
                    <a:solidFill>
                      <a:schemeClr val="bg1"/>
                    </a:solidFill>
                    <a:latin typeface="Montserrat Black" panose="00000A00000000000000" pitchFamily="2" charset="-52"/>
                  </a:rPr>
                  <a:t>Молодцы, всё сделали…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970FC74-B3F1-4027-B9AA-25C8DDD805AF}"/>
                  </a:ext>
                </a:extLst>
              </p:cNvPr>
              <p:cNvSpPr txBox="1"/>
              <p:nvPr/>
            </p:nvSpPr>
            <p:spPr>
              <a:xfrm>
                <a:off x="1727200" y="3680409"/>
                <a:ext cx="7911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Админ 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A08A24-3337-45C9-8B84-FF77C73247AD}"/>
                  </a:ext>
                </a:extLst>
              </p:cNvPr>
              <p:cNvSpPr txBox="1"/>
              <p:nvPr/>
            </p:nvSpPr>
            <p:spPr>
              <a:xfrm>
                <a:off x="2864967" y="3680409"/>
                <a:ext cx="22712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17 мая 2077 года 16:54 утра</a:t>
                </a:r>
              </a:p>
            </p:txBody>
          </p:sp>
        </p:grp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5A9DCC2B-5FCA-4A03-B29F-F86822138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85" y="1284389"/>
              <a:ext cx="720006" cy="720006"/>
            </a:xfrm>
            <a:prstGeom prst="rect">
              <a:avLst/>
            </a:prstGeom>
          </p:spPr>
        </p:pic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76664F89-E680-4CCD-926A-789BD015ADBB}"/>
              </a:ext>
            </a:extLst>
          </p:cNvPr>
          <p:cNvGrpSpPr/>
          <p:nvPr/>
        </p:nvGrpSpPr>
        <p:grpSpPr>
          <a:xfrm>
            <a:off x="7826734" y="3559168"/>
            <a:ext cx="4177994" cy="1539198"/>
            <a:chOff x="4256085" y="1284389"/>
            <a:chExt cx="4177994" cy="1539198"/>
          </a:xfrm>
        </p:grpSpPr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3B3CFB2D-7FF2-40F0-BB51-E5A9020B3F16}"/>
                </a:ext>
              </a:extLst>
            </p:cNvPr>
            <p:cNvGrpSpPr/>
            <p:nvPr/>
          </p:nvGrpSpPr>
          <p:grpSpPr>
            <a:xfrm>
              <a:off x="5025014" y="1325880"/>
              <a:ext cx="3409065" cy="1497707"/>
              <a:chOff x="1727200" y="3680409"/>
              <a:chExt cx="3409065" cy="1497707"/>
            </a:xfrm>
          </p:grpSpPr>
          <p:sp>
            <p:nvSpPr>
              <p:cNvPr id="70" name="Облачко с текстом: прямоугольное со скругленными углами 69">
                <a:extLst>
                  <a:ext uri="{FF2B5EF4-FFF2-40B4-BE49-F238E27FC236}">
                    <a16:creationId xmlns:a16="http://schemas.microsoft.com/office/drawing/2014/main" id="{D0094E03-4B41-4DF7-8C48-579482B85861}"/>
                  </a:ext>
                </a:extLst>
              </p:cNvPr>
              <p:cNvSpPr/>
              <p:nvPr/>
            </p:nvSpPr>
            <p:spPr>
              <a:xfrm>
                <a:off x="1727200" y="3919836"/>
                <a:ext cx="3409065" cy="1258280"/>
              </a:xfrm>
              <a:prstGeom prst="wedgeRoundRectCallout">
                <a:avLst>
                  <a:gd name="adj1" fmla="val 33188"/>
                  <a:gd name="adj2" fmla="val 59871"/>
                  <a:gd name="adj3" fmla="val 16667"/>
                </a:avLst>
              </a:prstGeom>
              <a:solidFill>
                <a:srgbClr val="1A1A1D"/>
              </a:solidFill>
              <a:ln w="28575"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2700000" scaled="0"/>
                </a:gradFill>
              </a:ln>
              <a:effectLst>
                <a:innerShdw blurRad="254000" dist="50800" dir="2700000">
                  <a:schemeClr val="bg1">
                    <a:alpha val="3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87D776C-DECE-4D8E-BFC4-4CA98708C26A}"/>
                  </a:ext>
                </a:extLst>
              </p:cNvPr>
              <p:cNvSpPr txBox="1"/>
              <p:nvPr/>
            </p:nvSpPr>
            <p:spPr>
              <a:xfrm>
                <a:off x="1924272" y="4225811"/>
                <a:ext cx="3014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n w="9525">
                      <a:noFill/>
                    </a:ln>
                    <a:solidFill>
                      <a:schemeClr val="bg1"/>
                    </a:solidFill>
                    <a:latin typeface="Montserrat Black" panose="00000A00000000000000" pitchFamily="2" charset="-52"/>
                  </a:rPr>
                  <a:t>Миром?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26A7959-88B6-443E-BA8B-511832DFAC41}"/>
                  </a:ext>
                </a:extLst>
              </p:cNvPr>
              <p:cNvSpPr txBox="1"/>
              <p:nvPr/>
            </p:nvSpPr>
            <p:spPr>
              <a:xfrm>
                <a:off x="1727200" y="3680409"/>
                <a:ext cx="7911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Админ 2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31B21B8-7767-4E88-9FED-E3D2A9AB2C2C}"/>
                  </a:ext>
                </a:extLst>
              </p:cNvPr>
              <p:cNvSpPr txBox="1"/>
              <p:nvPr/>
            </p:nvSpPr>
            <p:spPr>
              <a:xfrm>
                <a:off x="2864967" y="3680409"/>
                <a:ext cx="22712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17 мая 2077 года 16:58 утра</a:t>
                </a:r>
              </a:p>
            </p:txBody>
          </p:sp>
        </p:grpSp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94271DCA-6B81-4FE1-919D-0E18E7680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85" y="1284389"/>
              <a:ext cx="720006" cy="720006"/>
            </a:xfrm>
            <a:prstGeom prst="rect">
              <a:avLst/>
            </a:prstGeom>
          </p:spPr>
        </p:pic>
      </p:grp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23E09F4-1E63-4F1F-85C2-712A3EE4A9C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696969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8496"/>
            <a:ext cx="457200" cy="457200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94F847A6-78CB-4274-8DBC-615ED856EB4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3898"/>
            <a:ext cx="457200" cy="4572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25C50107-4082-4F7C-AACF-5DCB49EFB4E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E755395C-E736-438F-8070-B8EE41925656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Montserrat Black" panose="00000A00000000000000" pitchFamily="2" charset="-52"/>
              </a:rPr>
              <a:t>Мукра</a:t>
            </a:r>
            <a:r>
              <a:rPr lang="ru-RU" dirty="0">
                <a:latin typeface="Montserrat Black" panose="00000A00000000000000" pitchFamily="2" charset="-52"/>
              </a:rPr>
              <a:t>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0 Р</a:t>
            </a:r>
          </a:p>
        </p:txBody>
      </p:sp>
    </p:spTree>
    <p:extLst>
      <p:ext uri="{BB962C8B-B14F-4D97-AF65-F5344CB8AC3E}">
        <p14:creationId xmlns:p14="http://schemas.microsoft.com/office/powerpoint/2010/main" val="25769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5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14FDD17-6FEA-4693-9591-30C31D4B49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A941EFF-CAD7-44B1-9016-79AF71ABA7C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2160"/>
            <a:ext cx="457200" cy="4572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A182CFC-5E10-41F7-809E-855A484977B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2782"/>
            <a:ext cx="457200" cy="457200"/>
          </a:xfrm>
          <a:prstGeom prst="rect">
            <a:avLst/>
          </a:prstGeom>
        </p:spPr>
      </p:pic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DF2F98-5550-427B-9FBA-7A041F1E1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4520"/>
            <a:ext cx="457200" cy="457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19C9E-D9FB-4103-888A-FA3576590F2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4569163F-34E1-45E8-AF0C-A24B7B2E0BAD}"/>
              </a:ext>
            </a:extLst>
          </p:cNvPr>
          <p:cNvGrpSpPr/>
          <p:nvPr/>
        </p:nvGrpSpPr>
        <p:grpSpPr>
          <a:xfrm>
            <a:off x="5028646" y="256986"/>
            <a:ext cx="3409065" cy="1497707"/>
            <a:chOff x="1727200" y="3680409"/>
            <a:chExt cx="3409065" cy="1497707"/>
          </a:xfrm>
        </p:grpSpPr>
        <p:sp>
          <p:nvSpPr>
            <p:cNvPr id="46" name="Облачко с текстом: прямоугольное со скругленными углами 45">
              <a:extLst>
                <a:ext uri="{FF2B5EF4-FFF2-40B4-BE49-F238E27FC236}">
                  <a16:creationId xmlns:a16="http://schemas.microsoft.com/office/drawing/2014/main" id="{72659E67-FA6C-490E-9D32-F264054BB427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56FD3C-41D7-4905-AB02-276AA7AA35EA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Блин, не получается ничего ))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6CD9DC-CD30-4885-8BBF-E3D107BA807B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Слава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D60962-F8DD-4170-8E6D-B96CC6D9EDCF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18:21 утра</a:t>
              </a:r>
            </a:p>
          </p:txBody>
        </p:sp>
      </p:grp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FA1CA461-F3C7-45A7-B964-93FC7A450368}"/>
              </a:ext>
            </a:extLst>
          </p:cNvPr>
          <p:cNvSpPr/>
          <p:nvPr/>
        </p:nvSpPr>
        <p:spPr>
          <a:xfrm>
            <a:off x="9675091" y="5885411"/>
            <a:ext cx="2646218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3159D4-7B8D-48E7-AD9A-A0FFA2F98BDA}"/>
              </a:ext>
            </a:extLst>
          </p:cNvPr>
          <p:cNvSpPr txBox="1"/>
          <p:nvPr/>
        </p:nvSpPr>
        <p:spPr>
          <a:xfrm>
            <a:off x="4860403" y="6219342"/>
            <a:ext cx="353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>
                    <a:alpha val="40000"/>
                  </a:schemeClr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Введите свой вопрос…</a:t>
            </a:r>
          </a:p>
        </p:txBody>
      </p: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4D4F5895-999D-4028-96E2-99276FE08960}"/>
              </a:ext>
            </a:extLst>
          </p:cNvPr>
          <p:cNvGrpSpPr/>
          <p:nvPr/>
        </p:nvGrpSpPr>
        <p:grpSpPr>
          <a:xfrm>
            <a:off x="5028645" y="2022025"/>
            <a:ext cx="3409065" cy="1497707"/>
            <a:chOff x="1727200" y="3680409"/>
            <a:chExt cx="3409065" cy="1497707"/>
          </a:xfrm>
        </p:grpSpPr>
        <p:sp>
          <p:nvSpPr>
            <p:cNvPr id="83" name="Облачко с текстом: прямоугольное со скругленными углами 8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4C4D907-37BF-4AB2-BCB4-7B8647F894A9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C34727-BA4B-43F0-A72C-66FC24E60BE3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установить </a:t>
              </a:r>
              <a:r>
                <a:rPr lang="ru-RU" dirty="0" err="1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арч</a:t>
              </a:r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42077B-2D92-40F4-99E7-75D7BD75900C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Тимур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BD9B77E-2BC7-48B2-BD29-CF5D977FFEB1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18:24 утра</a:t>
              </a:r>
            </a:p>
          </p:txBody>
        </p:sp>
      </p:grp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2E0F92F6-9D29-459F-89C3-E537AA45BF41}"/>
              </a:ext>
            </a:extLst>
          </p:cNvPr>
          <p:cNvSpPr/>
          <p:nvPr/>
        </p:nvSpPr>
        <p:spPr>
          <a:xfrm>
            <a:off x="10998200" y="5885411"/>
            <a:ext cx="132120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8" name="Рисунок 11" descr="Отправить со сплошной заливкой">
            <a:extLst>
              <a:ext uri="{FF2B5EF4-FFF2-40B4-BE49-F238E27FC236}">
                <a16:creationId xmlns:a16="http://schemas.microsoft.com/office/drawing/2014/main" id="{C763386B-AB2C-4995-8950-69DC73822DEE}"/>
              </a:ext>
            </a:extLst>
          </p:cNvPr>
          <p:cNvSpPr/>
          <p:nvPr/>
        </p:nvSpPr>
        <p:spPr>
          <a:xfrm rot="900000">
            <a:off x="11347486" y="6116203"/>
            <a:ext cx="622627" cy="575608"/>
          </a:xfrm>
          <a:custGeom>
            <a:avLst/>
            <a:gdLst>
              <a:gd name="connsiteX0" fmla="*/ 389394 w 469825"/>
              <a:gd name="connsiteY0" fmla="*/ 365283 h 434345"/>
              <a:gd name="connsiteX1" fmla="*/ 283835 w 469825"/>
              <a:gd name="connsiteY1" fmla="*/ 328924 h 434345"/>
              <a:gd name="connsiteX2" fmla="*/ 283249 w 469825"/>
              <a:gd name="connsiteY2" fmla="*/ 328924 h 434345"/>
              <a:gd name="connsiteX3" fmla="*/ 241025 w 469825"/>
              <a:gd name="connsiteY3" fmla="*/ 314263 h 434345"/>
              <a:gd name="connsiteX4" fmla="*/ 438655 w 469825"/>
              <a:gd name="connsiteY4" fmla="*/ 53299 h 434345"/>
              <a:gd name="connsiteX5" fmla="*/ 389394 w 469825"/>
              <a:gd name="connsiteY5" fmla="*/ 365283 h 434345"/>
              <a:gd name="connsiteX6" fmla="*/ 257446 w 469825"/>
              <a:gd name="connsiteY6" fmla="*/ 345344 h 434345"/>
              <a:gd name="connsiteX7" fmla="*/ 218741 w 469825"/>
              <a:gd name="connsiteY7" fmla="*/ 384049 h 434345"/>
              <a:gd name="connsiteX8" fmla="*/ 229297 w 469825"/>
              <a:gd name="connsiteY8" fmla="*/ 335961 h 434345"/>
              <a:gd name="connsiteX9" fmla="*/ 257446 w 469825"/>
              <a:gd name="connsiteY9" fmla="*/ 345344 h 434345"/>
              <a:gd name="connsiteX10" fmla="*/ 257446 w 469825"/>
              <a:gd name="connsiteY10" fmla="*/ 345344 h 434345"/>
              <a:gd name="connsiteX11" fmla="*/ 210531 w 469825"/>
              <a:gd name="connsiteY11" fmla="*/ 315436 h 434345"/>
              <a:gd name="connsiteX12" fmla="*/ 208185 w 469825"/>
              <a:gd name="connsiteY12" fmla="*/ 320127 h 434345"/>
              <a:gd name="connsiteX13" fmla="*/ 206426 w 469825"/>
              <a:gd name="connsiteY13" fmla="*/ 327751 h 434345"/>
              <a:gd name="connsiteX14" fmla="*/ 194697 w 469825"/>
              <a:gd name="connsiteY14" fmla="*/ 381117 h 434345"/>
              <a:gd name="connsiteX15" fmla="*/ 166548 w 469825"/>
              <a:gd name="connsiteY15" fmla="*/ 299015 h 434345"/>
              <a:gd name="connsiteX16" fmla="*/ 385875 w 469825"/>
              <a:gd name="connsiteY16" fmla="*/ 87898 h 434345"/>
              <a:gd name="connsiteX17" fmla="*/ 217568 w 469825"/>
              <a:gd name="connsiteY17" fmla="*/ 306639 h 434345"/>
              <a:gd name="connsiteX18" fmla="*/ 210531 w 469825"/>
              <a:gd name="connsiteY18" fmla="*/ 315436 h 434345"/>
              <a:gd name="connsiteX19" fmla="*/ 41051 w 469825"/>
              <a:gd name="connsiteY19" fmla="*/ 246236 h 434345"/>
              <a:gd name="connsiteX20" fmla="*/ 384702 w 469825"/>
              <a:gd name="connsiteY20" fmla="*/ 63268 h 434345"/>
              <a:gd name="connsiteX21" fmla="*/ 149541 w 469825"/>
              <a:gd name="connsiteY21" fmla="*/ 283182 h 434345"/>
              <a:gd name="connsiteX22" fmla="*/ 41051 w 469825"/>
              <a:gd name="connsiteY22" fmla="*/ 246236 h 434345"/>
              <a:gd name="connsiteX23" fmla="*/ 464458 w 469825"/>
              <a:gd name="connsiteY23" fmla="*/ 2279 h 434345"/>
              <a:gd name="connsiteX24" fmla="*/ 451556 w 469825"/>
              <a:gd name="connsiteY24" fmla="*/ 1692 h 434345"/>
              <a:gd name="connsiteX25" fmla="*/ 6451 w 469825"/>
              <a:gd name="connsiteY25" fmla="*/ 238026 h 434345"/>
              <a:gd name="connsiteX26" fmla="*/ 0 w 469825"/>
              <a:gd name="connsiteY26" fmla="*/ 249168 h 434345"/>
              <a:gd name="connsiteX27" fmla="*/ 7624 w 469825"/>
              <a:gd name="connsiteY27" fmla="*/ 259138 h 434345"/>
              <a:gd name="connsiteX28" fmla="*/ 129602 w 469825"/>
              <a:gd name="connsiteY28" fmla="*/ 300775 h 434345"/>
              <a:gd name="connsiteX29" fmla="*/ 144850 w 469825"/>
              <a:gd name="connsiteY29" fmla="*/ 306053 h 434345"/>
              <a:gd name="connsiteX30" fmla="*/ 148368 w 469825"/>
              <a:gd name="connsiteY30" fmla="*/ 316022 h 434345"/>
              <a:gd name="connsiteX31" fmla="*/ 184727 w 469825"/>
              <a:gd name="connsiteY31" fmla="*/ 425099 h 434345"/>
              <a:gd name="connsiteX32" fmla="*/ 184727 w 469825"/>
              <a:gd name="connsiteY32" fmla="*/ 425686 h 434345"/>
              <a:gd name="connsiteX33" fmla="*/ 184727 w 469825"/>
              <a:gd name="connsiteY33" fmla="*/ 426272 h 434345"/>
              <a:gd name="connsiteX34" fmla="*/ 193524 w 469825"/>
              <a:gd name="connsiteY34" fmla="*/ 433896 h 434345"/>
              <a:gd name="connsiteX35" fmla="*/ 204666 w 469825"/>
              <a:gd name="connsiteY35" fmla="*/ 430964 h 434345"/>
              <a:gd name="connsiteX36" fmla="*/ 205253 w 469825"/>
              <a:gd name="connsiteY36" fmla="*/ 430377 h 434345"/>
              <a:gd name="connsiteX37" fmla="*/ 208771 w 469825"/>
              <a:gd name="connsiteY37" fmla="*/ 426859 h 434345"/>
              <a:gd name="connsiteX38" fmla="*/ 282662 w 469825"/>
              <a:gd name="connsiteY38" fmla="*/ 354140 h 434345"/>
              <a:gd name="connsiteX39" fmla="*/ 395258 w 469825"/>
              <a:gd name="connsiteY39" fmla="*/ 392845 h 434345"/>
              <a:gd name="connsiteX40" fmla="*/ 405228 w 469825"/>
              <a:gd name="connsiteY40" fmla="*/ 391672 h 434345"/>
              <a:gd name="connsiteX41" fmla="*/ 411092 w 469825"/>
              <a:gd name="connsiteY41" fmla="*/ 383462 h 434345"/>
              <a:gd name="connsiteX42" fmla="*/ 469736 w 469825"/>
              <a:gd name="connsiteY42" fmla="*/ 14007 h 434345"/>
              <a:gd name="connsiteX43" fmla="*/ 464458 w 469825"/>
              <a:gd name="connsiteY43" fmla="*/ 2279 h 4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825" h="434345">
                <a:moveTo>
                  <a:pt x="389394" y="365283"/>
                </a:moveTo>
                <a:lnTo>
                  <a:pt x="283835" y="328924"/>
                </a:lnTo>
                <a:lnTo>
                  <a:pt x="283249" y="328924"/>
                </a:lnTo>
                <a:lnTo>
                  <a:pt x="241025" y="314263"/>
                </a:lnTo>
                <a:lnTo>
                  <a:pt x="438655" y="53299"/>
                </a:lnTo>
                <a:lnTo>
                  <a:pt x="389394" y="365283"/>
                </a:lnTo>
                <a:close/>
                <a:moveTo>
                  <a:pt x="257446" y="345344"/>
                </a:moveTo>
                <a:lnTo>
                  <a:pt x="218741" y="384049"/>
                </a:lnTo>
                <a:lnTo>
                  <a:pt x="229297" y="335961"/>
                </a:lnTo>
                <a:lnTo>
                  <a:pt x="257446" y="345344"/>
                </a:lnTo>
                <a:lnTo>
                  <a:pt x="257446" y="345344"/>
                </a:lnTo>
                <a:close/>
                <a:moveTo>
                  <a:pt x="210531" y="315436"/>
                </a:moveTo>
                <a:cubicBezTo>
                  <a:pt x="209358" y="316609"/>
                  <a:pt x="208771" y="318368"/>
                  <a:pt x="208185" y="320127"/>
                </a:cubicBezTo>
                <a:lnTo>
                  <a:pt x="206426" y="327751"/>
                </a:lnTo>
                <a:lnTo>
                  <a:pt x="194697" y="381117"/>
                </a:lnTo>
                <a:lnTo>
                  <a:pt x="166548" y="299015"/>
                </a:lnTo>
                <a:lnTo>
                  <a:pt x="385875" y="87898"/>
                </a:lnTo>
                <a:lnTo>
                  <a:pt x="217568" y="306639"/>
                </a:lnTo>
                <a:lnTo>
                  <a:pt x="210531" y="315436"/>
                </a:lnTo>
                <a:close/>
                <a:moveTo>
                  <a:pt x="41051" y="246236"/>
                </a:moveTo>
                <a:lnTo>
                  <a:pt x="384702" y="63268"/>
                </a:lnTo>
                <a:lnTo>
                  <a:pt x="149541" y="283182"/>
                </a:lnTo>
                <a:lnTo>
                  <a:pt x="41051" y="246236"/>
                </a:lnTo>
                <a:close/>
                <a:moveTo>
                  <a:pt x="464458" y="2279"/>
                </a:moveTo>
                <a:cubicBezTo>
                  <a:pt x="460939" y="-654"/>
                  <a:pt x="455661" y="-654"/>
                  <a:pt x="451556" y="1692"/>
                </a:cubicBezTo>
                <a:lnTo>
                  <a:pt x="6451" y="238026"/>
                </a:lnTo>
                <a:cubicBezTo>
                  <a:pt x="2346" y="240372"/>
                  <a:pt x="0" y="244477"/>
                  <a:pt x="0" y="249168"/>
                </a:cubicBezTo>
                <a:cubicBezTo>
                  <a:pt x="0" y="253860"/>
                  <a:pt x="3519" y="257965"/>
                  <a:pt x="7624" y="259138"/>
                </a:cubicBezTo>
                <a:lnTo>
                  <a:pt x="129602" y="300775"/>
                </a:lnTo>
                <a:lnTo>
                  <a:pt x="144850" y="306053"/>
                </a:lnTo>
                <a:lnTo>
                  <a:pt x="148368" y="316022"/>
                </a:lnTo>
                <a:lnTo>
                  <a:pt x="184727" y="425099"/>
                </a:lnTo>
                <a:lnTo>
                  <a:pt x="184727" y="425686"/>
                </a:lnTo>
                <a:lnTo>
                  <a:pt x="184727" y="426272"/>
                </a:lnTo>
                <a:cubicBezTo>
                  <a:pt x="185900" y="429791"/>
                  <a:pt x="189419" y="432723"/>
                  <a:pt x="193524" y="433896"/>
                </a:cubicBezTo>
                <a:cubicBezTo>
                  <a:pt x="197629" y="435069"/>
                  <a:pt x="201734" y="433896"/>
                  <a:pt x="204666" y="430964"/>
                </a:cubicBezTo>
                <a:lnTo>
                  <a:pt x="205253" y="430377"/>
                </a:lnTo>
                <a:lnTo>
                  <a:pt x="208771" y="426859"/>
                </a:lnTo>
                <a:lnTo>
                  <a:pt x="282662" y="354140"/>
                </a:lnTo>
                <a:lnTo>
                  <a:pt x="395258" y="392845"/>
                </a:lnTo>
                <a:cubicBezTo>
                  <a:pt x="398777" y="394018"/>
                  <a:pt x="402295" y="393432"/>
                  <a:pt x="405228" y="391672"/>
                </a:cubicBezTo>
                <a:cubicBezTo>
                  <a:pt x="408160" y="389913"/>
                  <a:pt x="410506" y="386981"/>
                  <a:pt x="411092" y="383462"/>
                </a:cubicBezTo>
                <a:lnTo>
                  <a:pt x="469736" y="14007"/>
                </a:lnTo>
                <a:cubicBezTo>
                  <a:pt x="470322" y="8729"/>
                  <a:pt x="467976" y="4624"/>
                  <a:pt x="464458" y="2279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922903-D22E-48FD-B9E3-649E834581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362" y="6139779"/>
            <a:ext cx="622800" cy="622800"/>
          </a:xfrm>
          <a:prstGeom prst="rect">
            <a:avLst/>
          </a:prstGeom>
        </p:spPr>
      </p:pic>
      <p:sp>
        <p:nvSpPr>
          <p:cNvPr id="89" name="Прямоугольник: скругленные противолежащие углы 88">
            <a:extLst>
              <a:ext uri="{FF2B5EF4-FFF2-40B4-BE49-F238E27FC236}">
                <a16:creationId xmlns:a16="http://schemas.microsoft.com/office/drawing/2014/main" id="{7F7C8FE9-8C80-4B61-A92F-1F0AF22177E1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Montserrat Black" panose="00000A00000000000000" pitchFamily="2" charset="-52"/>
              </a:rPr>
              <a:t>Мукра</a:t>
            </a:r>
            <a:r>
              <a:rPr lang="ru-RU" dirty="0">
                <a:latin typeface="Montserrat Black" panose="00000A00000000000000" pitchFamily="2" charset="-52"/>
              </a:rPr>
              <a:t>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0 Р</a:t>
            </a:r>
          </a:p>
        </p:txBody>
      </p:sp>
    </p:spTree>
    <p:extLst>
      <p:ext uri="{BB962C8B-B14F-4D97-AF65-F5344CB8AC3E}">
        <p14:creationId xmlns:p14="http://schemas.microsoft.com/office/powerpoint/2010/main" val="302112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5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14FDD17-6FEA-4693-9591-30C31D4B49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A941EFF-CAD7-44B1-9016-79AF71ABA7C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2160"/>
            <a:ext cx="457200" cy="4572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A182CFC-5E10-41F7-809E-855A484977B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2782"/>
            <a:ext cx="457200" cy="457200"/>
          </a:xfrm>
          <a:prstGeom prst="rect">
            <a:avLst/>
          </a:prstGeom>
        </p:spPr>
      </p:pic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DF2F98-5550-427B-9FBA-7A041F1E1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4520"/>
            <a:ext cx="457200" cy="457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19C9E-D9FB-4103-888A-FA3576590F2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4569163F-34E1-45E8-AF0C-A24B7B2E0BAD}"/>
              </a:ext>
            </a:extLst>
          </p:cNvPr>
          <p:cNvGrpSpPr/>
          <p:nvPr/>
        </p:nvGrpSpPr>
        <p:grpSpPr>
          <a:xfrm>
            <a:off x="5016501" y="256986"/>
            <a:ext cx="3409065" cy="1497707"/>
            <a:chOff x="1727200" y="3680409"/>
            <a:chExt cx="3409065" cy="1497707"/>
          </a:xfrm>
        </p:grpSpPr>
        <p:sp>
          <p:nvSpPr>
            <p:cNvPr id="46" name="Облачко с текстом: прямоугольное со скругленными углами 45">
              <a:extLst>
                <a:ext uri="{FF2B5EF4-FFF2-40B4-BE49-F238E27FC236}">
                  <a16:creationId xmlns:a16="http://schemas.microsoft.com/office/drawing/2014/main" id="{72659E67-FA6C-490E-9D32-F264054BB427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56FD3C-41D7-4905-AB02-276AA7AA35EA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Блин, не получается ничего ))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6CD9DC-CD30-4885-8BBF-E3D107BA807B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Слава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D60962-F8DD-4170-8E6D-B96CC6D9EDCF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18:21 утра</a:t>
              </a:r>
            </a:p>
          </p:txBody>
        </p:sp>
      </p:grp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FA1CA461-F3C7-45A7-B964-93FC7A450368}"/>
              </a:ext>
            </a:extLst>
          </p:cNvPr>
          <p:cNvSpPr/>
          <p:nvPr/>
        </p:nvSpPr>
        <p:spPr>
          <a:xfrm>
            <a:off x="9675091" y="5885411"/>
            <a:ext cx="2646218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3159D4-7B8D-48E7-AD9A-A0FFA2F98BDA}"/>
              </a:ext>
            </a:extLst>
          </p:cNvPr>
          <p:cNvSpPr txBox="1"/>
          <p:nvPr/>
        </p:nvSpPr>
        <p:spPr>
          <a:xfrm>
            <a:off x="3847371" y="6128013"/>
            <a:ext cx="5352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Ну, нужно всего лишь того этого туда сюда… 	(Сложный)</a:t>
            </a:r>
          </a:p>
        </p:txBody>
      </p: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4D4F5895-999D-4028-96E2-99276FE08960}"/>
              </a:ext>
            </a:extLst>
          </p:cNvPr>
          <p:cNvGrpSpPr/>
          <p:nvPr/>
        </p:nvGrpSpPr>
        <p:grpSpPr>
          <a:xfrm>
            <a:off x="5016500" y="2017910"/>
            <a:ext cx="3409065" cy="1497707"/>
            <a:chOff x="1727200" y="3680409"/>
            <a:chExt cx="3409065" cy="1497707"/>
          </a:xfrm>
        </p:grpSpPr>
        <p:sp>
          <p:nvSpPr>
            <p:cNvPr id="83" name="Облачко с текстом: прямоугольное со скругленными углами 82">
              <a:extLst>
                <a:ext uri="{FF2B5EF4-FFF2-40B4-BE49-F238E27FC236}">
                  <a16:creationId xmlns:a16="http://schemas.microsoft.com/office/drawing/2014/main" id="{A4C4D907-37BF-4AB2-BCB4-7B8647F894A9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4000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C34727-BA4B-43F0-A72C-66FC24E60BE3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u="sng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установить </a:t>
              </a:r>
              <a:r>
                <a:rPr lang="ru-RU" u="sng" dirty="0" err="1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арч</a:t>
              </a:r>
              <a:r>
                <a:rPr lang="ru-RU" u="sng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42077B-2D92-40F4-99E7-75D7BD75900C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Тимур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BD9B77E-2BC7-48B2-BD29-CF5D977FFEB1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18:24 утра</a:t>
              </a:r>
            </a:p>
          </p:txBody>
        </p:sp>
      </p:grp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2E0F92F6-9D29-459F-89C3-E537AA45BF41}"/>
              </a:ext>
            </a:extLst>
          </p:cNvPr>
          <p:cNvSpPr/>
          <p:nvPr/>
        </p:nvSpPr>
        <p:spPr>
          <a:xfrm>
            <a:off x="10998200" y="5885411"/>
            <a:ext cx="132120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29" name="Рисунок 11" descr="Отправить со сплошной заливкой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F6C516-CFA9-432B-8C85-51B2EC7CD5D3}"/>
              </a:ext>
            </a:extLst>
          </p:cNvPr>
          <p:cNvSpPr/>
          <p:nvPr/>
        </p:nvSpPr>
        <p:spPr>
          <a:xfrm rot="900000">
            <a:off x="11347486" y="6116203"/>
            <a:ext cx="622627" cy="575608"/>
          </a:xfrm>
          <a:custGeom>
            <a:avLst/>
            <a:gdLst>
              <a:gd name="connsiteX0" fmla="*/ 389394 w 469825"/>
              <a:gd name="connsiteY0" fmla="*/ 365283 h 434345"/>
              <a:gd name="connsiteX1" fmla="*/ 283835 w 469825"/>
              <a:gd name="connsiteY1" fmla="*/ 328924 h 434345"/>
              <a:gd name="connsiteX2" fmla="*/ 283249 w 469825"/>
              <a:gd name="connsiteY2" fmla="*/ 328924 h 434345"/>
              <a:gd name="connsiteX3" fmla="*/ 241025 w 469825"/>
              <a:gd name="connsiteY3" fmla="*/ 314263 h 434345"/>
              <a:gd name="connsiteX4" fmla="*/ 438655 w 469825"/>
              <a:gd name="connsiteY4" fmla="*/ 53299 h 434345"/>
              <a:gd name="connsiteX5" fmla="*/ 389394 w 469825"/>
              <a:gd name="connsiteY5" fmla="*/ 365283 h 434345"/>
              <a:gd name="connsiteX6" fmla="*/ 257446 w 469825"/>
              <a:gd name="connsiteY6" fmla="*/ 345344 h 434345"/>
              <a:gd name="connsiteX7" fmla="*/ 218741 w 469825"/>
              <a:gd name="connsiteY7" fmla="*/ 384049 h 434345"/>
              <a:gd name="connsiteX8" fmla="*/ 229297 w 469825"/>
              <a:gd name="connsiteY8" fmla="*/ 335961 h 434345"/>
              <a:gd name="connsiteX9" fmla="*/ 257446 w 469825"/>
              <a:gd name="connsiteY9" fmla="*/ 345344 h 434345"/>
              <a:gd name="connsiteX10" fmla="*/ 257446 w 469825"/>
              <a:gd name="connsiteY10" fmla="*/ 345344 h 434345"/>
              <a:gd name="connsiteX11" fmla="*/ 210531 w 469825"/>
              <a:gd name="connsiteY11" fmla="*/ 315436 h 434345"/>
              <a:gd name="connsiteX12" fmla="*/ 208185 w 469825"/>
              <a:gd name="connsiteY12" fmla="*/ 320127 h 434345"/>
              <a:gd name="connsiteX13" fmla="*/ 206426 w 469825"/>
              <a:gd name="connsiteY13" fmla="*/ 327751 h 434345"/>
              <a:gd name="connsiteX14" fmla="*/ 194697 w 469825"/>
              <a:gd name="connsiteY14" fmla="*/ 381117 h 434345"/>
              <a:gd name="connsiteX15" fmla="*/ 166548 w 469825"/>
              <a:gd name="connsiteY15" fmla="*/ 299015 h 434345"/>
              <a:gd name="connsiteX16" fmla="*/ 385875 w 469825"/>
              <a:gd name="connsiteY16" fmla="*/ 87898 h 434345"/>
              <a:gd name="connsiteX17" fmla="*/ 217568 w 469825"/>
              <a:gd name="connsiteY17" fmla="*/ 306639 h 434345"/>
              <a:gd name="connsiteX18" fmla="*/ 210531 w 469825"/>
              <a:gd name="connsiteY18" fmla="*/ 315436 h 434345"/>
              <a:gd name="connsiteX19" fmla="*/ 41051 w 469825"/>
              <a:gd name="connsiteY19" fmla="*/ 246236 h 434345"/>
              <a:gd name="connsiteX20" fmla="*/ 384702 w 469825"/>
              <a:gd name="connsiteY20" fmla="*/ 63268 h 434345"/>
              <a:gd name="connsiteX21" fmla="*/ 149541 w 469825"/>
              <a:gd name="connsiteY21" fmla="*/ 283182 h 434345"/>
              <a:gd name="connsiteX22" fmla="*/ 41051 w 469825"/>
              <a:gd name="connsiteY22" fmla="*/ 246236 h 434345"/>
              <a:gd name="connsiteX23" fmla="*/ 464458 w 469825"/>
              <a:gd name="connsiteY23" fmla="*/ 2279 h 434345"/>
              <a:gd name="connsiteX24" fmla="*/ 451556 w 469825"/>
              <a:gd name="connsiteY24" fmla="*/ 1692 h 434345"/>
              <a:gd name="connsiteX25" fmla="*/ 6451 w 469825"/>
              <a:gd name="connsiteY25" fmla="*/ 238026 h 434345"/>
              <a:gd name="connsiteX26" fmla="*/ 0 w 469825"/>
              <a:gd name="connsiteY26" fmla="*/ 249168 h 434345"/>
              <a:gd name="connsiteX27" fmla="*/ 7624 w 469825"/>
              <a:gd name="connsiteY27" fmla="*/ 259138 h 434345"/>
              <a:gd name="connsiteX28" fmla="*/ 129602 w 469825"/>
              <a:gd name="connsiteY28" fmla="*/ 300775 h 434345"/>
              <a:gd name="connsiteX29" fmla="*/ 144850 w 469825"/>
              <a:gd name="connsiteY29" fmla="*/ 306053 h 434345"/>
              <a:gd name="connsiteX30" fmla="*/ 148368 w 469825"/>
              <a:gd name="connsiteY30" fmla="*/ 316022 h 434345"/>
              <a:gd name="connsiteX31" fmla="*/ 184727 w 469825"/>
              <a:gd name="connsiteY31" fmla="*/ 425099 h 434345"/>
              <a:gd name="connsiteX32" fmla="*/ 184727 w 469825"/>
              <a:gd name="connsiteY32" fmla="*/ 425686 h 434345"/>
              <a:gd name="connsiteX33" fmla="*/ 184727 w 469825"/>
              <a:gd name="connsiteY33" fmla="*/ 426272 h 434345"/>
              <a:gd name="connsiteX34" fmla="*/ 193524 w 469825"/>
              <a:gd name="connsiteY34" fmla="*/ 433896 h 434345"/>
              <a:gd name="connsiteX35" fmla="*/ 204666 w 469825"/>
              <a:gd name="connsiteY35" fmla="*/ 430964 h 434345"/>
              <a:gd name="connsiteX36" fmla="*/ 205253 w 469825"/>
              <a:gd name="connsiteY36" fmla="*/ 430377 h 434345"/>
              <a:gd name="connsiteX37" fmla="*/ 208771 w 469825"/>
              <a:gd name="connsiteY37" fmla="*/ 426859 h 434345"/>
              <a:gd name="connsiteX38" fmla="*/ 282662 w 469825"/>
              <a:gd name="connsiteY38" fmla="*/ 354140 h 434345"/>
              <a:gd name="connsiteX39" fmla="*/ 395258 w 469825"/>
              <a:gd name="connsiteY39" fmla="*/ 392845 h 434345"/>
              <a:gd name="connsiteX40" fmla="*/ 405228 w 469825"/>
              <a:gd name="connsiteY40" fmla="*/ 391672 h 434345"/>
              <a:gd name="connsiteX41" fmla="*/ 411092 w 469825"/>
              <a:gd name="connsiteY41" fmla="*/ 383462 h 434345"/>
              <a:gd name="connsiteX42" fmla="*/ 469736 w 469825"/>
              <a:gd name="connsiteY42" fmla="*/ 14007 h 434345"/>
              <a:gd name="connsiteX43" fmla="*/ 464458 w 469825"/>
              <a:gd name="connsiteY43" fmla="*/ 2279 h 4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825" h="434345">
                <a:moveTo>
                  <a:pt x="389394" y="365283"/>
                </a:moveTo>
                <a:lnTo>
                  <a:pt x="283835" y="328924"/>
                </a:lnTo>
                <a:lnTo>
                  <a:pt x="283249" y="328924"/>
                </a:lnTo>
                <a:lnTo>
                  <a:pt x="241025" y="314263"/>
                </a:lnTo>
                <a:lnTo>
                  <a:pt x="438655" y="53299"/>
                </a:lnTo>
                <a:lnTo>
                  <a:pt x="389394" y="365283"/>
                </a:lnTo>
                <a:close/>
                <a:moveTo>
                  <a:pt x="257446" y="345344"/>
                </a:moveTo>
                <a:lnTo>
                  <a:pt x="218741" y="384049"/>
                </a:lnTo>
                <a:lnTo>
                  <a:pt x="229297" y="335961"/>
                </a:lnTo>
                <a:lnTo>
                  <a:pt x="257446" y="345344"/>
                </a:lnTo>
                <a:lnTo>
                  <a:pt x="257446" y="345344"/>
                </a:lnTo>
                <a:close/>
                <a:moveTo>
                  <a:pt x="210531" y="315436"/>
                </a:moveTo>
                <a:cubicBezTo>
                  <a:pt x="209358" y="316609"/>
                  <a:pt x="208771" y="318368"/>
                  <a:pt x="208185" y="320127"/>
                </a:cubicBezTo>
                <a:lnTo>
                  <a:pt x="206426" y="327751"/>
                </a:lnTo>
                <a:lnTo>
                  <a:pt x="194697" y="381117"/>
                </a:lnTo>
                <a:lnTo>
                  <a:pt x="166548" y="299015"/>
                </a:lnTo>
                <a:lnTo>
                  <a:pt x="385875" y="87898"/>
                </a:lnTo>
                <a:lnTo>
                  <a:pt x="217568" y="306639"/>
                </a:lnTo>
                <a:lnTo>
                  <a:pt x="210531" y="315436"/>
                </a:lnTo>
                <a:close/>
                <a:moveTo>
                  <a:pt x="41051" y="246236"/>
                </a:moveTo>
                <a:lnTo>
                  <a:pt x="384702" y="63268"/>
                </a:lnTo>
                <a:lnTo>
                  <a:pt x="149541" y="283182"/>
                </a:lnTo>
                <a:lnTo>
                  <a:pt x="41051" y="246236"/>
                </a:lnTo>
                <a:close/>
                <a:moveTo>
                  <a:pt x="464458" y="2279"/>
                </a:moveTo>
                <a:cubicBezTo>
                  <a:pt x="460939" y="-654"/>
                  <a:pt x="455661" y="-654"/>
                  <a:pt x="451556" y="1692"/>
                </a:cubicBezTo>
                <a:lnTo>
                  <a:pt x="6451" y="238026"/>
                </a:lnTo>
                <a:cubicBezTo>
                  <a:pt x="2346" y="240372"/>
                  <a:pt x="0" y="244477"/>
                  <a:pt x="0" y="249168"/>
                </a:cubicBezTo>
                <a:cubicBezTo>
                  <a:pt x="0" y="253860"/>
                  <a:pt x="3519" y="257965"/>
                  <a:pt x="7624" y="259138"/>
                </a:cubicBezTo>
                <a:lnTo>
                  <a:pt x="129602" y="300775"/>
                </a:lnTo>
                <a:lnTo>
                  <a:pt x="144850" y="306053"/>
                </a:lnTo>
                <a:lnTo>
                  <a:pt x="148368" y="316022"/>
                </a:lnTo>
                <a:lnTo>
                  <a:pt x="184727" y="425099"/>
                </a:lnTo>
                <a:lnTo>
                  <a:pt x="184727" y="425686"/>
                </a:lnTo>
                <a:lnTo>
                  <a:pt x="184727" y="426272"/>
                </a:lnTo>
                <a:cubicBezTo>
                  <a:pt x="185900" y="429791"/>
                  <a:pt x="189419" y="432723"/>
                  <a:pt x="193524" y="433896"/>
                </a:cubicBezTo>
                <a:cubicBezTo>
                  <a:pt x="197629" y="435069"/>
                  <a:pt x="201734" y="433896"/>
                  <a:pt x="204666" y="430964"/>
                </a:cubicBezTo>
                <a:lnTo>
                  <a:pt x="205253" y="430377"/>
                </a:lnTo>
                <a:lnTo>
                  <a:pt x="208771" y="426859"/>
                </a:lnTo>
                <a:lnTo>
                  <a:pt x="282662" y="354140"/>
                </a:lnTo>
                <a:lnTo>
                  <a:pt x="395258" y="392845"/>
                </a:lnTo>
                <a:cubicBezTo>
                  <a:pt x="398777" y="394018"/>
                  <a:pt x="402295" y="393432"/>
                  <a:pt x="405228" y="391672"/>
                </a:cubicBezTo>
                <a:cubicBezTo>
                  <a:pt x="408160" y="389913"/>
                  <a:pt x="410506" y="386981"/>
                  <a:pt x="411092" y="383462"/>
                </a:cubicBezTo>
                <a:lnTo>
                  <a:pt x="469736" y="14007"/>
                </a:lnTo>
                <a:cubicBezTo>
                  <a:pt x="470322" y="8729"/>
                  <a:pt x="467976" y="4624"/>
                  <a:pt x="464458" y="2279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solidFill>
                <a:schemeClr val="bg1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840F94C-068E-4EEC-A836-F4BEA962AEB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246" y="6139779"/>
            <a:ext cx="622800" cy="622800"/>
          </a:xfrm>
          <a:prstGeom prst="rect">
            <a:avLst/>
          </a:prstGeom>
        </p:spPr>
      </p:pic>
      <p:sp>
        <p:nvSpPr>
          <p:cNvPr id="35" name="Прямоугольник: скругленные противолежащие углы 34">
            <a:extLst>
              <a:ext uri="{FF2B5EF4-FFF2-40B4-BE49-F238E27FC236}">
                <a16:creationId xmlns:a16="http://schemas.microsoft.com/office/drawing/2014/main" id="{53D1103B-92A2-4346-918E-FD50825E230E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Montserrat Black" panose="00000A00000000000000" pitchFamily="2" charset="-52"/>
              </a:rPr>
              <a:t>Мукра</a:t>
            </a:r>
            <a:r>
              <a:rPr lang="ru-RU" dirty="0">
                <a:latin typeface="Montserrat Black" panose="00000A00000000000000" pitchFamily="2" charset="-52"/>
              </a:rPr>
              <a:t>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0 Р</a:t>
            </a:r>
          </a:p>
        </p:txBody>
      </p:sp>
    </p:spTree>
    <p:extLst>
      <p:ext uri="{BB962C8B-B14F-4D97-AF65-F5344CB8AC3E}">
        <p14:creationId xmlns:p14="http://schemas.microsoft.com/office/powerpoint/2010/main" val="3469475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5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14FDD17-6FEA-4693-9591-30C31D4B49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A941EFF-CAD7-44B1-9016-79AF71ABA7C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2160"/>
            <a:ext cx="457200" cy="4572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A182CFC-5E10-41F7-809E-855A484977B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2782"/>
            <a:ext cx="457200" cy="457200"/>
          </a:xfrm>
          <a:prstGeom prst="rect">
            <a:avLst/>
          </a:prstGeom>
        </p:spPr>
      </p:pic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DF2F98-5550-427B-9FBA-7A041F1E1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4520"/>
            <a:ext cx="457200" cy="457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19C9E-D9FB-4103-888A-FA3576590F2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4569163F-34E1-45E8-AF0C-A24B7B2E0BAD}"/>
              </a:ext>
            </a:extLst>
          </p:cNvPr>
          <p:cNvGrpSpPr/>
          <p:nvPr/>
        </p:nvGrpSpPr>
        <p:grpSpPr>
          <a:xfrm>
            <a:off x="5016500" y="256986"/>
            <a:ext cx="3409065" cy="1497707"/>
            <a:chOff x="1727200" y="3680409"/>
            <a:chExt cx="3409065" cy="1497707"/>
          </a:xfrm>
        </p:grpSpPr>
        <p:sp>
          <p:nvSpPr>
            <p:cNvPr id="46" name="Облачко с текстом: прямоугольное со скругленными углами 45">
              <a:extLst>
                <a:ext uri="{FF2B5EF4-FFF2-40B4-BE49-F238E27FC236}">
                  <a16:creationId xmlns:a16="http://schemas.microsoft.com/office/drawing/2014/main" id="{72659E67-FA6C-490E-9D32-F264054BB427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56FD3C-41D7-4905-AB02-276AA7AA35EA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Блин, не получается ничего ))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6CD9DC-CD30-4885-8BBF-E3D107BA807B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Слава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D60962-F8DD-4170-8E6D-B96CC6D9EDCF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18:21 утра</a:t>
              </a:r>
            </a:p>
          </p:txBody>
        </p:sp>
      </p:grp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FA1CA461-F3C7-45A7-B964-93FC7A450368}"/>
              </a:ext>
            </a:extLst>
          </p:cNvPr>
          <p:cNvSpPr/>
          <p:nvPr/>
        </p:nvSpPr>
        <p:spPr>
          <a:xfrm>
            <a:off x="9675091" y="5885411"/>
            <a:ext cx="2646218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2E0F92F6-9D29-459F-89C3-E537AA45BF41}"/>
              </a:ext>
            </a:extLst>
          </p:cNvPr>
          <p:cNvSpPr/>
          <p:nvPr/>
        </p:nvSpPr>
        <p:spPr>
          <a:xfrm>
            <a:off x="10998200" y="5885411"/>
            <a:ext cx="132120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29" name="Рисунок 11" descr="Отправить со сплошной заливкой">
            <a:extLst>
              <a:ext uri="{FF2B5EF4-FFF2-40B4-BE49-F238E27FC236}">
                <a16:creationId xmlns:a16="http://schemas.microsoft.com/office/drawing/2014/main" id="{F4F6C516-CFA9-432B-8C85-51B2EC7CD5D3}"/>
              </a:ext>
            </a:extLst>
          </p:cNvPr>
          <p:cNvSpPr/>
          <p:nvPr/>
        </p:nvSpPr>
        <p:spPr>
          <a:xfrm rot="900000">
            <a:off x="11347486" y="6116203"/>
            <a:ext cx="622627" cy="575608"/>
          </a:xfrm>
          <a:custGeom>
            <a:avLst/>
            <a:gdLst>
              <a:gd name="connsiteX0" fmla="*/ 389394 w 469825"/>
              <a:gd name="connsiteY0" fmla="*/ 365283 h 434345"/>
              <a:gd name="connsiteX1" fmla="*/ 283835 w 469825"/>
              <a:gd name="connsiteY1" fmla="*/ 328924 h 434345"/>
              <a:gd name="connsiteX2" fmla="*/ 283249 w 469825"/>
              <a:gd name="connsiteY2" fmla="*/ 328924 h 434345"/>
              <a:gd name="connsiteX3" fmla="*/ 241025 w 469825"/>
              <a:gd name="connsiteY3" fmla="*/ 314263 h 434345"/>
              <a:gd name="connsiteX4" fmla="*/ 438655 w 469825"/>
              <a:gd name="connsiteY4" fmla="*/ 53299 h 434345"/>
              <a:gd name="connsiteX5" fmla="*/ 389394 w 469825"/>
              <a:gd name="connsiteY5" fmla="*/ 365283 h 434345"/>
              <a:gd name="connsiteX6" fmla="*/ 257446 w 469825"/>
              <a:gd name="connsiteY6" fmla="*/ 345344 h 434345"/>
              <a:gd name="connsiteX7" fmla="*/ 218741 w 469825"/>
              <a:gd name="connsiteY7" fmla="*/ 384049 h 434345"/>
              <a:gd name="connsiteX8" fmla="*/ 229297 w 469825"/>
              <a:gd name="connsiteY8" fmla="*/ 335961 h 434345"/>
              <a:gd name="connsiteX9" fmla="*/ 257446 w 469825"/>
              <a:gd name="connsiteY9" fmla="*/ 345344 h 434345"/>
              <a:gd name="connsiteX10" fmla="*/ 257446 w 469825"/>
              <a:gd name="connsiteY10" fmla="*/ 345344 h 434345"/>
              <a:gd name="connsiteX11" fmla="*/ 210531 w 469825"/>
              <a:gd name="connsiteY11" fmla="*/ 315436 h 434345"/>
              <a:gd name="connsiteX12" fmla="*/ 208185 w 469825"/>
              <a:gd name="connsiteY12" fmla="*/ 320127 h 434345"/>
              <a:gd name="connsiteX13" fmla="*/ 206426 w 469825"/>
              <a:gd name="connsiteY13" fmla="*/ 327751 h 434345"/>
              <a:gd name="connsiteX14" fmla="*/ 194697 w 469825"/>
              <a:gd name="connsiteY14" fmla="*/ 381117 h 434345"/>
              <a:gd name="connsiteX15" fmla="*/ 166548 w 469825"/>
              <a:gd name="connsiteY15" fmla="*/ 299015 h 434345"/>
              <a:gd name="connsiteX16" fmla="*/ 385875 w 469825"/>
              <a:gd name="connsiteY16" fmla="*/ 87898 h 434345"/>
              <a:gd name="connsiteX17" fmla="*/ 217568 w 469825"/>
              <a:gd name="connsiteY17" fmla="*/ 306639 h 434345"/>
              <a:gd name="connsiteX18" fmla="*/ 210531 w 469825"/>
              <a:gd name="connsiteY18" fmla="*/ 315436 h 434345"/>
              <a:gd name="connsiteX19" fmla="*/ 41051 w 469825"/>
              <a:gd name="connsiteY19" fmla="*/ 246236 h 434345"/>
              <a:gd name="connsiteX20" fmla="*/ 384702 w 469825"/>
              <a:gd name="connsiteY20" fmla="*/ 63268 h 434345"/>
              <a:gd name="connsiteX21" fmla="*/ 149541 w 469825"/>
              <a:gd name="connsiteY21" fmla="*/ 283182 h 434345"/>
              <a:gd name="connsiteX22" fmla="*/ 41051 w 469825"/>
              <a:gd name="connsiteY22" fmla="*/ 246236 h 434345"/>
              <a:gd name="connsiteX23" fmla="*/ 464458 w 469825"/>
              <a:gd name="connsiteY23" fmla="*/ 2279 h 434345"/>
              <a:gd name="connsiteX24" fmla="*/ 451556 w 469825"/>
              <a:gd name="connsiteY24" fmla="*/ 1692 h 434345"/>
              <a:gd name="connsiteX25" fmla="*/ 6451 w 469825"/>
              <a:gd name="connsiteY25" fmla="*/ 238026 h 434345"/>
              <a:gd name="connsiteX26" fmla="*/ 0 w 469825"/>
              <a:gd name="connsiteY26" fmla="*/ 249168 h 434345"/>
              <a:gd name="connsiteX27" fmla="*/ 7624 w 469825"/>
              <a:gd name="connsiteY27" fmla="*/ 259138 h 434345"/>
              <a:gd name="connsiteX28" fmla="*/ 129602 w 469825"/>
              <a:gd name="connsiteY28" fmla="*/ 300775 h 434345"/>
              <a:gd name="connsiteX29" fmla="*/ 144850 w 469825"/>
              <a:gd name="connsiteY29" fmla="*/ 306053 h 434345"/>
              <a:gd name="connsiteX30" fmla="*/ 148368 w 469825"/>
              <a:gd name="connsiteY30" fmla="*/ 316022 h 434345"/>
              <a:gd name="connsiteX31" fmla="*/ 184727 w 469825"/>
              <a:gd name="connsiteY31" fmla="*/ 425099 h 434345"/>
              <a:gd name="connsiteX32" fmla="*/ 184727 w 469825"/>
              <a:gd name="connsiteY32" fmla="*/ 425686 h 434345"/>
              <a:gd name="connsiteX33" fmla="*/ 184727 w 469825"/>
              <a:gd name="connsiteY33" fmla="*/ 426272 h 434345"/>
              <a:gd name="connsiteX34" fmla="*/ 193524 w 469825"/>
              <a:gd name="connsiteY34" fmla="*/ 433896 h 434345"/>
              <a:gd name="connsiteX35" fmla="*/ 204666 w 469825"/>
              <a:gd name="connsiteY35" fmla="*/ 430964 h 434345"/>
              <a:gd name="connsiteX36" fmla="*/ 205253 w 469825"/>
              <a:gd name="connsiteY36" fmla="*/ 430377 h 434345"/>
              <a:gd name="connsiteX37" fmla="*/ 208771 w 469825"/>
              <a:gd name="connsiteY37" fmla="*/ 426859 h 434345"/>
              <a:gd name="connsiteX38" fmla="*/ 282662 w 469825"/>
              <a:gd name="connsiteY38" fmla="*/ 354140 h 434345"/>
              <a:gd name="connsiteX39" fmla="*/ 395258 w 469825"/>
              <a:gd name="connsiteY39" fmla="*/ 392845 h 434345"/>
              <a:gd name="connsiteX40" fmla="*/ 405228 w 469825"/>
              <a:gd name="connsiteY40" fmla="*/ 391672 h 434345"/>
              <a:gd name="connsiteX41" fmla="*/ 411092 w 469825"/>
              <a:gd name="connsiteY41" fmla="*/ 383462 h 434345"/>
              <a:gd name="connsiteX42" fmla="*/ 469736 w 469825"/>
              <a:gd name="connsiteY42" fmla="*/ 14007 h 434345"/>
              <a:gd name="connsiteX43" fmla="*/ 464458 w 469825"/>
              <a:gd name="connsiteY43" fmla="*/ 2279 h 4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825" h="434345">
                <a:moveTo>
                  <a:pt x="389394" y="365283"/>
                </a:moveTo>
                <a:lnTo>
                  <a:pt x="283835" y="328924"/>
                </a:lnTo>
                <a:lnTo>
                  <a:pt x="283249" y="328924"/>
                </a:lnTo>
                <a:lnTo>
                  <a:pt x="241025" y="314263"/>
                </a:lnTo>
                <a:lnTo>
                  <a:pt x="438655" y="53299"/>
                </a:lnTo>
                <a:lnTo>
                  <a:pt x="389394" y="365283"/>
                </a:lnTo>
                <a:close/>
                <a:moveTo>
                  <a:pt x="257446" y="345344"/>
                </a:moveTo>
                <a:lnTo>
                  <a:pt x="218741" y="384049"/>
                </a:lnTo>
                <a:lnTo>
                  <a:pt x="229297" y="335961"/>
                </a:lnTo>
                <a:lnTo>
                  <a:pt x="257446" y="345344"/>
                </a:lnTo>
                <a:lnTo>
                  <a:pt x="257446" y="345344"/>
                </a:lnTo>
                <a:close/>
                <a:moveTo>
                  <a:pt x="210531" y="315436"/>
                </a:moveTo>
                <a:cubicBezTo>
                  <a:pt x="209358" y="316609"/>
                  <a:pt x="208771" y="318368"/>
                  <a:pt x="208185" y="320127"/>
                </a:cubicBezTo>
                <a:lnTo>
                  <a:pt x="206426" y="327751"/>
                </a:lnTo>
                <a:lnTo>
                  <a:pt x="194697" y="381117"/>
                </a:lnTo>
                <a:lnTo>
                  <a:pt x="166548" y="299015"/>
                </a:lnTo>
                <a:lnTo>
                  <a:pt x="385875" y="87898"/>
                </a:lnTo>
                <a:lnTo>
                  <a:pt x="217568" y="306639"/>
                </a:lnTo>
                <a:lnTo>
                  <a:pt x="210531" y="315436"/>
                </a:lnTo>
                <a:close/>
                <a:moveTo>
                  <a:pt x="41051" y="246236"/>
                </a:moveTo>
                <a:lnTo>
                  <a:pt x="384702" y="63268"/>
                </a:lnTo>
                <a:lnTo>
                  <a:pt x="149541" y="283182"/>
                </a:lnTo>
                <a:lnTo>
                  <a:pt x="41051" y="246236"/>
                </a:lnTo>
                <a:close/>
                <a:moveTo>
                  <a:pt x="464458" y="2279"/>
                </a:moveTo>
                <a:cubicBezTo>
                  <a:pt x="460939" y="-654"/>
                  <a:pt x="455661" y="-654"/>
                  <a:pt x="451556" y="1692"/>
                </a:cubicBezTo>
                <a:lnTo>
                  <a:pt x="6451" y="238026"/>
                </a:lnTo>
                <a:cubicBezTo>
                  <a:pt x="2346" y="240372"/>
                  <a:pt x="0" y="244477"/>
                  <a:pt x="0" y="249168"/>
                </a:cubicBezTo>
                <a:cubicBezTo>
                  <a:pt x="0" y="253860"/>
                  <a:pt x="3519" y="257965"/>
                  <a:pt x="7624" y="259138"/>
                </a:cubicBezTo>
                <a:lnTo>
                  <a:pt x="129602" y="300775"/>
                </a:lnTo>
                <a:lnTo>
                  <a:pt x="144850" y="306053"/>
                </a:lnTo>
                <a:lnTo>
                  <a:pt x="148368" y="316022"/>
                </a:lnTo>
                <a:lnTo>
                  <a:pt x="184727" y="425099"/>
                </a:lnTo>
                <a:lnTo>
                  <a:pt x="184727" y="425686"/>
                </a:lnTo>
                <a:lnTo>
                  <a:pt x="184727" y="426272"/>
                </a:lnTo>
                <a:cubicBezTo>
                  <a:pt x="185900" y="429791"/>
                  <a:pt x="189419" y="432723"/>
                  <a:pt x="193524" y="433896"/>
                </a:cubicBezTo>
                <a:cubicBezTo>
                  <a:pt x="197629" y="435069"/>
                  <a:pt x="201734" y="433896"/>
                  <a:pt x="204666" y="430964"/>
                </a:cubicBezTo>
                <a:lnTo>
                  <a:pt x="205253" y="430377"/>
                </a:lnTo>
                <a:lnTo>
                  <a:pt x="208771" y="426859"/>
                </a:lnTo>
                <a:lnTo>
                  <a:pt x="282662" y="354140"/>
                </a:lnTo>
                <a:lnTo>
                  <a:pt x="395258" y="392845"/>
                </a:lnTo>
                <a:cubicBezTo>
                  <a:pt x="398777" y="394018"/>
                  <a:pt x="402295" y="393432"/>
                  <a:pt x="405228" y="391672"/>
                </a:cubicBezTo>
                <a:cubicBezTo>
                  <a:pt x="408160" y="389913"/>
                  <a:pt x="410506" y="386981"/>
                  <a:pt x="411092" y="383462"/>
                </a:cubicBezTo>
                <a:lnTo>
                  <a:pt x="469736" y="14007"/>
                </a:lnTo>
                <a:cubicBezTo>
                  <a:pt x="470322" y="8729"/>
                  <a:pt x="467976" y="4624"/>
                  <a:pt x="464458" y="2279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solidFill>
                <a:schemeClr val="bg1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840F94C-068E-4EEC-A836-F4BEA962AEB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246" y="6139779"/>
            <a:ext cx="622800" cy="622800"/>
          </a:xfrm>
          <a:prstGeom prst="rect">
            <a:avLst/>
          </a:prstGeom>
        </p:spPr>
      </p:pic>
      <p:sp>
        <p:nvSpPr>
          <p:cNvPr id="35" name="Прямоугольник: скругленные противолежащие углы 34">
            <a:extLst>
              <a:ext uri="{FF2B5EF4-FFF2-40B4-BE49-F238E27FC236}">
                <a16:creationId xmlns:a16="http://schemas.microsoft.com/office/drawing/2014/main" id="{53D1103B-92A2-4346-918E-FD50825E230E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Montserrat Black" panose="00000A00000000000000" pitchFamily="2" charset="-52"/>
              </a:rPr>
              <a:t>Мукра</a:t>
            </a:r>
            <a:r>
              <a:rPr lang="ru-RU" dirty="0">
                <a:latin typeface="Montserrat Black" panose="00000A00000000000000" pitchFamily="2" charset="-52"/>
              </a:rPr>
              <a:t>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0 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977C0-D86F-4EC7-92E3-6EEAB9EE178B}"/>
              </a:ext>
            </a:extLst>
          </p:cNvPr>
          <p:cNvSpPr txBox="1"/>
          <p:nvPr/>
        </p:nvSpPr>
        <p:spPr>
          <a:xfrm>
            <a:off x="4860403" y="6219342"/>
            <a:ext cx="353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>
                    <a:alpha val="40000"/>
                  </a:schemeClr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Введите свой вопрос…</a:t>
            </a:r>
          </a:p>
        </p:txBody>
      </p:sp>
    </p:spTree>
    <p:extLst>
      <p:ext uri="{BB962C8B-B14F-4D97-AF65-F5344CB8AC3E}">
        <p14:creationId xmlns:p14="http://schemas.microsoft.com/office/powerpoint/2010/main" val="1284078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0" scaled="0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5638EDE-0A9A-468E-8C65-02CAE60F9F2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769BD1E-B0C0-4AF7-98E3-DFB6B1E828E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DA1A8AB-8CF7-4528-BE7A-3CC1B891E45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2160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8396E15-5CFA-4107-AF71-CBCB320CB89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411B24-07E4-45F9-B5FE-EE4FCD1B2B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195636"/>
            <a:ext cx="457200" cy="457200"/>
          </a:xfrm>
          <a:prstGeom prst="rect">
            <a:avLst/>
          </a:prstGeom>
        </p:spPr>
      </p:pic>
      <p:sp>
        <p:nvSpPr>
          <p:cNvPr id="50" name="Прямоугольник: скругленные противолежащие углы 49">
            <a:extLst>
              <a:ext uri="{FF2B5EF4-FFF2-40B4-BE49-F238E27FC236}">
                <a16:creationId xmlns:a16="http://schemas.microsoft.com/office/drawing/2014/main" id="{6D8A868F-05D6-40DE-87AF-747D3CE89677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Тимур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5 Р</a:t>
            </a: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2CCDB25B-8640-428B-90DC-4766889E6077}"/>
              </a:ext>
            </a:extLst>
          </p:cNvPr>
          <p:cNvGrpSpPr/>
          <p:nvPr/>
        </p:nvGrpSpPr>
        <p:grpSpPr>
          <a:xfrm>
            <a:off x="5016500" y="256986"/>
            <a:ext cx="3409065" cy="1497707"/>
            <a:chOff x="1727200" y="3680409"/>
            <a:chExt cx="3409065" cy="1497707"/>
          </a:xfrm>
        </p:grpSpPr>
        <p:sp>
          <p:nvSpPr>
            <p:cNvPr id="81" name="Облачко с текстом: прямоугольное со скругленными углами 80">
              <a:extLst>
                <a:ext uri="{FF2B5EF4-FFF2-40B4-BE49-F238E27FC236}">
                  <a16:creationId xmlns:a16="http://schemas.microsoft.com/office/drawing/2014/main" id="{6DA52412-495C-41EC-A49D-CF8A433CF65C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E9ECD11-D4B6-4546-A20F-8BDE22225F54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делать вид, что всё хорошо?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A172275-F9F2-466D-90C9-76F07B8B157B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Игорь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18069E5-B173-4CFC-A968-CC170A77067C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14 мая 2077 года 11:54 утра</a:t>
              </a:r>
            </a:p>
          </p:txBody>
        </p:sp>
      </p:grp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29C7AD35-E733-4733-9BFF-C7E899E8B514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2BB1A830-6452-496A-A5F6-5A13D0669392}"/>
              </a:ext>
            </a:extLst>
          </p:cNvPr>
          <p:cNvSpPr/>
          <p:nvPr/>
        </p:nvSpPr>
        <p:spPr>
          <a:xfrm>
            <a:off x="9675091" y="5885411"/>
            <a:ext cx="2646218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851FE9E0-DFA0-4787-92D2-8D4E8E3A4A42}"/>
              </a:ext>
            </a:extLst>
          </p:cNvPr>
          <p:cNvSpPr/>
          <p:nvPr/>
        </p:nvSpPr>
        <p:spPr>
          <a:xfrm>
            <a:off x="10998200" y="5885411"/>
            <a:ext cx="132120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8" name="Рисунок 11" descr="Отправить со сплошной заливкой">
            <a:extLst>
              <a:ext uri="{FF2B5EF4-FFF2-40B4-BE49-F238E27FC236}">
                <a16:creationId xmlns:a16="http://schemas.microsoft.com/office/drawing/2014/main" id="{A0ABBC31-580E-4CD0-B7E5-C8C83786E009}"/>
              </a:ext>
            </a:extLst>
          </p:cNvPr>
          <p:cNvSpPr/>
          <p:nvPr/>
        </p:nvSpPr>
        <p:spPr>
          <a:xfrm rot="900000">
            <a:off x="11347486" y="6116203"/>
            <a:ext cx="622627" cy="575608"/>
          </a:xfrm>
          <a:custGeom>
            <a:avLst/>
            <a:gdLst>
              <a:gd name="connsiteX0" fmla="*/ 389394 w 469825"/>
              <a:gd name="connsiteY0" fmla="*/ 365283 h 434345"/>
              <a:gd name="connsiteX1" fmla="*/ 283835 w 469825"/>
              <a:gd name="connsiteY1" fmla="*/ 328924 h 434345"/>
              <a:gd name="connsiteX2" fmla="*/ 283249 w 469825"/>
              <a:gd name="connsiteY2" fmla="*/ 328924 h 434345"/>
              <a:gd name="connsiteX3" fmla="*/ 241025 w 469825"/>
              <a:gd name="connsiteY3" fmla="*/ 314263 h 434345"/>
              <a:gd name="connsiteX4" fmla="*/ 438655 w 469825"/>
              <a:gd name="connsiteY4" fmla="*/ 53299 h 434345"/>
              <a:gd name="connsiteX5" fmla="*/ 389394 w 469825"/>
              <a:gd name="connsiteY5" fmla="*/ 365283 h 434345"/>
              <a:gd name="connsiteX6" fmla="*/ 257446 w 469825"/>
              <a:gd name="connsiteY6" fmla="*/ 345344 h 434345"/>
              <a:gd name="connsiteX7" fmla="*/ 218741 w 469825"/>
              <a:gd name="connsiteY7" fmla="*/ 384049 h 434345"/>
              <a:gd name="connsiteX8" fmla="*/ 229297 w 469825"/>
              <a:gd name="connsiteY8" fmla="*/ 335961 h 434345"/>
              <a:gd name="connsiteX9" fmla="*/ 257446 w 469825"/>
              <a:gd name="connsiteY9" fmla="*/ 345344 h 434345"/>
              <a:gd name="connsiteX10" fmla="*/ 257446 w 469825"/>
              <a:gd name="connsiteY10" fmla="*/ 345344 h 434345"/>
              <a:gd name="connsiteX11" fmla="*/ 210531 w 469825"/>
              <a:gd name="connsiteY11" fmla="*/ 315436 h 434345"/>
              <a:gd name="connsiteX12" fmla="*/ 208185 w 469825"/>
              <a:gd name="connsiteY12" fmla="*/ 320127 h 434345"/>
              <a:gd name="connsiteX13" fmla="*/ 206426 w 469825"/>
              <a:gd name="connsiteY13" fmla="*/ 327751 h 434345"/>
              <a:gd name="connsiteX14" fmla="*/ 194697 w 469825"/>
              <a:gd name="connsiteY14" fmla="*/ 381117 h 434345"/>
              <a:gd name="connsiteX15" fmla="*/ 166548 w 469825"/>
              <a:gd name="connsiteY15" fmla="*/ 299015 h 434345"/>
              <a:gd name="connsiteX16" fmla="*/ 385875 w 469825"/>
              <a:gd name="connsiteY16" fmla="*/ 87898 h 434345"/>
              <a:gd name="connsiteX17" fmla="*/ 217568 w 469825"/>
              <a:gd name="connsiteY17" fmla="*/ 306639 h 434345"/>
              <a:gd name="connsiteX18" fmla="*/ 210531 w 469825"/>
              <a:gd name="connsiteY18" fmla="*/ 315436 h 434345"/>
              <a:gd name="connsiteX19" fmla="*/ 41051 w 469825"/>
              <a:gd name="connsiteY19" fmla="*/ 246236 h 434345"/>
              <a:gd name="connsiteX20" fmla="*/ 384702 w 469825"/>
              <a:gd name="connsiteY20" fmla="*/ 63268 h 434345"/>
              <a:gd name="connsiteX21" fmla="*/ 149541 w 469825"/>
              <a:gd name="connsiteY21" fmla="*/ 283182 h 434345"/>
              <a:gd name="connsiteX22" fmla="*/ 41051 w 469825"/>
              <a:gd name="connsiteY22" fmla="*/ 246236 h 434345"/>
              <a:gd name="connsiteX23" fmla="*/ 464458 w 469825"/>
              <a:gd name="connsiteY23" fmla="*/ 2279 h 434345"/>
              <a:gd name="connsiteX24" fmla="*/ 451556 w 469825"/>
              <a:gd name="connsiteY24" fmla="*/ 1692 h 434345"/>
              <a:gd name="connsiteX25" fmla="*/ 6451 w 469825"/>
              <a:gd name="connsiteY25" fmla="*/ 238026 h 434345"/>
              <a:gd name="connsiteX26" fmla="*/ 0 w 469825"/>
              <a:gd name="connsiteY26" fmla="*/ 249168 h 434345"/>
              <a:gd name="connsiteX27" fmla="*/ 7624 w 469825"/>
              <a:gd name="connsiteY27" fmla="*/ 259138 h 434345"/>
              <a:gd name="connsiteX28" fmla="*/ 129602 w 469825"/>
              <a:gd name="connsiteY28" fmla="*/ 300775 h 434345"/>
              <a:gd name="connsiteX29" fmla="*/ 144850 w 469825"/>
              <a:gd name="connsiteY29" fmla="*/ 306053 h 434345"/>
              <a:gd name="connsiteX30" fmla="*/ 148368 w 469825"/>
              <a:gd name="connsiteY30" fmla="*/ 316022 h 434345"/>
              <a:gd name="connsiteX31" fmla="*/ 184727 w 469825"/>
              <a:gd name="connsiteY31" fmla="*/ 425099 h 434345"/>
              <a:gd name="connsiteX32" fmla="*/ 184727 w 469825"/>
              <a:gd name="connsiteY32" fmla="*/ 425686 h 434345"/>
              <a:gd name="connsiteX33" fmla="*/ 184727 w 469825"/>
              <a:gd name="connsiteY33" fmla="*/ 426272 h 434345"/>
              <a:gd name="connsiteX34" fmla="*/ 193524 w 469825"/>
              <a:gd name="connsiteY34" fmla="*/ 433896 h 434345"/>
              <a:gd name="connsiteX35" fmla="*/ 204666 w 469825"/>
              <a:gd name="connsiteY35" fmla="*/ 430964 h 434345"/>
              <a:gd name="connsiteX36" fmla="*/ 205253 w 469825"/>
              <a:gd name="connsiteY36" fmla="*/ 430377 h 434345"/>
              <a:gd name="connsiteX37" fmla="*/ 208771 w 469825"/>
              <a:gd name="connsiteY37" fmla="*/ 426859 h 434345"/>
              <a:gd name="connsiteX38" fmla="*/ 282662 w 469825"/>
              <a:gd name="connsiteY38" fmla="*/ 354140 h 434345"/>
              <a:gd name="connsiteX39" fmla="*/ 395258 w 469825"/>
              <a:gd name="connsiteY39" fmla="*/ 392845 h 434345"/>
              <a:gd name="connsiteX40" fmla="*/ 405228 w 469825"/>
              <a:gd name="connsiteY40" fmla="*/ 391672 h 434345"/>
              <a:gd name="connsiteX41" fmla="*/ 411092 w 469825"/>
              <a:gd name="connsiteY41" fmla="*/ 383462 h 434345"/>
              <a:gd name="connsiteX42" fmla="*/ 469736 w 469825"/>
              <a:gd name="connsiteY42" fmla="*/ 14007 h 434345"/>
              <a:gd name="connsiteX43" fmla="*/ 464458 w 469825"/>
              <a:gd name="connsiteY43" fmla="*/ 2279 h 4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825" h="434345">
                <a:moveTo>
                  <a:pt x="389394" y="365283"/>
                </a:moveTo>
                <a:lnTo>
                  <a:pt x="283835" y="328924"/>
                </a:lnTo>
                <a:lnTo>
                  <a:pt x="283249" y="328924"/>
                </a:lnTo>
                <a:lnTo>
                  <a:pt x="241025" y="314263"/>
                </a:lnTo>
                <a:lnTo>
                  <a:pt x="438655" y="53299"/>
                </a:lnTo>
                <a:lnTo>
                  <a:pt x="389394" y="365283"/>
                </a:lnTo>
                <a:close/>
                <a:moveTo>
                  <a:pt x="257446" y="345344"/>
                </a:moveTo>
                <a:lnTo>
                  <a:pt x="218741" y="384049"/>
                </a:lnTo>
                <a:lnTo>
                  <a:pt x="229297" y="335961"/>
                </a:lnTo>
                <a:lnTo>
                  <a:pt x="257446" y="345344"/>
                </a:lnTo>
                <a:lnTo>
                  <a:pt x="257446" y="345344"/>
                </a:lnTo>
                <a:close/>
                <a:moveTo>
                  <a:pt x="210531" y="315436"/>
                </a:moveTo>
                <a:cubicBezTo>
                  <a:pt x="209358" y="316609"/>
                  <a:pt x="208771" y="318368"/>
                  <a:pt x="208185" y="320127"/>
                </a:cubicBezTo>
                <a:lnTo>
                  <a:pt x="206426" y="327751"/>
                </a:lnTo>
                <a:lnTo>
                  <a:pt x="194697" y="381117"/>
                </a:lnTo>
                <a:lnTo>
                  <a:pt x="166548" y="299015"/>
                </a:lnTo>
                <a:lnTo>
                  <a:pt x="385875" y="87898"/>
                </a:lnTo>
                <a:lnTo>
                  <a:pt x="217568" y="306639"/>
                </a:lnTo>
                <a:lnTo>
                  <a:pt x="210531" y="315436"/>
                </a:lnTo>
                <a:close/>
                <a:moveTo>
                  <a:pt x="41051" y="246236"/>
                </a:moveTo>
                <a:lnTo>
                  <a:pt x="384702" y="63268"/>
                </a:lnTo>
                <a:lnTo>
                  <a:pt x="149541" y="283182"/>
                </a:lnTo>
                <a:lnTo>
                  <a:pt x="41051" y="246236"/>
                </a:lnTo>
                <a:close/>
                <a:moveTo>
                  <a:pt x="464458" y="2279"/>
                </a:moveTo>
                <a:cubicBezTo>
                  <a:pt x="460939" y="-654"/>
                  <a:pt x="455661" y="-654"/>
                  <a:pt x="451556" y="1692"/>
                </a:cubicBezTo>
                <a:lnTo>
                  <a:pt x="6451" y="238026"/>
                </a:lnTo>
                <a:cubicBezTo>
                  <a:pt x="2346" y="240372"/>
                  <a:pt x="0" y="244477"/>
                  <a:pt x="0" y="249168"/>
                </a:cubicBezTo>
                <a:cubicBezTo>
                  <a:pt x="0" y="253860"/>
                  <a:pt x="3519" y="257965"/>
                  <a:pt x="7624" y="259138"/>
                </a:cubicBezTo>
                <a:lnTo>
                  <a:pt x="129602" y="300775"/>
                </a:lnTo>
                <a:lnTo>
                  <a:pt x="144850" y="306053"/>
                </a:lnTo>
                <a:lnTo>
                  <a:pt x="148368" y="316022"/>
                </a:lnTo>
                <a:lnTo>
                  <a:pt x="184727" y="425099"/>
                </a:lnTo>
                <a:lnTo>
                  <a:pt x="184727" y="425686"/>
                </a:lnTo>
                <a:lnTo>
                  <a:pt x="184727" y="426272"/>
                </a:lnTo>
                <a:cubicBezTo>
                  <a:pt x="185900" y="429791"/>
                  <a:pt x="189419" y="432723"/>
                  <a:pt x="193524" y="433896"/>
                </a:cubicBezTo>
                <a:cubicBezTo>
                  <a:pt x="197629" y="435069"/>
                  <a:pt x="201734" y="433896"/>
                  <a:pt x="204666" y="430964"/>
                </a:cubicBezTo>
                <a:lnTo>
                  <a:pt x="205253" y="430377"/>
                </a:lnTo>
                <a:lnTo>
                  <a:pt x="208771" y="426859"/>
                </a:lnTo>
                <a:lnTo>
                  <a:pt x="282662" y="354140"/>
                </a:lnTo>
                <a:lnTo>
                  <a:pt x="395258" y="392845"/>
                </a:lnTo>
                <a:cubicBezTo>
                  <a:pt x="398777" y="394018"/>
                  <a:pt x="402295" y="393432"/>
                  <a:pt x="405228" y="391672"/>
                </a:cubicBezTo>
                <a:cubicBezTo>
                  <a:pt x="408160" y="389913"/>
                  <a:pt x="410506" y="386981"/>
                  <a:pt x="411092" y="383462"/>
                </a:cubicBezTo>
                <a:lnTo>
                  <a:pt x="469736" y="14007"/>
                </a:lnTo>
                <a:cubicBezTo>
                  <a:pt x="470322" y="8729"/>
                  <a:pt x="467976" y="4624"/>
                  <a:pt x="464458" y="2279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solidFill>
                <a:schemeClr val="bg1"/>
              </a:solidFill>
            </a:endParaRP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8F4B0227-BBFA-4CC2-9AE9-44D8FCA9C15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246" y="6139779"/>
            <a:ext cx="622800" cy="6228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22BE3E5-1E3A-4124-A311-E97B13F5EA73}"/>
              </a:ext>
            </a:extLst>
          </p:cNvPr>
          <p:cNvSpPr txBox="1"/>
          <p:nvPr/>
        </p:nvSpPr>
        <p:spPr>
          <a:xfrm>
            <a:off x="4860403" y="6219342"/>
            <a:ext cx="353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>
                    <a:alpha val="40000"/>
                  </a:schemeClr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Введите свой вопрос…</a:t>
            </a:r>
          </a:p>
        </p:txBody>
      </p: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1630C9D2-A6FD-4AF1-B7A3-98357B594B9F}"/>
              </a:ext>
            </a:extLst>
          </p:cNvPr>
          <p:cNvGrpSpPr/>
          <p:nvPr/>
        </p:nvGrpSpPr>
        <p:grpSpPr>
          <a:xfrm>
            <a:off x="5028645" y="2022025"/>
            <a:ext cx="3409065" cy="1497707"/>
            <a:chOff x="1727200" y="3680409"/>
            <a:chExt cx="3409065" cy="1497707"/>
          </a:xfrm>
        </p:grpSpPr>
        <p:sp>
          <p:nvSpPr>
            <p:cNvPr id="92" name="Облачко с текстом: прямоугольное со скругленными углами 9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0A7F31C-363F-4DCF-8583-050A29CC9C39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2F4EEDF-075A-4BBF-B16D-1EFCE753EE33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установить </a:t>
              </a:r>
              <a:r>
                <a:rPr lang="ru-RU" dirty="0" err="1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арч</a:t>
              </a:r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?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EFD2FBA-7463-4ECF-AE11-9B7AE40209F0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Тимур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AF25D4B-17EE-4DA3-A7E3-F1BE0E18D6AD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18:24 утра</a:t>
              </a:r>
            </a:p>
          </p:txBody>
        </p:sp>
      </p:grpSp>
      <p:sp>
        <p:nvSpPr>
          <p:cNvPr id="96" name="Прямоугольник: скругленные противолежащие углы 95">
            <a:extLst>
              <a:ext uri="{FF2B5EF4-FFF2-40B4-BE49-F238E27FC236}">
                <a16:creationId xmlns:a16="http://schemas.microsoft.com/office/drawing/2014/main" id="{22966254-4AB8-47B6-AF29-7F75E27BFA85}"/>
              </a:ext>
            </a:extLst>
          </p:cNvPr>
          <p:cNvSpPr/>
          <p:nvPr/>
        </p:nvSpPr>
        <p:spPr>
          <a:xfrm>
            <a:off x="5807648" y="3727440"/>
            <a:ext cx="6384351" cy="7048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800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Ну, нужно всего лишь того</a:t>
            </a:r>
          </a:p>
          <a:p>
            <a:r>
              <a:rPr lang="ru-RU" sz="1800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этого туда сюда… (Сложный)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06149A-A25A-45A0-B93A-691FD1F3C787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936" y="3851270"/>
            <a:ext cx="457200" cy="457200"/>
          </a:xfrm>
          <a:prstGeom prst="rect">
            <a:avLst/>
          </a:prstGeom>
        </p:spPr>
      </p:pic>
      <p:pic>
        <p:nvPicPr>
          <p:cNvPr id="9" name="Рисунок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95ECEA-18F5-4923-B0C1-F694B63C782A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873" y="385127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7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0" scaled="0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5638EDE-0A9A-468E-8C65-02CAE60F9F2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769BD1E-B0C0-4AF7-98E3-DFB6B1E828E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DA1A8AB-8CF7-4528-BE7A-3CC1B891E45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2160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8396E15-5CFA-4107-AF71-CBCB320CB89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411B24-07E4-45F9-B5FE-EE4FCD1B2B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195636"/>
            <a:ext cx="457200" cy="457200"/>
          </a:xfrm>
          <a:prstGeom prst="rect">
            <a:avLst/>
          </a:prstGeom>
        </p:spPr>
      </p:pic>
      <p:sp>
        <p:nvSpPr>
          <p:cNvPr id="50" name="Прямоугольник: скругленные противолежащие углы 49">
            <a:extLst>
              <a:ext uri="{FF2B5EF4-FFF2-40B4-BE49-F238E27FC236}">
                <a16:creationId xmlns:a16="http://schemas.microsoft.com/office/drawing/2014/main" id="{6D8A868F-05D6-40DE-87AF-747D3CE89677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Тимур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5 Р</a:t>
            </a: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2CCDB25B-8640-428B-90DC-4766889E6077}"/>
              </a:ext>
            </a:extLst>
          </p:cNvPr>
          <p:cNvGrpSpPr/>
          <p:nvPr/>
        </p:nvGrpSpPr>
        <p:grpSpPr>
          <a:xfrm>
            <a:off x="5016500" y="256986"/>
            <a:ext cx="3409065" cy="1497707"/>
            <a:chOff x="1727200" y="3680409"/>
            <a:chExt cx="3409065" cy="1497707"/>
          </a:xfrm>
        </p:grpSpPr>
        <p:sp>
          <p:nvSpPr>
            <p:cNvPr id="81" name="Облачко с текстом: прямоугольное со скругленными углами 80">
              <a:extLst>
                <a:ext uri="{FF2B5EF4-FFF2-40B4-BE49-F238E27FC236}">
                  <a16:creationId xmlns:a16="http://schemas.microsoft.com/office/drawing/2014/main" id="{6DA52412-495C-41EC-A49D-CF8A433CF65C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E9ECD11-D4B6-4546-A20F-8BDE22225F54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делать вид, что всё хорошо?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A172275-F9F2-466D-90C9-76F07B8B157B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Игорь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18069E5-B173-4CFC-A968-CC170A77067C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14 мая 2077 года 11:54 утра</a:t>
              </a:r>
            </a:p>
          </p:txBody>
        </p:sp>
      </p:grp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29C7AD35-E733-4733-9BFF-C7E899E8B514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2BB1A830-6452-496A-A5F6-5A13D0669392}"/>
              </a:ext>
            </a:extLst>
          </p:cNvPr>
          <p:cNvSpPr/>
          <p:nvPr/>
        </p:nvSpPr>
        <p:spPr>
          <a:xfrm>
            <a:off x="9675091" y="5885411"/>
            <a:ext cx="2646218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190500" dist="50800" dir="240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851FE9E0-DFA0-4787-92D2-8D4E8E3A4A42}"/>
              </a:ext>
            </a:extLst>
          </p:cNvPr>
          <p:cNvSpPr/>
          <p:nvPr/>
        </p:nvSpPr>
        <p:spPr>
          <a:xfrm>
            <a:off x="10998200" y="5885411"/>
            <a:ext cx="132120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8" name="Рисунок 11" descr="Отправить со сплошной заливкой">
            <a:extLst>
              <a:ext uri="{FF2B5EF4-FFF2-40B4-BE49-F238E27FC236}">
                <a16:creationId xmlns:a16="http://schemas.microsoft.com/office/drawing/2014/main" id="{A0ABBC31-580E-4CD0-B7E5-C8C83786E009}"/>
              </a:ext>
            </a:extLst>
          </p:cNvPr>
          <p:cNvSpPr/>
          <p:nvPr/>
        </p:nvSpPr>
        <p:spPr>
          <a:xfrm rot="900000">
            <a:off x="11347486" y="6116203"/>
            <a:ext cx="622627" cy="575608"/>
          </a:xfrm>
          <a:custGeom>
            <a:avLst/>
            <a:gdLst>
              <a:gd name="connsiteX0" fmla="*/ 389394 w 469825"/>
              <a:gd name="connsiteY0" fmla="*/ 365283 h 434345"/>
              <a:gd name="connsiteX1" fmla="*/ 283835 w 469825"/>
              <a:gd name="connsiteY1" fmla="*/ 328924 h 434345"/>
              <a:gd name="connsiteX2" fmla="*/ 283249 w 469825"/>
              <a:gd name="connsiteY2" fmla="*/ 328924 h 434345"/>
              <a:gd name="connsiteX3" fmla="*/ 241025 w 469825"/>
              <a:gd name="connsiteY3" fmla="*/ 314263 h 434345"/>
              <a:gd name="connsiteX4" fmla="*/ 438655 w 469825"/>
              <a:gd name="connsiteY4" fmla="*/ 53299 h 434345"/>
              <a:gd name="connsiteX5" fmla="*/ 389394 w 469825"/>
              <a:gd name="connsiteY5" fmla="*/ 365283 h 434345"/>
              <a:gd name="connsiteX6" fmla="*/ 257446 w 469825"/>
              <a:gd name="connsiteY6" fmla="*/ 345344 h 434345"/>
              <a:gd name="connsiteX7" fmla="*/ 218741 w 469825"/>
              <a:gd name="connsiteY7" fmla="*/ 384049 h 434345"/>
              <a:gd name="connsiteX8" fmla="*/ 229297 w 469825"/>
              <a:gd name="connsiteY8" fmla="*/ 335961 h 434345"/>
              <a:gd name="connsiteX9" fmla="*/ 257446 w 469825"/>
              <a:gd name="connsiteY9" fmla="*/ 345344 h 434345"/>
              <a:gd name="connsiteX10" fmla="*/ 257446 w 469825"/>
              <a:gd name="connsiteY10" fmla="*/ 345344 h 434345"/>
              <a:gd name="connsiteX11" fmla="*/ 210531 w 469825"/>
              <a:gd name="connsiteY11" fmla="*/ 315436 h 434345"/>
              <a:gd name="connsiteX12" fmla="*/ 208185 w 469825"/>
              <a:gd name="connsiteY12" fmla="*/ 320127 h 434345"/>
              <a:gd name="connsiteX13" fmla="*/ 206426 w 469825"/>
              <a:gd name="connsiteY13" fmla="*/ 327751 h 434345"/>
              <a:gd name="connsiteX14" fmla="*/ 194697 w 469825"/>
              <a:gd name="connsiteY14" fmla="*/ 381117 h 434345"/>
              <a:gd name="connsiteX15" fmla="*/ 166548 w 469825"/>
              <a:gd name="connsiteY15" fmla="*/ 299015 h 434345"/>
              <a:gd name="connsiteX16" fmla="*/ 385875 w 469825"/>
              <a:gd name="connsiteY16" fmla="*/ 87898 h 434345"/>
              <a:gd name="connsiteX17" fmla="*/ 217568 w 469825"/>
              <a:gd name="connsiteY17" fmla="*/ 306639 h 434345"/>
              <a:gd name="connsiteX18" fmla="*/ 210531 w 469825"/>
              <a:gd name="connsiteY18" fmla="*/ 315436 h 434345"/>
              <a:gd name="connsiteX19" fmla="*/ 41051 w 469825"/>
              <a:gd name="connsiteY19" fmla="*/ 246236 h 434345"/>
              <a:gd name="connsiteX20" fmla="*/ 384702 w 469825"/>
              <a:gd name="connsiteY20" fmla="*/ 63268 h 434345"/>
              <a:gd name="connsiteX21" fmla="*/ 149541 w 469825"/>
              <a:gd name="connsiteY21" fmla="*/ 283182 h 434345"/>
              <a:gd name="connsiteX22" fmla="*/ 41051 w 469825"/>
              <a:gd name="connsiteY22" fmla="*/ 246236 h 434345"/>
              <a:gd name="connsiteX23" fmla="*/ 464458 w 469825"/>
              <a:gd name="connsiteY23" fmla="*/ 2279 h 434345"/>
              <a:gd name="connsiteX24" fmla="*/ 451556 w 469825"/>
              <a:gd name="connsiteY24" fmla="*/ 1692 h 434345"/>
              <a:gd name="connsiteX25" fmla="*/ 6451 w 469825"/>
              <a:gd name="connsiteY25" fmla="*/ 238026 h 434345"/>
              <a:gd name="connsiteX26" fmla="*/ 0 w 469825"/>
              <a:gd name="connsiteY26" fmla="*/ 249168 h 434345"/>
              <a:gd name="connsiteX27" fmla="*/ 7624 w 469825"/>
              <a:gd name="connsiteY27" fmla="*/ 259138 h 434345"/>
              <a:gd name="connsiteX28" fmla="*/ 129602 w 469825"/>
              <a:gd name="connsiteY28" fmla="*/ 300775 h 434345"/>
              <a:gd name="connsiteX29" fmla="*/ 144850 w 469825"/>
              <a:gd name="connsiteY29" fmla="*/ 306053 h 434345"/>
              <a:gd name="connsiteX30" fmla="*/ 148368 w 469825"/>
              <a:gd name="connsiteY30" fmla="*/ 316022 h 434345"/>
              <a:gd name="connsiteX31" fmla="*/ 184727 w 469825"/>
              <a:gd name="connsiteY31" fmla="*/ 425099 h 434345"/>
              <a:gd name="connsiteX32" fmla="*/ 184727 w 469825"/>
              <a:gd name="connsiteY32" fmla="*/ 425686 h 434345"/>
              <a:gd name="connsiteX33" fmla="*/ 184727 w 469825"/>
              <a:gd name="connsiteY33" fmla="*/ 426272 h 434345"/>
              <a:gd name="connsiteX34" fmla="*/ 193524 w 469825"/>
              <a:gd name="connsiteY34" fmla="*/ 433896 h 434345"/>
              <a:gd name="connsiteX35" fmla="*/ 204666 w 469825"/>
              <a:gd name="connsiteY35" fmla="*/ 430964 h 434345"/>
              <a:gd name="connsiteX36" fmla="*/ 205253 w 469825"/>
              <a:gd name="connsiteY36" fmla="*/ 430377 h 434345"/>
              <a:gd name="connsiteX37" fmla="*/ 208771 w 469825"/>
              <a:gd name="connsiteY37" fmla="*/ 426859 h 434345"/>
              <a:gd name="connsiteX38" fmla="*/ 282662 w 469825"/>
              <a:gd name="connsiteY38" fmla="*/ 354140 h 434345"/>
              <a:gd name="connsiteX39" fmla="*/ 395258 w 469825"/>
              <a:gd name="connsiteY39" fmla="*/ 392845 h 434345"/>
              <a:gd name="connsiteX40" fmla="*/ 405228 w 469825"/>
              <a:gd name="connsiteY40" fmla="*/ 391672 h 434345"/>
              <a:gd name="connsiteX41" fmla="*/ 411092 w 469825"/>
              <a:gd name="connsiteY41" fmla="*/ 383462 h 434345"/>
              <a:gd name="connsiteX42" fmla="*/ 469736 w 469825"/>
              <a:gd name="connsiteY42" fmla="*/ 14007 h 434345"/>
              <a:gd name="connsiteX43" fmla="*/ 464458 w 469825"/>
              <a:gd name="connsiteY43" fmla="*/ 2279 h 4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825" h="434345">
                <a:moveTo>
                  <a:pt x="389394" y="365283"/>
                </a:moveTo>
                <a:lnTo>
                  <a:pt x="283835" y="328924"/>
                </a:lnTo>
                <a:lnTo>
                  <a:pt x="283249" y="328924"/>
                </a:lnTo>
                <a:lnTo>
                  <a:pt x="241025" y="314263"/>
                </a:lnTo>
                <a:lnTo>
                  <a:pt x="438655" y="53299"/>
                </a:lnTo>
                <a:lnTo>
                  <a:pt x="389394" y="365283"/>
                </a:lnTo>
                <a:close/>
                <a:moveTo>
                  <a:pt x="257446" y="345344"/>
                </a:moveTo>
                <a:lnTo>
                  <a:pt x="218741" y="384049"/>
                </a:lnTo>
                <a:lnTo>
                  <a:pt x="229297" y="335961"/>
                </a:lnTo>
                <a:lnTo>
                  <a:pt x="257446" y="345344"/>
                </a:lnTo>
                <a:lnTo>
                  <a:pt x="257446" y="345344"/>
                </a:lnTo>
                <a:close/>
                <a:moveTo>
                  <a:pt x="210531" y="315436"/>
                </a:moveTo>
                <a:cubicBezTo>
                  <a:pt x="209358" y="316609"/>
                  <a:pt x="208771" y="318368"/>
                  <a:pt x="208185" y="320127"/>
                </a:cubicBezTo>
                <a:lnTo>
                  <a:pt x="206426" y="327751"/>
                </a:lnTo>
                <a:lnTo>
                  <a:pt x="194697" y="381117"/>
                </a:lnTo>
                <a:lnTo>
                  <a:pt x="166548" y="299015"/>
                </a:lnTo>
                <a:lnTo>
                  <a:pt x="385875" y="87898"/>
                </a:lnTo>
                <a:lnTo>
                  <a:pt x="217568" y="306639"/>
                </a:lnTo>
                <a:lnTo>
                  <a:pt x="210531" y="315436"/>
                </a:lnTo>
                <a:close/>
                <a:moveTo>
                  <a:pt x="41051" y="246236"/>
                </a:moveTo>
                <a:lnTo>
                  <a:pt x="384702" y="63268"/>
                </a:lnTo>
                <a:lnTo>
                  <a:pt x="149541" y="283182"/>
                </a:lnTo>
                <a:lnTo>
                  <a:pt x="41051" y="246236"/>
                </a:lnTo>
                <a:close/>
                <a:moveTo>
                  <a:pt x="464458" y="2279"/>
                </a:moveTo>
                <a:cubicBezTo>
                  <a:pt x="460939" y="-654"/>
                  <a:pt x="455661" y="-654"/>
                  <a:pt x="451556" y="1692"/>
                </a:cubicBezTo>
                <a:lnTo>
                  <a:pt x="6451" y="238026"/>
                </a:lnTo>
                <a:cubicBezTo>
                  <a:pt x="2346" y="240372"/>
                  <a:pt x="0" y="244477"/>
                  <a:pt x="0" y="249168"/>
                </a:cubicBezTo>
                <a:cubicBezTo>
                  <a:pt x="0" y="253860"/>
                  <a:pt x="3519" y="257965"/>
                  <a:pt x="7624" y="259138"/>
                </a:cubicBezTo>
                <a:lnTo>
                  <a:pt x="129602" y="300775"/>
                </a:lnTo>
                <a:lnTo>
                  <a:pt x="144850" y="306053"/>
                </a:lnTo>
                <a:lnTo>
                  <a:pt x="148368" y="316022"/>
                </a:lnTo>
                <a:lnTo>
                  <a:pt x="184727" y="425099"/>
                </a:lnTo>
                <a:lnTo>
                  <a:pt x="184727" y="425686"/>
                </a:lnTo>
                <a:lnTo>
                  <a:pt x="184727" y="426272"/>
                </a:lnTo>
                <a:cubicBezTo>
                  <a:pt x="185900" y="429791"/>
                  <a:pt x="189419" y="432723"/>
                  <a:pt x="193524" y="433896"/>
                </a:cubicBezTo>
                <a:cubicBezTo>
                  <a:pt x="197629" y="435069"/>
                  <a:pt x="201734" y="433896"/>
                  <a:pt x="204666" y="430964"/>
                </a:cubicBezTo>
                <a:lnTo>
                  <a:pt x="205253" y="430377"/>
                </a:lnTo>
                <a:lnTo>
                  <a:pt x="208771" y="426859"/>
                </a:lnTo>
                <a:lnTo>
                  <a:pt x="282662" y="354140"/>
                </a:lnTo>
                <a:lnTo>
                  <a:pt x="395258" y="392845"/>
                </a:lnTo>
                <a:cubicBezTo>
                  <a:pt x="398777" y="394018"/>
                  <a:pt x="402295" y="393432"/>
                  <a:pt x="405228" y="391672"/>
                </a:cubicBezTo>
                <a:cubicBezTo>
                  <a:pt x="408160" y="389913"/>
                  <a:pt x="410506" y="386981"/>
                  <a:pt x="411092" y="383462"/>
                </a:cubicBezTo>
                <a:lnTo>
                  <a:pt x="469736" y="14007"/>
                </a:lnTo>
                <a:cubicBezTo>
                  <a:pt x="470322" y="8729"/>
                  <a:pt x="467976" y="4624"/>
                  <a:pt x="464458" y="2279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2BE3E5-1E3A-4124-A311-E97B13F5EA73}"/>
              </a:ext>
            </a:extLst>
          </p:cNvPr>
          <p:cNvSpPr txBox="1"/>
          <p:nvPr/>
        </p:nvSpPr>
        <p:spPr>
          <a:xfrm>
            <a:off x="4860403" y="6219342"/>
            <a:ext cx="353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>
                    <a:alpha val="40000"/>
                  </a:schemeClr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Введите свой вопрос…</a:t>
            </a:r>
          </a:p>
        </p:txBody>
      </p: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1630C9D2-A6FD-4AF1-B7A3-98357B594B9F}"/>
              </a:ext>
            </a:extLst>
          </p:cNvPr>
          <p:cNvGrpSpPr/>
          <p:nvPr/>
        </p:nvGrpSpPr>
        <p:grpSpPr>
          <a:xfrm>
            <a:off x="5028645" y="2022025"/>
            <a:ext cx="3409065" cy="1497707"/>
            <a:chOff x="1727200" y="3680409"/>
            <a:chExt cx="3409065" cy="1497707"/>
          </a:xfrm>
          <a:effectLst>
            <a:innerShdw blurRad="190500">
              <a:schemeClr val="bg1"/>
            </a:innerShdw>
          </a:effectLst>
        </p:grpSpPr>
        <p:sp>
          <p:nvSpPr>
            <p:cNvPr id="92" name="Облачко с текстом: прямоугольное со скругленными углами 9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0A7F31C-363F-4DCF-8583-050A29CC9C39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2F4EEDF-075A-4BBF-B16D-1EFCE753EE33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установить </a:t>
              </a:r>
              <a:r>
                <a:rPr lang="ru-RU" dirty="0" err="1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арч</a:t>
              </a:r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?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EFD2FBA-7463-4ECF-AE11-9B7AE40209F0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Тимур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AF25D4B-17EE-4DA3-A7E3-F1BE0E18D6AD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18:24 утра</a:t>
              </a:r>
            </a:p>
          </p:txBody>
        </p:sp>
      </p:grpSp>
      <p:sp>
        <p:nvSpPr>
          <p:cNvPr id="96" name="Прямоугольник: скругленные противолежащие углы 95">
            <a:extLst>
              <a:ext uri="{FF2B5EF4-FFF2-40B4-BE49-F238E27FC236}">
                <a16:creationId xmlns:a16="http://schemas.microsoft.com/office/drawing/2014/main" id="{22966254-4AB8-47B6-AF29-7F75E27BFA85}"/>
              </a:ext>
            </a:extLst>
          </p:cNvPr>
          <p:cNvSpPr/>
          <p:nvPr/>
        </p:nvSpPr>
        <p:spPr>
          <a:xfrm>
            <a:off x="5807648" y="3727440"/>
            <a:ext cx="6384351" cy="7048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800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Ну, нужно всего лишь того</a:t>
            </a:r>
          </a:p>
          <a:p>
            <a:r>
              <a:rPr lang="ru-RU" sz="1800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этого туда сюда… (Сложный)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06149A-A25A-45A0-B93A-691FD1F3C78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936" y="3851270"/>
            <a:ext cx="457200" cy="457200"/>
          </a:xfrm>
          <a:prstGeom prst="rect">
            <a:avLst/>
          </a:prstGeom>
        </p:spPr>
      </p:pic>
      <p:pic>
        <p:nvPicPr>
          <p:cNvPr id="9" name="Рисунок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95ECEA-18F5-4923-B0C1-F694B63C782A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873" y="3851271"/>
            <a:ext cx="457200" cy="4572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8911011-1362-4A9B-86FC-D4C02166F9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246" y="6092607"/>
            <a:ext cx="622800" cy="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1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0" scaled="0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5638EDE-0A9A-468E-8C65-02CAE60F9F2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769BD1E-B0C0-4AF7-98E3-DFB6B1E828E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DA1A8AB-8CF7-4528-BE7A-3CC1B891E45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2160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8396E15-5CFA-4107-AF71-CBCB320CB89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411B24-07E4-45F9-B5FE-EE4FCD1B2B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195636"/>
            <a:ext cx="457200" cy="457200"/>
          </a:xfrm>
          <a:prstGeom prst="rect">
            <a:avLst/>
          </a:prstGeom>
        </p:spPr>
      </p:pic>
      <p:sp>
        <p:nvSpPr>
          <p:cNvPr id="50" name="Прямоугольник: скругленные противолежащие углы 49">
            <a:extLst>
              <a:ext uri="{FF2B5EF4-FFF2-40B4-BE49-F238E27FC236}">
                <a16:creationId xmlns:a16="http://schemas.microsoft.com/office/drawing/2014/main" id="{6D8A868F-05D6-40DE-87AF-747D3CE89677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Тимур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5 Р</a:t>
            </a: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2CCDB25B-8640-428B-90DC-4766889E6077}"/>
              </a:ext>
            </a:extLst>
          </p:cNvPr>
          <p:cNvGrpSpPr/>
          <p:nvPr/>
        </p:nvGrpSpPr>
        <p:grpSpPr>
          <a:xfrm>
            <a:off x="5016500" y="256986"/>
            <a:ext cx="3409065" cy="1497707"/>
            <a:chOff x="1727200" y="3680409"/>
            <a:chExt cx="3409065" cy="1497707"/>
          </a:xfrm>
        </p:grpSpPr>
        <p:sp>
          <p:nvSpPr>
            <p:cNvPr id="81" name="Облачко с текстом: прямоугольное со скругленными углами 80">
              <a:extLst>
                <a:ext uri="{FF2B5EF4-FFF2-40B4-BE49-F238E27FC236}">
                  <a16:creationId xmlns:a16="http://schemas.microsoft.com/office/drawing/2014/main" id="{6DA52412-495C-41EC-A49D-CF8A433CF65C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E9ECD11-D4B6-4546-A20F-8BDE22225F54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делать вид, что всё хорошо?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A172275-F9F2-466D-90C9-76F07B8B157B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Игорь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18069E5-B173-4CFC-A968-CC170A77067C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14 мая 2077 года 11:54 утра</a:t>
              </a:r>
            </a:p>
          </p:txBody>
        </p:sp>
      </p:grp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29C7AD35-E733-4733-9BFF-C7E899E8B514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2BB1A830-6452-496A-A5F6-5A13D0669392}"/>
              </a:ext>
            </a:extLst>
          </p:cNvPr>
          <p:cNvSpPr/>
          <p:nvPr/>
        </p:nvSpPr>
        <p:spPr>
          <a:xfrm>
            <a:off x="9675091" y="5885411"/>
            <a:ext cx="2646218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851FE9E0-DFA0-4787-92D2-8D4E8E3A4A42}"/>
              </a:ext>
            </a:extLst>
          </p:cNvPr>
          <p:cNvSpPr/>
          <p:nvPr/>
        </p:nvSpPr>
        <p:spPr>
          <a:xfrm>
            <a:off x="10998200" y="5885411"/>
            <a:ext cx="132120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8" name="Рисунок 11" descr="Отправить со сплошной заливкой">
            <a:extLst>
              <a:ext uri="{FF2B5EF4-FFF2-40B4-BE49-F238E27FC236}">
                <a16:creationId xmlns:a16="http://schemas.microsoft.com/office/drawing/2014/main" id="{A0ABBC31-580E-4CD0-B7E5-C8C83786E009}"/>
              </a:ext>
            </a:extLst>
          </p:cNvPr>
          <p:cNvSpPr/>
          <p:nvPr/>
        </p:nvSpPr>
        <p:spPr>
          <a:xfrm rot="900000">
            <a:off x="11347486" y="6116203"/>
            <a:ext cx="622627" cy="575608"/>
          </a:xfrm>
          <a:custGeom>
            <a:avLst/>
            <a:gdLst>
              <a:gd name="connsiteX0" fmla="*/ 389394 w 469825"/>
              <a:gd name="connsiteY0" fmla="*/ 365283 h 434345"/>
              <a:gd name="connsiteX1" fmla="*/ 283835 w 469825"/>
              <a:gd name="connsiteY1" fmla="*/ 328924 h 434345"/>
              <a:gd name="connsiteX2" fmla="*/ 283249 w 469825"/>
              <a:gd name="connsiteY2" fmla="*/ 328924 h 434345"/>
              <a:gd name="connsiteX3" fmla="*/ 241025 w 469825"/>
              <a:gd name="connsiteY3" fmla="*/ 314263 h 434345"/>
              <a:gd name="connsiteX4" fmla="*/ 438655 w 469825"/>
              <a:gd name="connsiteY4" fmla="*/ 53299 h 434345"/>
              <a:gd name="connsiteX5" fmla="*/ 389394 w 469825"/>
              <a:gd name="connsiteY5" fmla="*/ 365283 h 434345"/>
              <a:gd name="connsiteX6" fmla="*/ 257446 w 469825"/>
              <a:gd name="connsiteY6" fmla="*/ 345344 h 434345"/>
              <a:gd name="connsiteX7" fmla="*/ 218741 w 469825"/>
              <a:gd name="connsiteY7" fmla="*/ 384049 h 434345"/>
              <a:gd name="connsiteX8" fmla="*/ 229297 w 469825"/>
              <a:gd name="connsiteY8" fmla="*/ 335961 h 434345"/>
              <a:gd name="connsiteX9" fmla="*/ 257446 w 469825"/>
              <a:gd name="connsiteY9" fmla="*/ 345344 h 434345"/>
              <a:gd name="connsiteX10" fmla="*/ 257446 w 469825"/>
              <a:gd name="connsiteY10" fmla="*/ 345344 h 434345"/>
              <a:gd name="connsiteX11" fmla="*/ 210531 w 469825"/>
              <a:gd name="connsiteY11" fmla="*/ 315436 h 434345"/>
              <a:gd name="connsiteX12" fmla="*/ 208185 w 469825"/>
              <a:gd name="connsiteY12" fmla="*/ 320127 h 434345"/>
              <a:gd name="connsiteX13" fmla="*/ 206426 w 469825"/>
              <a:gd name="connsiteY13" fmla="*/ 327751 h 434345"/>
              <a:gd name="connsiteX14" fmla="*/ 194697 w 469825"/>
              <a:gd name="connsiteY14" fmla="*/ 381117 h 434345"/>
              <a:gd name="connsiteX15" fmla="*/ 166548 w 469825"/>
              <a:gd name="connsiteY15" fmla="*/ 299015 h 434345"/>
              <a:gd name="connsiteX16" fmla="*/ 385875 w 469825"/>
              <a:gd name="connsiteY16" fmla="*/ 87898 h 434345"/>
              <a:gd name="connsiteX17" fmla="*/ 217568 w 469825"/>
              <a:gd name="connsiteY17" fmla="*/ 306639 h 434345"/>
              <a:gd name="connsiteX18" fmla="*/ 210531 w 469825"/>
              <a:gd name="connsiteY18" fmla="*/ 315436 h 434345"/>
              <a:gd name="connsiteX19" fmla="*/ 41051 w 469825"/>
              <a:gd name="connsiteY19" fmla="*/ 246236 h 434345"/>
              <a:gd name="connsiteX20" fmla="*/ 384702 w 469825"/>
              <a:gd name="connsiteY20" fmla="*/ 63268 h 434345"/>
              <a:gd name="connsiteX21" fmla="*/ 149541 w 469825"/>
              <a:gd name="connsiteY21" fmla="*/ 283182 h 434345"/>
              <a:gd name="connsiteX22" fmla="*/ 41051 w 469825"/>
              <a:gd name="connsiteY22" fmla="*/ 246236 h 434345"/>
              <a:gd name="connsiteX23" fmla="*/ 464458 w 469825"/>
              <a:gd name="connsiteY23" fmla="*/ 2279 h 434345"/>
              <a:gd name="connsiteX24" fmla="*/ 451556 w 469825"/>
              <a:gd name="connsiteY24" fmla="*/ 1692 h 434345"/>
              <a:gd name="connsiteX25" fmla="*/ 6451 w 469825"/>
              <a:gd name="connsiteY25" fmla="*/ 238026 h 434345"/>
              <a:gd name="connsiteX26" fmla="*/ 0 w 469825"/>
              <a:gd name="connsiteY26" fmla="*/ 249168 h 434345"/>
              <a:gd name="connsiteX27" fmla="*/ 7624 w 469825"/>
              <a:gd name="connsiteY27" fmla="*/ 259138 h 434345"/>
              <a:gd name="connsiteX28" fmla="*/ 129602 w 469825"/>
              <a:gd name="connsiteY28" fmla="*/ 300775 h 434345"/>
              <a:gd name="connsiteX29" fmla="*/ 144850 w 469825"/>
              <a:gd name="connsiteY29" fmla="*/ 306053 h 434345"/>
              <a:gd name="connsiteX30" fmla="*/ 148368 w 469825"/>
              <a:gd name="connsiteY30" fmla="*/ 316022 h 434345"/>
              <a:gd name="connsiteX31" fmla="*/ 184727 w 469825"/>
              <a:gd name="connsiteY31" fmla="*/ 425099 h 434345"/>
              <a:gd name="connsiteX32" fmla="*/ 184727 w 469825"/>
              <a:gd name="connsiteY32" fmla="*/ 425686 h 434345"/>
              <a:gd name="connsiteX33" fmla="*/ 184727 w 469825"/>
              <a:gd name="connsiteY33" fmla="*/ 426272 h 434345"/>
              <a:gd name="connsiteX34" fmla="*/ 193524 w 469825"/>
              <a:gd name="connsiteY34" fmla="*/ 433896 h 434345"/>
              <a:gd name="connsiteX35" fmla="*/ 204666 w 469825"/>
              <a:gd name="connsiteY35" fmla="*/ 430964 h 434345"/>
              <a:gd name="connsiteX36" fmla="*/ 205253 w 469825"/>
              <a:gd name="connsiteY36" fmla="*/ 430377 h 434345"/>
              <a:gd name="connsiteX37" fmla="*/ 208771 w 469825"/>
              <a:gd name="connsiteY37" fmla="*/ 426859 h 434345"/>
              <a:gd name="connsiteX38" fmla="*/ 282662 w 469825"/>
              <a:gd name="connsiteY38" fmla="*/ 354140 h 434345"/>
              <a:gd name="connsiteX39" fmla="*/ 395258 w 469825"/>
              <a:gd name="connsiteY39" fmla="*/ 392845 h 434345"/>
              <a:gd name="connsiteX40" fmla="*/ 405228 w 469825"/>
              <a:gd name="connsiteY40" fmla="*/ 391672 h 434345"/>
              <a:gd name="connsiteX41" fmla="*/ 411092 w 469825"/>
              <a:gd name="connsiteY41" fmla="*/ 383462 h 434345"/>
              <a:gd name="connsiteX42" fmla="*/ 469736 w 469825"/>
              <a:gd name="connsiteY42" fmla="*/ 14007 h 434345"/>
              <a:gd name="connsiteX43" fmla="*/ 464458 w 469825"/>
              <a:gd name="connsiteY43" fmla="*/ 2279 h 4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825" h="434345">
                <a:moveTo>
                  <a:pt x="389394" y="365283"/>
                </a:moveTo>
                <a:lnTo>
                  <a:pt x="283835" y="328924"/>
                </a:lnTo>
                <a:lnTo>
                  <a:pt x="283249" y="328924"/>
                </a:lnTo>
                <a:lnTo>
                  <a:pt x="241025" y="314263"/>
                </a:lnTo>
                <a:lnTo>
                  <a:pt x="438655" y="53299"/>
                </a:lnTo>
                <a:lnTo>
                  <a:pt x="389394" y="365283"/>
                </a:lnTo>
                <a:close/>
                <a:moveTo>
                  <a:pt x="257446" y="345344"/>
                </a:moveTo>
                <a:lnTo>
                  <a:pt x="218741" y="384049"/>
                </a:lnTo>
                <a:lnTo>
                  <a:pt x="229297" y="335961"/>
                </a:lnTo>
                <a:lnTo>
                  <a:pt x="257446" y="345344"/>
                </a:lnTo>
                <a:lnTo>
                  <a:pt x="257446" y="345344"/>
                </a:lnTo>
                <a:close/>
                <a:moveTo>
                  <a:pt x="210531" y="315436"/>
                </a:moveTo>
                <a:cubicBezTo>
                  <a:pt x="209358" y="316609"/>
                  <a:pt x="208771" y="318368"/>
                  <a:pt x="208185" y="320127"/>
                </a:cubicBezTo>
                <a:lnTo>
                  <a:pt x="206426" y="327751"/>
                </a:lnTo>
                <a:lnTo>
                  <a:pt x="194697" y="381117"/>
                </a:lnTo>
                <a:lnTo>
                  <a:pt x="166548" y="299015"/>
                </a:lnTo>
                <a:lnTo>
                  <a:pt x="385875" y="87898"/>
                </a:lnTo>
                <a:lnTo>
                  <a:pt x="217568" y="306639"/>
                </a:lnTo>
                <a:lnTo>
                  <a:pt x="210531" y="315436"/>
                </a:lnTo>
                <a:close/>
                <a:moveTo>
                  <a:pt x="41051" y="246236"/>
                </a:moveTo>
                <a:lnTo>
                  <a:pt x="384702" y="63268"/>
                </a:lnTo>
                <a:lnTo>
                  <a:pt x="149541" y="283182"/>
                </a:lnTo>
                <a:lnTo>
                  <a:pt x="41051" y="246236"/>
                </a:lnTo>
                <a:close/>
                <a:moveTo>
                  <a:pt x="464458" y="2279"/>
                </a:moveTo>
                <a:cubicBezTo>
                  <a:pt x="460939" y="-654"/>
                  <a:pt x="455661" y="-654"/>
                  <a:pt x="451556" y="1692"/>
                </a:cubicBezTo>
                <a:lnTo>
                  <a:pt x="6451" y="238026"/>
                </a:lnTo>
                <a:cubicBezTo>
                  <a:pt x="2346" y="240372"/>
                  <a:pt x="0" y="244477"/>
                  <a:pt x="0" y="249168"/>
                </a:cubicBezTo>
                <a:cubicBezTo>
                  <a:pt x="0" y="253860"/>
                  <a:pt x="3519" y="257965"/>
                  <a:pt x="7624" y="259138"/>
                </a:cubicBezTo>
                <a:lnTo>
                  <a:pt x="129602" y="300775"/>
                </a:lnTo>
                <a:lnTo>
                  <a:pt x="144850" y="306053"/>
                </a:lnTo>
                <a:lnTo>
                  <a:pt x="148368" y="316022"/>
                </a:lnTo>
                <a:lnTo>
                  <a:pt x="184727" y="425099"/>
                </a:lnTo>
                <a:lnTo>
                  <a:pt x="184727" y="425686"/>
                </a:lnTo>
                <a:lnTo>
                  <a:pt x="184727" y="426272"/>
                </a:lnTo>
                <a:cubicBezTo>
                  <a:pt x="185900" y="429791"/>
                  <a:pt x="189419" y="432723"/>
                  <a:pt x="193524" y="433896"/>
                </a:cubicBezTo>
                <a:cubicBezTo>
                  <a:pt x="197629" y="435069"/>
                  <a:pt x="201734" y="433896"/>
                  <a:pt x="204666" y="430964"/>
                </a:cubicBezTo>
                <a:lnTo>
                  <a:pt x="205253" y="430377"/>
                </a:lnTo>
                <a:lnTo>
                  <a:pt x="208771" y="426859"/>
                </a:lnTo>
                <a:lnTo>
                  <a:pt x="282662" y="354140"/>
                </a:lnTo>
                <a:lnTo>
                  <a:pt x="395258" y="392845"/>
                </a:lnTo>
                <a:cubicBezTo>
                  <a:pt x="398777" y="394018"/>
                  <a:pt x="402295" y="393432"/>
                  <a:pt x="405228" y="391672"/>
                </a:cubicBezTo>
                <a:cubicBezTo>
                  <a:pt x="408160" y="389913"/>
                  <a:pt x="410506" y="386981"/>
                  <a:pt x="411092" y="383462"/>
                </a:cubicBezTo>
                <a:lnTo>
                  <a:pt x="469736" y="14007"/>
                </a:lnTo>
                <a:cubicBezTo>
                  <a:pt x="470322" y="8729"/>
                  <a:pt x="467976" y="4624"/>
                  <a:pt x="464458" y="2279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solidFill>
                <a:schemeClr val="bg1"/>
              </a:solidFill>
            </a:endParaRP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8F4B0227-BBFA-4CC2-9AE9-44D8FCA9C15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246" y="6139779"/>
            <a:ext cx="622800" cy="6228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22BE3E5-1E3A-4124-A311-E97B13F5EA73}"/>
              </a:ext>
            </a:extLst>
          </p:cNvPr>
          <p:cNvSpPr txBox="1"/>
          <p:nvPr/>
        </p:nvSpPr>
        <p:spPr>
          <a:xfrm>
            <a:off x="4860403" y="6219342"/>
            <a:ext cx="353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>
                    <a:alpha val="40000"/>
                  </a:schemeClr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Введите свой вопрос…</a:t>
            </a:r>
          </a:p>
        </p:txBody>
      </p:sp>
    </p:spTree>
    <p:extLst>
      <p:ext uri="{BB962C8B-B14F-4D97-AF65-F5344CB8AC3E}">
        <p14:creationId xmlns:p14="http://schemas.microsoft.com/office/powerpoint/2010/main" val="257875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89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D585C763-4C8C-41A6-9AEE-FADE2F678E1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1136392-5983-4794-8818-60E60A05AC1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7006C8F9-1F4D-42E3-9C89-3C9557AD87C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D91A488-95C5-43FE-A9FC-A54E9C45109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397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1651C6-3A0E-4C7B-AC8E-FD00BBFB50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  <p:sp>
        <p:nvSpPr>
          <p:cNvPr id="50" name="Прямоугольник: скругленные противолежащие углы 49">
            <a:extLst>
              <a:ext uri="{FF2B5EF4-FFF2-40B4-BE49-F238E27FC236}">
                <a16:creationId xmlns:a16="http://schemas.microsoft.com/office/drawing/2014/main" id="{87157B5D-FD4C-4BFF-A609-DC120319907A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Montserrat Black" panose="00000A00000000000000" pitchFamily="2" charset="-52"/>
              </a:rPr>
              <a:t>Мукра</a:t>
            </a:r>
            <a:r>
              <a:rPr lang="ru-RU" dirty="0">
                <a:latin typeface="Montserrat Black" panose="00000A00000000000000" pitchFamily="2" charset="-52"/>
              </a:rPr>
              <a:t>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25 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7AAEC8-D7D3-4409-BA75-B55964DF3DB3}"/>
              </a:ext>
            </a:extLst>
          </p:cNvPr>
          <p:cNvSpPr txBox="1"/>
          <p:nvPr/>
        </p:nvSpPr>
        <p:spPr>
          <a:xfrm>
            <a:off x="5016500" y="796814"/>
            <a:ext cx="21637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Мукра</a:t>
            </a:r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 (Р)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Тимур (Р)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Игорь (Р)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Слава (Р)</a:t>
            </a:r>
          </a:p>
          <a:p>
            <a:endParaRPr lang="ru-RU" sz="1800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Владислава (Р)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Полина (Р)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Админ3 (А)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Админ2 (А)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B9E815-0981-45B8-BAE7-6605B1DBBDFE}"/>
              </a:ext>
            </a:extLst>
          </p:cNvPr>
          <p:cNvSpPr txBox="1"/>
          <p:nvPr/>
        </p:nvSpPr>
        <p:spPr>
          <a:xfrm>
            <a:off x="7180258" y="783487"/>
            <a:ext cx="25987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Это Вы</a:t>
            </a:r>
          </a:p>
          <a:p>
            <a:pPr algn="r"/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pPr algn="r"/>
            <a:r>
              <a:rPr lang="ru-RU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Онлайн</a:t>
            </a:r>
            <a:endParaRPr lang="ru-RU" sz="1800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pPr algn="r"/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pPr algn="r"/>
            <a:r>
              <a:rPr lang="ru-RU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Был час назад</a:t>
            </a:r>
            <a:endParaRPr lang="ru-RU" sz="1800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pPr algn="r"/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pPr algn="r"/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Был вчера</a:t>
            </a:r>
          </a:p>
          <a:p>
            <a:pPr algn="r"/>
            <a:endParaRPr lang="ru-RU" sz="1800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pPr algn="r"/>
            <a:r>
              <a:rPr lang="ru-RU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Неделю назад</a:t>
            </a:r>
          </a:p>
          <a:p>
            <a:pPr algn="r"/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pPr algn="r"/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Более 14 </a:t>
            </a:r>
            <a:r>
              <a:rPr lang="ru-RU" sz="1800" dirty="0" err="1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дн</a:t>
            </a:r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. назад</a:t>
            </a:r>
          </a:p>
          <a:p>
            <a:pPr algn="r"/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pPr algn="r"/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Спит…</a:t>
            </a:r>
          </a:p>
          <a:p>
            <a:pPr algn="r"/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pPr algn="r"/>
            <a:r>
              <a:rPr lang="ru-RU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Не беспокоить</a:t>
            </a:r>
            <a:endParaRPr lang="ru-RU" sz="1800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EF0964B8-D84E-4D46-A419-17ECC2072F7A}"/>
              </a:ext>
            </a:extLst>
          </p:cNvPr>
          <p:cNvSpPr/>
          <p:nvPr/>
        </p:nvSpPr>
        <p:spPr>
          <a:xfrm>
            <a:off x="4256085" y="1359893"/>
            <a:ext cx="7143286" cy="2741028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До нас дошли слухи, что вы правильно ответили на чей-то вопрос!!!</a:t>
            </a:r>
          </a:p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Умничка, вам начислено 25 Р</a:t>
            </a:r>
          </a:p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Продолжайте в том же духе!</a:t>
            </a:r>
          </a:p>
        </p:txBody>
      </p:sp>
    </p:spTree>
    <p:extLst>
      <p:ext uri="{BB962C8B-B14F-4D97-AF65-F5344CB8AC3E}">
        <p14:creationId xmlns:p14="http://schemas.microsoft.com/office/powerpoint/2010/main" val="1227282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62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gradFill flip="none" rotWithShape="1"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Купить</a:t>
            </a: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5323E74-937A-4DDA-A804-34B6C15433D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B698E0C-4713-4CEA-8D9E-52C9EF18B09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49DB94-BADC-454D-97AE-889B5EC27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71DB7C4-C2CE-4F71-BC6E-FC09D87EA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2792C-EE1C-4AB3-99B9-A2F8ED140A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1306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17200046-2EF2-4D67-9C60-480B6F84C4AC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Montserrat Black" panose="00000A00000000000000" pitchFamily="2" charset="-52"/>
              </a:rPr>
              <a:t>Мукра</a:t>
            </a:r>
            <a:r>
              <a:rPr lang="ru-RU" dirty="0">
                <a:latin typeface="Montserrat Black" panose="00000A00000000000000" pitchFamily="2" charset="-52"/>
              </a:rPr>
              <a:t>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25 Р</a:t>
            </a:r>
          </a:p>
        </p:txBody>
      </p:sp>
      <p:sp>
        <p:nvSpPr>
          <p:cNvPr id="82" name="Прямоугольник: скругленные углы 81">
            <a:hlinkClick r:id="rId3" action="ppaction://hlinksldjump"/>
            <a:extLst>
              <a:ext uri="{FF2B5EF4-FFF2-40B4-BE49-F238E27FC236}">
                <a16:creationId xmlns:a16="http://schemas.microsoft.com/office/drawing/2014/main" id="{5D3333E9-ACBF-4928-BE55-7B920BE16807}"/>
              </a:ext>
            </a:extLst>
          </p:cNvPr>
          <p:cNvSpPr/>
          <p:nvPr/>
        </p:nvSpPr>
        <p:spPr>
          <a:xfrm>
            <a:off x="5392364" y="1323498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Пачка чипсов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5 Р</a:t>
            </a:r>
          </a:p>
        </p:txBody>
      </p:sp>
      <p:sp>
        <p:nvSpPr>
          <p:cNvPr id="83" name="Прямоугольник: скругленные углы 8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D8FB61-87D6-4814-91E1-1CBBA242C9FF}"/>
              </a:ext>
            </a:extLst>
          </p:cNvPr>
          <p:cNvSpPr/>
          <p:nvPr/>
        </p:nvSpPr>
        <p:spPr>
          <a:xfrm>
            <a:off x="5392364" y="274850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Отдых на Мальдивах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10000 Р</a:t>
            </a:r>
          </a:p>
        </p:txBody>
      </p:sp>
    </p:spTree>
    <p:extLst>
      <p:ext uri="{BB962C8B-B14F-4D97-AF65-F5344CB8AC3E}">
        <p14:creationId xmlns:p14="http://schemas.microsoft.com/office/powerpoint/2010/main" val="4266995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62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gradFill flip="none" rotWithShape="1"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Купить</a:t>
            </a: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5323E74-937A-4DDA-A804-34B6C15433D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B698E0C-4713-4CEA-8D9E-52C9EF18B09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49DB94-BADC-454D-97AE-889B5EC27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71DB7C4-C2CE-4F71-BC6E-FC09D87EA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2792C-EE1C-4AB3-99B9-A2F8ED140A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1306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17200046-2EF2-4D67-9C60-480B6F84C4AC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Montserrat Black" panose="00000A00000000000000" pitchFamily="2" charset="-52"/>
              </a:rPr>
              <a:t>Мукра</a:t>
            </a:r>
            <a:r>
              <a:rPr lang="ru-RU" dirty="0">
                <a:latin typeface="Montserrat Black" panose="00000A00000000000000" pitchFamily="2" charset="-52"/>
              </a:rPr>
              <a:t>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25 Р</a:t>
            </a: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5D3333E9-ACBF-4928-BE55-7B920BE16807}"/>
              </a:ext>
            </a:extLst>
          </p:cNvPr>
          <p:cNvSpPr/>
          <p:nvPr/>
        </p:nvSpPr>
        <p:spPr>
          <a:xfrm>
            <a:off x="5392364" y="1323498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Пачка чипсов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5 Р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47D8FB61-87D6-4814-91E1-1CBBA242C9FF}"/>
              </a:ext>
            </a:extLst>
          </p:cNvPr>
          <p:cNvSpPr/>
          <p:nvPr/>
        </p:nvSpPr>
        <p:spPr>
          <a:xfrm>
            <a:off x="5392364" y="274850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Отдых на Мальдивах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10000 Р</a:t>
            </a:r>
          </a:p>
        </p:txBody>
      </p:sp>
    </p:spTree>
    <p:extLst>
      <p:ext uri="{BB962C8B-B14F-4D97-AF65-F5344CB8AC3E}">
        <p14:creationId xmlns:p14="http://schemas.microsoft.com/office/powerpoint/2010/main" val="382136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2B506-2CA0-4DD2-B05F-387CE1E91496}"/>
              </a:ext>
            </a:extLst>
          </p:cNvPr>
          <p:cNvSpPr txBox="1"/>
          <p:nvPr/>
        </p:nvSpPr>
        <p:spPr>
          <a:xfrm>
            <a:off x="2217356" y="2851919"/>
            <a:ext cx="400119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900" dirty="0">
                <a:solidFill>
                  <a:schemeClr val="bg1"/>
                </a:solidFill>
                <a:latin typeface="Montserrat Black" panose="00000A00000000000000" pitchFamily="2" charset="-52"/>
              </a:rPr>
              <a:t>Начало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BC7AC-9496-4E94-84A9-9C8350AF2601}"/>
              </a:ext>
            </a:extLst>
          </p:cNvPr>
          <p:cNvSpPr txBox="1"/>
          <p:nvPr/>
        </p:nvSpPr>
        <p:spPr>
          <a:xfrm>
            <a:off x="-1468236" y="-3208713"/>
            <a:ext cx="5286896" cy="212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Black" panose="00000A00000000000000" pitchFamily="2" charset="-52"/>
              </a:rPr>
              <a:t>Презентация пользовательского интерфейса будущего продукта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C998-F3A7-43DE-9E9B-32D25AFBA137}"/>
              </a:ext>
            </a:extLst>
          </p:cNvPr>
          <p:cNvSpPr txBox="1"/>
          <p:nvPr/>
        </p:nvSpPr>
        <p:spPr>
          <a:xfrm>
            <a:off x="11170150" y="8020050"/>
            <a:ext cx="3563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Презентацию подготовили студенты команды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ООО «МММ»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3A63C-AF49-4CE3-B5F7-269289EDFBBC}"/>
              </a:ext>
            </a:extLst>
          </p:cNvPr>
          <p:cNvSpPr txBox="1"/>
          <p:nvPr/>
        </p:nvSpPr>
        <p:spPr>
          <a:xfrm>
            <a:off x="6096000" y="2851919"/>
            <a:ext cx="4488873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900" dirty="0">
                <a:solidFill>
                  <a:schemeClr val="bg1"/>
                </a:solidFill>
                <a:latin typeface="Montserrat Black" panose="00000A00000000000000" pitchFamily="2" charset="-52"/>
              </a:rPr>
              <a:t>работы</a:t>
            </a:r>
            <a:endParaRPr lang="ru-RU" sz="6900" dirty="0"/>
          </a:p>
        </p:txBody>
      </p:sp>
    </p:spTree>
    <p:extLst>
      <p:ext uri="{BB962C8B-B14F-4D97-AF65-F5344CB8AC3E}">
        <p14:creationId xmlns:p14="http://schemas.microsoft.com/office/powerpoint/2010/main" val="351517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62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gradFill flip="none" rotWithShape="1"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Купить</a:t>
            </a: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5323E74-937A-4DDA-A804-34B6C15433D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B698E0C-4713-4CEA-8D9E-52C9EF18B09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49DB94-BADC-454D-97AE-889B5EC27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71DB7C4-C2CE-4F71-BC6E-FC09D87EA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2792C-EE1C-4AB3-99B9-A2F8ED140A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1306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17200046-2EF2-4D67-9C60-480B6F84C4AC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Montserrat Black" panose="00000A00000000000000" pitchFamily="2" charset="-52"/>
              </a:rPr>
              <a:t>Мукра</a:t>
            </a:r>
            <a:r>
              <a:rPr lang="ru-RU" dirty="0">
                <a:latin typeface="Montserrat Black" panose="00000A00000000000000" pitchFamily="2" charset="-52"/>
              </a:rPr>
              <a:t>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25 Р</a:t>
            </a:r>
          </a:p>
        </p:txBody>
      </p:sp>
      <p:sp>
        <p:nvSpPr>
          <p:cNvPr id="82" name="Прямоугольник: скругленные углы 81">
            <a:hlinkClick r:id="rId13" action="ppaction://hlinksldjump"/>
            <a:extLst>
              <a:ext uri="{FF2B5EF4-FFF2-40B4-BE49-F238E27FC236}">
                <a16:creationId xmlns:a16="http://schemas.microsoft.com/office/drawing/2014/main" id="{5D3333E9-ACBF-4928-BE55-7B920BE16807}"/>
              </a:ext>
            </a:extLst>
          </p:cNvPr>
          <p:cNvSpPr/>
          <p:nvPr/>
        </p:nvSpPr>
        <p:spPr>
          <a:xfrm>
            <a:off x="5392364" y="1323498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Пачка чипсов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5 Р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47D8FB61-87D6-4814-91E1-1CBBA242C9FF}"/>
              </a:ext>
            </a:extLst>
          </p:cNvPr>
          <p:cNvSpPr/>
          <p:nvPr/>
        </p:nvSpPr>
        <p:spPr>
          <a:xfrm>
            <a:off x="5392364" y="274850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Отдых на Мальдивах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10000 Р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98C7FCC0-CCDC-426D-9A37-6B6CCD9D28CC}"/>
              </a:ext>
            </a:extLst>
          </p:cNvPr>
          <p:cNvSpPr/>
          <p:nvPr/>
        </p:nvSpPr>
        <p:spPr>
          <a:xfrm>
            <a:off x="4199946" y="882105"/>
            <a:ext cx="7124265" cy="3732807"/>
          </a:xfrm>
          <a:prstGeom prst="roundRect">
            <a:avLst>
              <a:gd name="adj" fmla="val 23154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Сударь, у Вас, похоже, проблемы с арифметикой!</a:t>
            </a:r>
          </a:p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 Вашем балансе недостаточно валюты</a:t>
            </a:r>
          </a:p>
        </p:txBody>
      </p:sp>
    </p:spTree>
    <p:extLst>
      <p:ext uri="{BB962C8B-B14F-4D97-AF65-F5344CB8AC3E}">
        <p14:creationId xmlns:p14="http://schemas.microsoft.com/office/powerpoint/2010/main" val="3157224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62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gradFill flip="none" rotWithShape="1"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Купить</a:t>
            </a: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5323E74-937A-4DDA-A804-34B6C15433D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B698E0C-4713-4CEA-8D9E-52C9EF18B09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49DB94-BADC-454D-97AE-889B5EC27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71DB7C4-C2CE-4F71-BC6E-FC09D87EA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2792C-EE1C-4AB3-99B9-A2F8ED140A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1306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17200046-2EF2-4D67-9C60-480B6F84C4AC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Montserrat Black" panose="00000A00000000000000" pitchFamily="2" charset="-52"/>
              </a:rPr>
              <a:t>Мукра</a:t>
            </a:r>
            <a:r>
              <a:rPr lang="ru-RU" dirty="0">
                <a:latin typeface="Montserrat Black" panose="00000A00000000000000" pitchFamily="2" charset="-52"/>
              </a:rPr>
              <a:t>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25 Р</a:t>
            </a: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5D3333E9-ACBF-4928-BE55-7B920BE16807}"/>
              </a:ext>
            </a:extLst>
          </p:cNvPr>
          <p:cNvSpPr/>
          <p:nvPr/>
        </p:nvSpPr>
        <p:spPr>
          <a:xfrm>
            <a:off x="5392364" y="1323498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Пачка чипсов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5 Р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47D8FB61-87D6-4814-91E1-1CBBA242C9FF}"/>
              </a:ext>
            </a:extLst>
          </p:cNvPr>
          <p:cNvSpPr/>
          <p:nvPr/>
        </p:nvSpPr>
        <p:spPr>
          <a:xfrm>
            <a:off x="5392364" y="274850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Отдых на Мальдивах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10000 Р</a:t>
            </a:r>
          </a:p>
        </p:txBody>
      </p:sp>
    </p:spTree>
    <p:extLst>
      <p:ext uri="{BB962C8B-B14F-4D97-AF65-F5344CB8AC3E}">
        <p14:creationId xmlns:p14="http://schemas.microsoft.com/office/powerpoint/2010/main" val="1053596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Объявления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62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gradFill flip="none" rotWithShape="1"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Купить</a:t>
            </a: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5323E74-937A-4DDA-A804-34B6C15433D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B698E0C-4713-4CEA-8D9E-52C9EF18B09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49DB94-BADC-454D-97AE-889B5EC27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71DB7C4-C2CE-4F71-BC6E-FC09D87EA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2792C-EE1C-4AB3-99B9-A2F8ED140A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1306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17200046-2EF2-4D67-9C60-480B6F84C4AC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Montserrat Black" panose="00000A00000000000000" pitchFamily="2" charset="-52"/>
              </a:rPr>
              <a:t>Мукра</a:t>
            </a:r>
            <a:r>
              <a:rPr lang="ru-RU" dirty="0">
                <a:latin typeface="Montserrat Black" panose="00000A00000000000000" pitchFamily="2" charset="-52"/>
              </a:rPr>
              <a:t> (Р)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20 Р</a:t>
            </a: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5D3333E9-ACBF-4928-BE55-7B920BE16807}"/>
              </a:ext>
            </a:extLst>
          </p:cNvPr>
          <p:cNvSpPr/>
          <p:nvPr/>
        </p:nvSpPr>
        <p:spPr>
          <a:xfrm>
            <a:off x="5392364" y="1323498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Чачка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</a:t>
            </a:r>
            <a:r>
              <a:rPr lang="ru-RU" dirty="0" err="1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пипсов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5 Р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47D8FB61-87D6-4814-91E1-1CBBA242C9FF}"/>
              </a:ext>
            </a:extLst>
          </p:cNvPr>
          <p:cNvSpPr/>
          <p:nvPr/>
        </p:nvSpPr>
        <p:spPr>
          <a:xfrm>
            <a:off x="5392364" y="274850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Отдых на Мальдивах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10000 Р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D5DB1DC-9861-4E10-8D7D-C03EF3D994E9}"/>
              </a:ext>
            </a:extLst>
          </p:cNvPr>
          <p:cNvSpPr/>
          <p:nvPr/>
        </p:nvSpPr>
        <p:spPr>
          <a:xfrm>
            <a:off x="4199946" y="1132793"/>
            <a:ext cx="7124265" cy="3732807"/>
          </a:xfrm>
          <a:prstGeom prst="roundRect">
            <a:avLst>
              <a:gd name="adj" fmla="val 23154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Поздравляем, Вы купили пачку чипсов!</a:t>
            </a:r>
          </a:p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Наш курьер		скоро будет у Вас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9EC5E5-2E18-40CD-8A46-D289C453A0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394" y="2999196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314E5-978A-4A48-97F7-909572AE5951}"/>
              </a:ext>
            </a:extLst>
          </p:cNvPr>
          <p:cNvSpPr txBox="1"/>
          <p:nvPr/>
        </p:nvSpPr>
        <p:spPr>
          <a:xfrm rot="400274">
            <a:off x="833324" y="1210784"/>
            <a:ext cx="6391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Montserrat Black" panose="00000A00000000000000" pitchFamily="2" charset="-52"/>
              </a:rPr>
              <a:t>Опыт пользования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22932-8FD5-4AAB-A6D9-4056DAC54422}"/>
              </a:ext>
            </a:extLst>
          </p:cNvPr>
          <p:cNvSpPr txBox="1"/>
          <p:nvPr/>
        </p:nvSpPr>
        <p:spPr>
          <a:xfrm rot="21310239">
            <a:off x="5266756" y="246576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 err="1">
                <a:solidFill>
                  <a:schemeClr val="bg1"/>
                </a:solidFill>
                <a:latin typeface="Montserrat Black" panose="00000A00000000000000" pitchFamily="2" charset="-52"/>
              </a:rPr>
              <a:t>Гигачад</a:t>
            </a:r>
            <a:r>
              <a:rPr lang="ru-RU" sz="4000" dirty="0">
                <a:solidFill>
                  <a:schemeClr val="bg1"/>
                </a:solidFill>
                <a:latin typeface="Montserrat Black" panose="00000A00000000000000" pitchFamily="2" charset="-52"/>
              </a:rPr>
              <a:t> админа</a:t>
            </a:r>
            <a:endParaRPr lang="ru-RU" sz="400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4F46F1F-6815-4DBA-92EE-E4F0A42790AD}"/>
              </a:ext>
            </a:extLst>
          </p:cNvPr>
          <p:cNvGrpSpPr/>
          <p:nvPr/>
        </p:nvGrpSpPr>
        <p:grpSpPr>
          <a:xfrm>
            <a:off x="4387505" y="4346220"/>
            <a:ext cx="3645590" cy="707886"/>
            <a:chOff x="4387505" y="4346220"/>
            <a:chExt cx="3645590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2E9A3A-A3E6-446E-B8D5-A0EEF81193A8}"/>
                </a:ext>
              </a:extLst>
            </p:cNvPr>
            <p:cNvSpPr txBox="1"/>
            <p:nvPr/>
          </p:nvSpPr>
          <p:spPr>
            <a:xfrm>
              <a:off x="4387505" y="4346220"/>
              <a:ext cx="34169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dirty="0">
                  <a:solidFill>
                    <a:schemeClr val="bg1"/>
                  </a:solidFill>
                  <a:latin typeface="Montserrat Black" panose="00000A00000000000000" pitchFamily="2" charset="-52"/>
                </a:rPr>
                <a:t>Загрузка </a:t>
              </a:r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51CB0DDA-9D74-40BD-94F8-893076F1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895" y="4554341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75000" fill="hold" grpId="0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75000" fill="hold" grpId="0" nodeType="withEffect" p14:presetBounceEnd="5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7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75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54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BD318A6D-D1CC-45C2-AE50-62CFD701817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69757"/>
            <a:ext cx="457200" cy="457200"/>
          </a:xfrm>
          <a:prstGeom prst="rect">
            <a:avLst/>
          </a:prstGeom>
        </p:spPr>
      </p:pic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B2B7DBF1-EDF0-4C32-B100-7FF46CCF221D}"/>
              </a:ext>
            </a:extLst>
          </p:cNvPr>
          <p:cNvGrpSpPr/>
          <p:nvPr/>
        </p:nvGrpSpPr>
        <p:grpSpPr>
          <a:xfrm>
            <a:off x="4258676" y="5130871"/>
            <a:ext cx="4177994" cy="1539198"/>
            <a:chOff x="4256085" y="1284389"/>
            <a:chExt cx="4177994" cy="1539198"/>
          </a:xfrm>
        </p:grpSpPr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B50CAC8C-D551-4710-A8BC-9620F9AB4BB3}"/>
                </a:ext>
              </a:extLst>
            </p:cNvPr>
            <p:cNvGrpSpPr/>
            <p:nvPr/>
          </p:nvGrpSpPr>
          <p:grpSpPr>
            <a:xfrm>
              <a:off x="5025014" y="1325880"/>
              <a:ext cx="3409065" cy="1497707"/>
              <a:chOff x="1727200" y="3680409"/>
              <a:chExt cx="3409065" cy="1497707"/>
            </a:xfrm>
          </p:grpSpPr>
          <p:sp>
            <p:nvSpPr>
              <p:cNvPr id="77" name="Облачко с текстом: прямоугольное со скругленными углами 76">
                <a:extLst>
                  <a:ext uri="{FF2B5EF4-FFF2-40B4-BE49-F238E27FC236}">
                    <a16:creationId xmlns:a16="http://schemas.microsoft.com/office/drawing/2014/main" id="{FD0C71EC-B6A8-4425-8CE5-B560471E2547}"/>
                  </a:ext>
                </a:extLst>
              </p:cNvPr>
              <p:cNvSpPr/>
              <p:nvPr/>
            </p:nvSpPr>
            <p:spPr>
              <a:xfrm>
                <a:off x="1727200" y="3919836"/>
                <a:ext cx="3409065" cy="1258280"/>
              </a:xfrm>
              <a:prstGeom prst="wedgeRoundRectCallout">
                <a:avLst>
                  <a:gd name="adj1" fmla="val -33191"/>
                  <a:gd name="adj2" fmla="val 58403"/>
                  <a:gd name="adj3" fmla="val 16667"/>
                </a:avLst>
              </a:prstGeom>
              <a:solidFill>
                <a:srgbClr val="1A1A1D"/>
              </a:solidFill>
              <a:ln w="28575"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2700000" scaled="0"/>
                </a:gradFill>
              </a:ln>
              <a:effectLst>
                <a:innerShdw blurRad="254000" dist="50800" dir="2700000">
                  <a:schemeClr val="bg1">
                    <a:alpha val="3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FF04916-3656-446D-A92B-B9314471FFF0}"/>
                  </a:ext>
                </a:extLst>
              </p:cNvPr>
              <p:cNvSpPr txBox="1"/>
              <p:nvPr/>
            </p:nvSpPr>
            <p:spPr>
              <a:xfrm>
                <a:off x="1924272" y="4225811"/>
                <a:ext cx="3014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n w="9525">
                      <a:noFill/>
                    </a:ln>
                    <a:solidFill>
                      <a:schemeClr val="bg1"/>
                    </a:solidFill>
                    <a:latin typeface="Montserrat Black" panose="00000A00000000000000" pitchFamily="2" charset="-52"/>
                  </a:rPr>
                  <a:t>Ты еблан?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6E06E22-FB3F-4311-904C-5579DE42D2CA}"/>
                  </a:ext>
                </a:extLst>
              </p:cNvPr>
              <p:cNvSpPr txBox="1"/>
              <p:nvPr/>
            </p:nvSpPr>
            <p:spPr>
              <a:xfrm>
                <a:off x="1727200" y="3680409"/>
                <a:ext cx="7911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Вы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A46E56-7DA3-4D6D-909C-1C5B92AE930A}"/>
                  </a:ext>
                </a:extLst>
              </p:cNvPr>
              <p:cNvSpPr txBox="1"/>
              <p:nvPr/>
            </p:nvSpPr>
            <p:spPr>
              <a:xfrm>
                <a:off x="2864967" y="3680409"/>
                <a:ext cx="22712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17 мая 2077 года 17:00 утра</a:t>
                </a:r>
              </a:p>
            </p:txBody>
          </p:sp>
        </p:grpSp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69393B12-FB03-442D-97FE-1CF6F08C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85" y="1284389"/>
              <a:ext cx="720006" cy="720006"/>
            </a:xfrm>
            <a:prstGeom prst="rect">
              <a:avLst/>
            </a:prstGeom>
          </p:spPr>
        </p:pic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89F5B241-C5E1-4AFD-B550-535DD0196E1D}"/>
              </a:ext>
            </a:extLst>
          </p:cNvPr>
          <p:cNvGrpSpPr/>
          <p:nvPr/>
        </p:nvGrpSpPr>
        <p:grpSpPr>
          <a:xfrm>
            <a:off x="4256085" y="1946813"/>
            <a:ext cx="4177994" cy="1539198"/>
            <a:chOff x="4256085" y="1284389"/>
            <a:chExt cx="4177994" cy="1539198"/>
          </a:xfrm>
        </p:grpSpPr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8EDE49B8-1817-4D7F-AFC6-9F461729CE91}"/>
                </a:ext>
              </a:extLst>
            </p:cNvPr>
            <p:cNvGrpSpPr/>
            <p:nvPr/>
          </p:nvGrpSpPr>
          <p:grpSpPr>
            <a:xfrm>
              <a:off x="5025014" y="1325880"/>
              <a:ext cx="3409065" cy="1497707"/>
              <a:chOff x="1727200" y="3680409"/>
              <a:chExt cx="3409065" cy="1497707"/>
            </a:xfrm>
          </p:grpSpPr>
          <p:sp>
            <p:nvSpPr>
              <p:cNvPr id="56" name="Облачко с текстом: прямоугольное со скругленными углами 55">
                <a:extLst>
                  <a:ext uri="{FF2B5EF4-FFF2-40B4-BE49-F238E27FC236}">
                    <a16:creationId xmlns:a16="http://schemas.microsoft.com/office/drawing/2014/main" id="{25B0FC4F-35D1-49C9-9B00-C982E3F8094A}"/>
                  </a:ext>
                </a:extLst>
              </p:cNvPr>
              <p:cNvSpPr/>
              <p:nvPr/>
            </p:nvSpPr>
            <p:spPr>
              <a:xfrm>
                <a:off x="1727200" y="3919836"/>
                <a:ext cx="3409065" cy="1258280"/>
              </a:xfrm>
              <a:prstGeom prst="wedgeRoundRectCallout">
                <a:avLst>
                  <a:gd name="adj1" fmla="val -33191"/>
                  <a:gd name="adj2" fmla="val 58403"/>
                  <a:gd name="adj3" fmla="val 16667"/>
                </a:avLst>
              </a:prstGeom>
              <a:solidFill>
                <a:srgbClr val="1A1A1D"/>
              </a:solidFill>
              <a:ln w="28575"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2700000" scaled="0"/>
                </a:gradFill>
              </a:ln>
              <a:effectLst>
                <a:innerShdw blurRad="254000" dist="50800" dir="2700000">
                  <a:schemeClr val="bg1">
                    <a:alpha val="3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28B09C-694F-47DF-9545-C47D506C3462}"/>
                  </a:ext>
                </a:extLst>
              </p:cNvPr>
              <p:cNvSpPr txBox="1"/>
              <p:nvPr/>
            </p:nvSpPr>
            <p:spPr>
              <a:xfrm>
                <a:off x="1924272" y="4225811"/>
                <a:ext cx="3014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n w="9525">
                      <a:noFill/>
                    </a:ln>
                    <a:solidFill>
                      <a:schemeClr val="bg1"/>
                    </a:solidFill>
                    <a:latin typeface="Montserrat Black" panose="00000A00000000000000" pitchFamily="2" charset="-52"/>
                  </a:rPr>
                  <a:t>Но неправильно,</a:t>
                </a:r>
              </a:p>
              <a:p>
                <a:r>
                  <a:rPr lang="ru-RU" dirty="0">
                    <a:ln w="9525">
                      <a:noFill/>
                    </a:ln>
                    <a:solidFill>
                      <a:schemeClr val="bg1"/>
                    </a:solidFill>
                    <a:latin typeface="Montserrat Black" panose="00000A00000000000000" pitchFamily="2" charset="-52"/>
                  </a:rPr>
                  <a:t>придётся править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3A46072-C776-439A-8BC3-580951F07A2E}"/>
                  </a:ext>
                </a:extLst>
              </p:cNvPr>
              <p:cNvSpPr txBox="1"/>
              <p:nvPr/>
            </p:nvSpPr>
            <p:spPr>
              <a:xfrm>
                <a:off x="1727200" y="3680409"/>
                <a:ext cx="7911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Вы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4D2391-AD87-436C-A3D3-6F8D60C7E0BD}"/>
                  </a:ext>
                </a:extLst>
              </p:cNvPr>
              <p:cNvSpPr txBox="1"/>
              <p:nvPr/>
            </p:nvSpPr>
            <p:spPr>
              <a:xfrm>
                <a:off x="2864967" y="3680409"/>
                <a:ext cx="22712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17 мая 2077 года 16:57 утра</a:t>
                </a:r>
              </a:p>
            </p:txBody>
          </p:sp>
        </p:grpSp>
        <p:pic>
          <p:nvPicPr>
            <p:cNvPr id="55" name="Рисунок 54">
              <a:extLst>
                <a:ext uri="{FF2B5EF4-FFF2-40B4-BE49-F238E27FC236}">
                  <a16:creationId xmlns:a16="http://schemas.microsoft.com/office/drawing/2014/main" id="{0DC71476-0855-40D3-BB80-0228D091B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85" y="1284389"/>
              <a:ext cx="720006" cy="720006"/>
            </a:xfrm>
            <a:prstGeom prst="rect">
              <a:avLst/>
            </a:prstGeom>
          </p:spPr>
        </p:pic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A67AB09-CFCC-4973-82F5-C96E206AF095}"/>
              </a:ext>
            </a:extLst>
          </p:cNvPr>
          <p:cNvGrpSpPr/>
          <p:nvPr/>
        </p:nvGrpSpPr>
        <p:grpSpPr>
          <a:xfrm>
            <a:off x="4256085" y="168188"/>
            <a:ext cx="4177994" cy="1539198"/>
            <a:chOff x="4256085" y="1284389"/>
            <a:chExt cx="4177994" cy="1539198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06C2EEF5-FD77-4DF9-A47F-E52893A64891}"/>
                </a:ext>
              </a:extLst>
            </p:cNvPr>
            <p:cNvGrpSpPr/>
            <p:nvPr/>
          </p:nvGrpSpPr>
          <p:grpSpPr>
            <a:xfrm>
              <a:off x="5025014" y="1325880"/>
              <a:ext cx="3409065" cy="1497707"/>
              <a:chOff x="1727200" y="3680409"/>
              <a:chExt cx="3409065" cy="1497707"/>
            </a:xfrm>
          </p:grpSpPr>
          <p:sp>
            <p:nvSpPr>
              <p:cNvPr id="63" name="Облачко с текстом: прямоугольное со скругленными углами 62">
                <a:extLst>
                  <a:ext uri="{FF2B5EF4-FFF2-40B4-BE49-F238E27FC236}">
                    <a16:creationId xmlns:a16="http://schemas.microsoft.com/office/drawing/2014/main" id="{44CFBD0C-93FA-4B99-91DC-BB5BDA9126D8}"/>
                  </a:ext>
                </a:extLst>
              </p:cNvPr>
              <p:cNvSpPr/>
              <p:nvPr/>
            </p:nvSpPr>
            <p:spPr>
              <a:xfrm>
                <a:off x="1727200" y="3919836"/>
                <a:ext cx="3409065" cy="1258280"/>
              </a:xfrm>
              <a:prstGeom prst="wedgeRoundRectCallout">
                <a:avLst>
                  <a:gd name="adj1" fmla="val -33191"/>
                  <a:gd name="adj2" fmla="val 58403"/>
                  <a:gd name="adj3" fmla="val 16667"/>
                </a:avLst>
              </a:prstGeom>
              <a:solidFill>
                <a:srgbClr val="1A1A1D"/>
              </a:solidFill>
              <a:ln w="28575"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2700000" scaled="0"/>
                </a:gradFill>
              </a:ln>
              <a:effectLst>
                <a:innerShdw blurRad="254000" dist="50800" dir="2700000">
                  <a:schemeClr val="bg1">
                    <a:alpha val="3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2560AF-B0C7-48CF-8922-59BC3B5BD3DA}"/>
                  </a:ext>
                </a:extLst>
              </p:cNvPr>
              <p:cNvSpPr txBox="1"/>
              <p:nvPr/>
            </p:nvSpPr>
            <p:spPr>
              <a:xfrm>
                <a:off x="1924272" y="4225811"/>
                <a:ext cx="3014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n w="9525">
                      <a:noFill/>
                    </a:ln>
                    <a:solidFill>
                      <a:schemeClr val="bg1"/>
                    </a:solidFill>
                    <a:latin typeface="Montserrat Black" panose="00000A00000000000000" pitchFamily="2" charset="-52"/>
                  </a:rPr>
                  <a:t>Молодцы, всё сделали…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970FC74-B3F1-4027-B9AA-25C8DDD805AF}"/>
                  </a:ext>
                </a:extLst>
              </p:cNvPr>
              <p:cNvSpPr txBox="1"/>
              <p:nvPr/>
            </p:nvSpPr>
            <p:spPr>
              <a:xfrm>
                <a:off x="1727200" y="3680409"/>
                <a:ext cx="7911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Вы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A08A24-3337-45C9-8B84-FF77C73247AD}"/>
                  </a:ext>
                </a:extLst>
              </p:cNvPr>
              <p:cNvSpPr txBox="1"/>
              <p:nvPr/>
            </p:nvSpPr>
            <p:spPr>
              <a:xfrm>
                <a:off x="2864967" y="3680409"/>
                <a:ext cx="22712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17 мая 2077 года 16:54 утра</a:t>
                </a:r>
              </a:p>
            </p:txBody>
          </p:sp>
        </p:grp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5A9DCC2B-5FCA-4A03-B29F-F86822138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85" y="1284389"/>
              <a:ext cx="720006" cy="720006"/>
            </a:xfrm>
            <a:prstGeom prst="rect">
              <a:avLst/>
            </a:prstGeom>
          </p:spPr>
        </p:pic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76664F89-E680-4CCD-926A-789BD015ADBB}"/>
              </a:ext>
            </a:extLst>
          </p:cNvPr>
          <p:cNvGrpSpPr/>
          <p:nvPr/>
        </p:nvGrpSpPr>
        <p:grpSpPr>
          <a:xfrm>
            <a:off x="7826734" y="3559168"/>
            <a:ext cx="4177994" cy="1539198"/>
            <a:chOff x="4256085" y="1284389"/>
            <a:chExt cx="4177994" cy="1539198"/>
          </a:xfrm>
        </p:grpSpPr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3B3CFB2D-7FF2-40F0-BB51-E5A9020B3F16}"/>
                </a:ext>
              </a:extLst>
            </p:cNvPr>
            <p:cNvGrpSpPr/>
            <p:nvPr/>
          </p:nvGrpSpPr>
          <p:grpSpPr>
            <a:xfrm>
              <a:off x="5025014" y="1325880"/>
              <a:ext cx="3409065" cy="1497707"/>
              <a:chOff x="1727200" y="3680409"/>
              <a:chExt cx="3409065" cy="1497707"/>
            </a:xfrm>
          </p:grpSpPr>
          <p:sp>
            <p:nvSpPr>
              <p:cNvPr id="70" name="Облачко с текстом: прямоугольное со скругленными углами 69">
                <a:extLst>
                  <a:ext uri="{FF2B5EF4-FFF2-40B4-BE49-F238E27FC236}">
                    <a16:creationId xmlns:a16="http://schemas.microsoft.com/office/drawing/2014/main" id="{D0094E03-4B41-4DF7-8C48-579482B85861}"/>
                  </a:ext>
                </a:extLst>
              </p:cNvPr>
              <p:cNvSpPr/>
              <p:nvPr/>
            </p:nvSpPr>
            <p:spPr>
              <a:xfrm>
                <a:off x="1727200" y="3919836"/>
                <a:ext cx="3409065" cy="1258280"/>
              </a:xfrm>
              <a:prstGeom prst="wedgeRoundRectCallout">
                <a:avLst>
                  <a:gd name="adj1" fmla="val 33188"/>
                  <a:gd name="adj2" fmla="val 59871"/>
                  <a:gd name="adj3" fmla="val 16667"/>
                </a:avLst>
              </a:prstGeom>
              <a:solidFill>
                <a:srgbClr val="1A1A1D"/>
              </a:solidFill>
              <a:ln w="28575"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2700000" scaled="0"/>
                </a:gradFill>
              </a:ln>
              <a:effectLst>
                <a:innerShdw blurRad="254000" dist="50800" dir="2700000">
                  <a:schemeClr val="bg1">
                    <a:alpha val="3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87D776C-DECE-4D8E-BFC4-4CA98708C26A}"/>
                  </a:ext>
                </a:extLst>
              </p:cNvPr>
              <p:cNvSpPr txBox="1"/>
              <p:nvPr/>
            </p:nvSpPr>
            <p:spPr>
              <a:xfrm>
                <a:off x="1924272" y="4225811"/>
                <a:ext cx="3014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n w="9525">
                      <a:noFill/>
                    </a:ln>
                    <a:solidFill>
                      <a:schemeClr val="bg1"/>
                    </a:solidFill>
                    <a:latin typeface="Montserrat Black" panose="00000A00000000000000" pitchFamily="2" charset="-52"/>
                  </a:rPr>
                  <a:t>Миром?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26A7959-88B6-443E-BA8B-511832DFAC41}"/>
                  </a:ext>
                </a:extLst>
              </p:cNvPr>
              <p:cNvSpPr txBox="1"/>
              <p:nvPr/>
            </p:nvSpPr>
            <p:spPr>
              <a:xfrm>
                <a:off x="1727200" y="3680409"/>
                <a:ext cx="7911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Админ 2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31B21B8-7767-4E88-9FED-E3D2A9AB2C2C}"/>
                  </a:ext>
                </a:extLst>
              </p:cNvPr>
              <p:cNvSpPr txBox="1"/>
              <p:nvPr/>
            </p:nvSpPr>
            <p:spPr>
              <a:xfrm>
                <a:off x="2864967" y="3680409"/>
                <a:ext cx="22712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  <a:effectLst>
                      <a:glow rad="101600">
                        <a:srgbClr val="C3073F">
                          <a:alpha val="60000"/>
                        </a:srgbClr>
                      </a:glow>
                    </a:effectLst>
                    <a:latin typeface="Nunito Black" pitchFamily="2" charset="-52"/>
                  </a:rPr>
                  <a:t>17 мая 2077 года 16:58 утра</a:t>
                </a:r>
              </a:p>
            </p:txBody>
          </p:sp>
        </p:grpSp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94271DCA-6B81-4FE1-919D-0E18E7680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85" y="1284389"/>
              <a:ext cx="720006" cy="720006"/>
            </a:xfrm>
            <a:prstGeom prst="rect">
              <a:avLst/>
            </a:prstGeom>
          </p:spPr>
        </p:pic>
      </p:grp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23E09F4-1E63-4F1F-85C2-712A3EE4A9C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696969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8496"/>
            <a:ext cx="457200" cy="4572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25C50107-4082-4F7C-AACF-5DCB49EFB4E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E755395C-E736-438F-8070-B8EE41925656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C5F22E-14CF-4D02-965B-BE6454F217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2304"/>
            <a:ext cx="457200" cy="457200"/>
          </a:xfrm>
          <a:prstGeom prst="rect">
            <a:avLst/>
          </a:prstGeom>
        </p:spPr>
      </p:pic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6455F180-403B-453F-B973-2DB55AFC8F92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E8FDF1DB-3BF2-4371-BD27-9878DE5A3223}"/>
              </a:ext>
            </a:extLst>
          </p:cNvPr>
          <p:cNvSpPr/>
          <p:nvPr/>
        </p:nvSpPr>
        <p:spPr>
          <a:xfrm>
            <a:off x="9675091" y="5885411"/>
            <a:ext cx="2646218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095146-A6B5-472E-AE2A-D57B01A345E6}"/>
              </a:ext>
            </a:extLst>
          </p:cNvPr>
          <p:cNvSpPr txBox="1"/>
          <p:nvPr/>
        </p:nvSpPr>
        <p:spPr>
          <a:xfrm>
            <a:off x="4860403" y="6219342"/>
            <a:ext cx="353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>
                    <a:alpha val="40000"/>
                  </a:schemeClr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Введите свой вопрос…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EB5A2A4F-24A7-45D0-A045-8DE0992CB91F}"/>
              </a:ext>
            </a:extLst>
          </p:cNvPr>
          <p:cNvSpPr/>
          <p:nvPr/>
        </p:nvSpPr>
        <p:spPr>
          <a:xfrm>
            <a:off x="10998200" y="5885411"/>
            <a:ext cx="132120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5" name="Рисунок 11" descr="Отправить со сплошной заливкой">
            <a:extLst>
              <a:ext uri="{FF2B5EF4-FFF2-40B4-BE49-F238E27FC236}">
                <a16:creationId xmlns:a16="http://schemas.microsoft.com/office/drawing/2014/main" id="{5B7F770B-DC24-4FD3-868C-A422CFA9230B}"/>
              </a:ext>
            </a:extLst>
          </p:cNvPr>
          <p:cNvSpPr/>
          <p:nvPr/>
        </p:nvSpPr>
        <p:spPr>
          <a:xfrm rot="900000">
            <a:off x="11347486" y="6116203"/>
            <a:ext cx="622627" cy="575608"/>
          </a:xfrm>
          <a:custGeom>
            <a:avLst/>
            <a:gdLst>
              <a:gd name="connsiteX0" fmla="*/ 389394 w 469825"/>
              <a:gd name="connsiteY0" fmla="*/ 365283 h 434345"/>
              <a:gd name="connsiteX1" fmla="*/ 283835 w 469825"/>
              <a:gd name="connsiteY1" fmla="*/ 328924 h 434345"/>
              <a:gd name="connsiteX2" fmla="*/ 283249 w 469825"/>
              <a:gd name="connsiteY2" fmla="*/ 328924 h 434345"/>
              <a:gd name="connsiteX3" fmla="*/ 241025 w 469825"/>
              <a:gd name="connsiteY3" fmla="*/ 314263 h 434345"/>
              <a:gd name="connsiteX4" fmla="*/ 438655 w 469825"/>
              <a:gd name="connsiteY4" fmla="*/ 53299 h 434345"/>
              <a:gd name="connsiteX5" fmla="*/ 389394 w 469825"/>
              <a:gd name="connsiteY5" fmla="*/ 365283 h 434345"/>
              <a:gd name="connsiteX6" fmla="*/ 257446 w 469825"/>
              <a:gd name="connsiteY6" fmla="*/ 345344 h 434345"/>
              <a:gd name="connsiteX7" fmla="*/ 218741 w 469825"/>
              <a:gd name="connsiteY7" fmla="*/ 384049 h 434345"/>
              <a:gd name="connsiteX8" fmla="*/ 229297 w 469825"/>
              <a:gd name="connsiteY8" fmla="*/ 335961 h 434345"/>
              <a:gd name="connsiteX9" fmla="*/ 257446 w 469825"/>
              <a:gd name="connsiteY9" fmla="*/ 345344 h 434345"/>
              <a:gd name="connsiteX10" fmla="*/ 257446 w 469825"/>
              <a:gd name="connsiteY10" fmla="*/ 345344 h 434345"/>
              <a:gd name="connsiteX11" fmla="*/ 210531 w 469825"/>
              <a:gd name="connsiteY11" fmla="*/ 315436 h 434345"/>
              <a:gd name="connsiteX12" fmla="*/ 208185 w 469825"/>
              <a:gd name="connsiteY12" fmla="*/ 320127 h 434345"/>
              <a:gd name="connsiteX13" fmla="*/ 206426 w 469825"/>
              <a:gd name="connsiteY13" fmla="*/ 327751 h 434345"/>
              <a:gd name="connsiteX14" fmla="*/ 194697 w 469825"/>
              <a:gd name="connsiteY14" fmla="*/ 381117 h 434345"/>
              <a:gd name="connsiteX15" fmla="*/ 166548 w 469825"/>
              <a:gd name="connsiteY15" fmla="*/ 299015 h 434345"/>
              <a:gd name="connsiteX16" fmla="*/ 385875 w 469825"/>
              <a:gd name="connsiteY16" fmla="*/ 87898 h 434345"/>
              <a:gd name="connsiteX17" fmla="*/ 217568 w 469825"/>
              <a:gd name="connsiteY17" fmla="*/ 306639 h 434345"/>
              <a:gd name="connsiteX18" fmla="*/ 210531 w 469825"/>
              <a:gd name="connsiteY18" fmla="*/ 315436 h 434345"/>
              <a:gd name="connsiteX19" fmla="*/ 41051 w 469825"/>
              <a:gd name="connsiteY19" fmla="*/ 246236 h 434345"/>
              <a:gd name="connsiteX20" fmla="*/ 384702 w 469825"/>
              <a:gd name="connsiteY20" fmla="*/ 63268 h 434345"/>
              <a:gd name="connsiteX21" fmla="*/ 149541 w 469825"/>
              <a:gd name="connsiteY21" fmla="*/ 283182 h 434345"/>
              <a:gd name="connsiteX22" fmla="*/ 41051 w 469825"/>
              <a:gd name="connsiteY22" fmla="*/ 246236 h 434345"/>
              <a:gd name="connsiteX23" fmla="*/ 464458 w 469825"/>
              <a:gd name="connsiteY23" fmla="*/ 2279 h 434345"/>
              <a:gd name="connsiteX24" fmla="*/ 451556 w 469825"/>
              <a:gd name="connsiteY24" fmla="*/ 1692 h 434345"/>
              <a:gd name="connsiteX25" fmla="*/ 6451 w 469825"/>
              <a:gd name="connsiteY25" fmla="*/ 238026 h 434345"/>
              <a:gd name="connsiteX26" fmla="*/ 0 w 469825"/>
              <a:gd name="connsiteY26" fmla="*/ 249168 h 434345"/>
              <a:gd name="connsiteX27" fmla="*/ 7624 w 469825"/>
              <a:gd name="connsiteY27" fmla="*/ 259138 h 434345"/>
              <a:gd name="connsiteX28" fmla="*/ 129602 w 469825"/>
              <a:gd name="connsiteY28" fmla="*/ 300775 h 434345"/>
              <a:gd name="connsiteX29" fmla="*/ 144850 w 469825"/>
              <a:gd name="connsiteY29" fmla="*/ 306053 h 434345"/>
              <a:gd name="connsiteX30" fmla="*/ 148368 w 469825"/>
              <a:gd name="connsiteY30" fmla="*/ 316022 h 434345"/>
              <a:gd name="connsiteX31" fmla="*/ 184727 w 469825"/>
              <a:gd name="connsiteY31" fmla="*/ 425099 h 434345"/>
              <a:gd name="connsiteX32" fmla="*/ 184727 w 469825"/>
              <a:gd name="connsiteY32" fmla="*/ 425686 h 434345"/>
              <a:gd name="connsiteX33" fmla="*/ 184727 w 469825"/>
              <a:gd name="connsiteY33" fmla="*/ 426272 h 434345"/>
              <a:gd name="connsiteX34" fmla="*/ 193524 w 469825"/>
              <a:gd name="connsiteY34" fmla="*/ 433896 h 434345"/>
              <a:gd name="connsiteX35" fmla="*/ 204666 w 469825"/>
              <a:gd name="connsiteY35" fmla="*/ 430964 h 434345"/>
              <a:gd name="connsiteX36" fmla="*/ 205253 w 469825"/>
              <a:gd name="connsiteY36" fmla="*/ 430377 h 434345"/>
              <a:gd name="connsiteX37" fmla="*/ 208771 w 469825"/>
              <a:gd name="connsiteY37" fmla="*/ 426859 h 434345"/>
              <a:gd name="connsiteX38" fmla="*/ 282662 w 469825"/>
              <a:gd name="connsiteY38" fmla="*/ 354140 h 434345"/>
              <a:gd name="connsiteX39" fmla="*/ 395258 w 469825"/>
              <a:gd name="connsiteY39" fmla="*/ 392845 h 434345"/>
              <a:gd name="connsiteX40" fmla="*/ 405228 w 469825"/>
              <a:gd name="connsiteY40" fmla="*/ 391672 h 434345"/>
              <a:gd name="connsiteX41" fmla="*/ 411092 w 469825"/>
              <a:gd name="connsiteY41" fmla="*/ 383462 h 434345"/>
              <a:gd name="connsiteX42" fmla="*/ 469736 w 469825"/>
              <a:gd name="connsiteY42" fmla="*/ 14007 h 434345"/>
              <a:gd name="connsiteX43" fmla="*/ 464458 w 469825"/>
              <a:gd name="connsiteY43" fmla="*/ 2279 h 4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825" h="434345">
                <a:moveTo>
                  <a:pt x="389394" y="365283"/>
                </a:moveTo>
                <a:lnTo>
                  <a:pt x="283835" y="328924"/>
                </a:lnTo>
                <a:lnTo>
                  <a:pt x="283249" y="328924"/>
                </a:lnTo>
                <a:lnTo>
                  <a:pt x="241025" y="314263"/>
                </a:lnTo>
                <a:lnTo>
                  <a:pt x="438655" y="53299"/>
                </a:lnTo>
                <a:lnTo>
                  <a:pt x="389394" y="365283"/>
                </a:lnTo>
                <a:close/>
                <a:moveTo>
                  <a:pt x="257446" y="345344"/>
                </a:moveTo>
                <a:lnTo>
                  <a:pt x="218741" y="384049"/>
                </a:lnTo>
                <a:lnTo>
                  <a:pt x="229297" y="335961"/>
                </a:lnTo>
                <a:lnTo>
                  <a:pt x="257446" y="345344"/>
                </a:lnTo>
                <a:lnTo>
                  <a:pt x="257446" y="345344"/>
                </a:lnTo>
                <a:close/>
                <a:moveTo>
                  <a:pt x="210531" y="315436"/>
                </a:moveTo>
                <a:cubicBezTo>
                  <a:pt x="209358" y="316609"/>
                  <a:pt x="208771" y="318368"/>
                  <a:pt x="208185" y="320127"/>
                </a:cubicBezTo>
                <a:lnTo>
                  <a:pt x="206426" y="327751"/>
                </a:lnTo>
                <a:lnTo>
                  <a:pt x="194697" y="381117"/>
                </a:lnTo>
                <a:lnTo>
                  <a:pt x="166548" y="299015"/>
                </a:lnTo>
                <a:lnTo>
                  <a:pt x="385875" y="87898"/>
                </a:lnTo>
                <a:lnTo>
                  <a:pt x="217568" y="306639"/>
                </a:lnTo>
                <a:lnTo>
                  <a:pt x="210531" y="315436"/>
                </a:lnTo>
                <a:close/>
                <a:moveTo>
                  <a:pt x="41051" y="246236"/>
                </a:moveTo>
                <a:lnTo>
                  <a:pt x="384702" y="63268"/>
                </a:lnTo>
                <a:lnTo>
                  <a:pt x="149541" y="283182"/>
                </a:lnTo>
                <a:lnTo>
                  <a:pt x="41051" y="246236"/>
                </a:lnTo>
                <a:close/>
                <a:moveTo>
                  <a:pt x="464458" y="2279"/>
                </a:moveTo>
                <a:cubicBezTo>
                  <a:pt x="460939" y="-654"/>
                  <a:pt x="455661" y="-654"/>
                  <a:pt x="451556" y="1692"/>
                </a:cubicBezTo>
                <a:lnTo>
                  <a:pt x="6451" y="238026"/>
                </a:lnTo>
                <a:cubicBezTo>
                  <a:pt x="2346" y="240372"/>
                  <a:pt x="0" y="244477"/>
                  <a:pt x="0" y="249168"/>
                </a:cubicBezTo>
                <a:cubicBezTo>
                  <a:pt x="0" y="253860"/>
                  <a:pt x="3519" y="257965"/>
                  <a:pt x="7624" y="259138"/>
                </a:cubicBezTo>
                <a:lnTo>
                  <a:pt x="129602" y="300775"/>
                </a:lnTo>
                <a:lnTo>
                  <a:pt x="144850" y="306053"/>
                </a:lnTo>
                <a:lnTo>
                  <a:pt x="148368" y="316022"/>
                </a:lnTo>
                <a:lnTo>
                  <a:pt x="184727" y="425099"/>
                </a:lnTo>
                <a:lnTo>
                  <a:pt x="184727" y="425686"/>
                </a:lnTo>
                <a:lnTo>
                  <a:pt x="184727" y="426272"/>
                </a:lnTo>
                <a:cubicBezTo>
                  <a:pt x="185900" y="429791"/>
                  <a:pt x="189419" y="432723"/>
                  <a:pt x="193524" y="433896"/>
                </a:cubicBezTo>
                <a:cubicBezTo>
                  <a:pt x="197629" y="435069"/>
                  <a:pt x="201734" y="433896"/>
                  <a:pt x="204666" y="430964"/>
                </a:cubicBezTo>
                <a:lnTo>
                  <a:pt x="205253" y="430377"/>
                </a:lnTo>
                <a:lnTo>
                  <a:pt x="208771" y="426859"/>
                </a:lnTo>
                <a:lnTo>
                  <a:pt x="282662" y="354140"/>
                </a:lnTo>
                <a:lnTo>
                  <a:pt x="395258" y="392845"/>
                </a:lnTo>
                <a:cubicBezTo>
                  <a:pt x="398777" y="394018"/>
                  <a:pt x="402295" y="393432"/>
                  <a:pt x="405228" y="391672"/>
                </a:cubicBezTo>
                <a:cubicBezTo>
                  <a:pt x="408160" y="389913"/>
                  <a:pt x="410506" y="386981"/>
                  <a:pt x="411092" y="383462"/>
                </a:cubicBezTo>
                <a:lnTo>
                  <a:pt x="469736" y="14007"/>
                </a:lnTo>
                <a:cubicBezTo>
                  <a:pt x="470322" y="8729"/>
                  <a:pt x="467976" y="4624"/>
                  <a:pt x="464458" y="2279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solidFill>
                <a:schemeClr val="bg1"/>
              </a:solidFill>
            </a:endParaRP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EDE548BE-3626-4C0C-ADFE-E427C746F6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362" y="6139779"/>
            <a:ext cx="622800" cy="622800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C0511609-FB29-4417-BDB4-D79ACA4116D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A941EFF-CAD7-44B1-9016-79AF71ABA7C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2160"/>
            <a:ext cx="457200" cy="4572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A182CFC-5E10-41F7-809E-855A484977B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2782"/>
            <a:ext cx="457200" cy="457200"/>
          </a:xfrm>
          <a:prstGeom prst="rect">
            <a:avLst/>
          </a:prstGeom>
        </p:spPr>
      </p:pic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DF2F98-5550-427B-9FBA-7A041F1E1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4520"/>
            <a:ext cx="457200" cy="457200"/>
          </a:xfrm>
          <a:prstGeom prst="rect">
            <a:avLst/>
          </a:prstGeom>
        </p:spPr>
      </p:pic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4569163F-34E1-45E8-AF0C-A24B7B2E0BAD}"/>
              </a:ext>
            </a:extLst>
          </p:cNvPr>
          <p:cNvGrpSpPr/>
          <p:nvPr/>
        </p:nvGrpSpPr>
        <p:grpSpPr>
          <a:xfrm>
            <a:off x="5028646" y="256986"/>
            <a:ext cx="3409065" cy="1497707"/>
            <a:chOff x="1727200" y="3680409"/>
            <a:chExt cx="3409065" cy="1497707"/>
          </a:xfrm>
        </p:grpSpPr>
        <p:sp>
          <p:nvSpPr>
            <p:cNvPr id="46" name="Облачко с текстом: прямоугольное со скругленными углами 45">
              <a:hlinkClick r:id="rId10" action="ppaction://hlinksldjump"/>
              <a:extLst>
                <a:ext uri="{FF2B5EF4-FFF2-40B4-BE49-F238E27FC236}">
                  <a16:creationId xmlns:a16="http://schemas.microsoft.com/office/drawing/2014/main" id="{72659E67-FA6C-490E-9D32-F264054BB427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56FD3C-41D7-4905-AB02-276AA7AA35EA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Блин, не получается ничего ))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6CD9DC-CD30-4885-8BBF-E3D107BA807B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Слава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D60962-F8DD-4170-8E6D-B96CC6D9EDCF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18:21 утра</a:t>
              </a:r>
            </a:p>
          </p:txBody>
        </p:sp>
      </p:grp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FA1CA461-F3C7-45A7-B964-93FC7A450368}"/>
              </a:ext>
            </a:extLst>
          </p:cNvPr>
          <p:cNvSpPr/>
          <p:nvPr/>
        </p:nvSpPr>
        <p:spPr>
          <a:xfrm>
            <a:off x="9675091" y="5885411"/>
            <a:ext cx="2646218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3159D4-7B8D-48E7-AD9A-A0FFA2F98BDA}"/>
              </a:ext>
            </a:extLst>
          </p:cNvPr>
          <p:cNvSpPr txBox="1"/>
          <p:nvPr/>
        </p:nvSpPr>
        <p:spPr>
          <a:xfrm>
            <a:off x="4860403" y="6219342"/>
            <a:ext cx="353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>
                    <a:alpha val="40000"/>
                  </a:schemeClr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Введите свой вопрос…</a:t>
            </a:r>
          </a:p>
        </p:txBody>
      </p: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4D4F5895-999D-4028-96E2-99276FE08960}"/>
              </a:ext>
            </a:extLst>
          </p:cNvPr>
          <p:cNvGrpSpPr/>
          <p:nvPr/>
        </p:nvGrpSpPr>
        <p:grpSpPr>
          <a:xfrm>
            <a:off x="5028645" y="2022025"/>
            <a:ext cx="3409065" cy="1497707"/>
            <a:chOff x="1727200" y="3680409"/>
            <a:chExt cx="3409065" cy="1497707"/>
          </a:xfrm>
        </p:grpSpPr>
        <p:sp>
          <p:nvSpPr>
            <p:cNvPr id="83" name="Облачко с текстом: прямоугольное со скругленными углами 8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4C4D907-37BF-4AB2-BCB4-7B8647F894A9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C34727-BA4B-43F0-A72C-66FC24E60BE3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установить </a:t>
              </a:r>
              <a:r>
                <a:rPr lang="ru-RU" dirty="0" err="1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арч</a:t>
              </a:r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42077B-2D92-40F4-99E7-75D7BD75900C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Тимур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BD9B77E-2BC7-48B2-BD29-CF5D977FFEB1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18:24 утра</a:t>
              </a:r>
            </a:p>
          </p:txBody>
        </p:sp>
      </p:grp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2E0F92F6-9D29-459F-89C3-E537AA45BF41}"/>
              </a:ext>
            </a:extLst>
          </p:cNvPr>
          <p:cNvSpPr/>
          <p:nvPr/>
        </p:nvSpPr>
        <p:spPr>
          <a:xfrm>
            <a:off x="10998200" y="5885411"/>
            <a:ext cx="132120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8" name="Рисунок 11" descr="Отправить со сплошной заливкой">
            <a:extLst>
              <a:ext uri="{FF2B5EF4-FFF2-40B4-BE49-F238E27FC236}">
                <a16:creationId xmlns:a16="http://schemas.microsoft.com/office/drawing/2014/main" id="{C763386B-AB2C-4995-8950-69DC73822DEE}"/>
              </a:ext>
            </a:extLst>
          </p:cNvPr>
          <p:cNvSpPr/>
          <p:nvPr/>
        </p:nvSpPr>
        <p:spPr>
          <a:xfrm rot="900000">
            <a:off x="11347486" y="6116203"/>
            <a:ext cx="622627" cy="575608"/>
          </a:xfrm>
          <a:custGeom>
            <a:avLst/>
            <a:gdLst>
              <a:gd name="connsiteX0" fmla="*/ 389394 w 469825"/>
              <a:gd name="connsiteY0" fmla="*/ 365283 h 434345"/>
              <a:gd name="connsiteX1" fmla="*/ 283835 w 469825"/>
              <a:gd name="connsiteY1" fmla="*/ 328924 h 434345"/>
              <a:gd name="connsiteX2" fmla="*/ 283249 w 469825"/>
              <a:gd name="connsiteY2" fmla="*/ 328924 h 434345"/>
              <a:gd name="connsiteX3" fmla="*/ 241025 w 469825"/>
              <a:gd name="connsiteY3" fmla="*/ 314263 h 434345"/>
              <a:gd name="connsiteX4" fmla="*/ 438655 w 469825"/>
              <a:gd name="connsiteY4" fmla="*/ 53299 h 434345"/>
              <a:gd name="connsiteX5" fmla="*/ 389394 w 469825"/>
              <a:gd name="connsiteY5" fmla="*/ 365283 h 434345"/>
              <a:gd name="connsiteX6" fmla="*/ 257446 w 469825"/>
              <a:gd name="connsiteY6" fmla="*/ 345344 h 434345"/>
              <a:gd name="connsiteX7" fmla="*/ 218741 w 469825"/>
              <a:gd name="connsiteY7" fmla="*/ 384049 h 434345"/>
              <a:gd name="connsiteX8" fmla="*/ 229297 w 469825"/>
              <a:gd name="connsiteY8" fmla="*/ 335961 h 434345"/>
              <a:gd name="connsiteX9" fmla="*/ 257446 w 469825"/>
              <a:gd name="connsiteY9" fmla="*/ 345344 h 434345"/>
              <a:gd name="connsiteX10" fmla="*/ 257446 w 469825"/>
              <a:gd name="connsiteY10" fmla="*/ 345344 h 434345"/>
              <a:gd name="connsiteX11" fmla="*/ 210531 w 469825"/>
              <a:gd name="connsiteY11" fmla="*/ 315436 h 434345"/>
              <a:gd name="connsiteX12" fmla="*/ 208185 w 469825"/>
              <a:gd name="connsiteY12" fmla="*/ 320127 h 434345"/>
              <a:gd name="connsiteX13" fmla="*/ 206426 w 469825"/>
              <a:gd name="connsiteY13" fmla="*/ 327751 h 434345"/>
              <a:gd name="connsiteX14" fmla="*/ 194697 w 469825"/>
              <a:gd name="connsiteY14" fmla="*/ 381117 h 434345"/>
              <a:gd name="connsiteX15" fmla="*/ 166548 w 469825"/>
              <a:gd name="connsiteY15" fmla="*/ 299015 h 434345"/>
              <a:gd name="connsiteX16" fmla="*/ 385875 w 469825"/>
              <a:gd name="connsiteY16" fmla="*/ 87898 h 434345"/>
              <a:gd name="connsiteX17" fmla="*/ 217568 w 469825"/>
              <a:gd name="connsiteY17" fmla="*/ 306639 h 434345"/>
              <a:gd name="connsiteX18" fmla="*/ 210531 w 469825"/>
              <a:gd name="connsiteY18" fmla="*/ 315436 h 434345"/>
              <a:gd name="connsiteX19" fmla="*/ 41051 w 469825"/>
              <a:gd name="connsiteY19" fmla="*/ 246236 h 434345"/>
              <a:gd name="connsiteX20" fmla="*/ 384702 w 469825"/>
              <a:gd name="connsiteY20" fmla="*/ 63268 h 434345"/>
              <a:gd name="connsiteX21" fmla="*/ 149541 w 469825"/>
              <a:gd name="connsiteY21" fmla="*/ 283182 h 434345"/>
              <a:gd name="connsiteX22" fmla="*/ 41051 w 469825"/>
              <a:gd name="connsiteY22" fmla="*/ 246236 h 434345"/>
              <a:gd name="connsiteX23" fmla="*/ 464458 w 469825"/>
              <a:gd name="connsiteY23" fmla="*/ 2279 h 434345"/>
              <a:gd name="connsiteX24" fmla="*/ 451556 w 469825"/>
              <a:gd name="connsiteY24" fmla="*/ 1692 h 434345"/>
              <a:gd name="connsiteX25" fmla="*/ 6451 w 469825"/>
              <a:gd name="connsiteY25" fmla="*/ 238026 h 434345"/>
              <a:gd name="connsiteX26" fmla="*/ 0 w 469825"/>
              <a:gd name="connsiteY26" fmla="*/ 249168 h 434345"/>
              <a:gd name="connsiteX27" fmla="*/ 7624 w 469825"/>
              <a:gd name="connsiteY27" fmla="*/ 259138 h 434345"/>
              <a:gd name="connsiteX28" fmla="*/ 129602 w 469825"/>
              <a:gd name="connsiteY28" fmla="*/ 300775 h 434345"/>
              <a:gd name="connsiteX29" fmla="*/ 144850 w 469825"/>
              <a:gd name="connsiteY29" fmla="*/ 306053 h 434345"/>
              <a:gd name="connsiteX30" fmla="*/ 148368 w 469825"/>
              <a:gd name="connsiteY30" fmla="*/ 316022 h 434345"/>
              <a:gd name="connsiteX31" fmla="*/ 184727 w 469825"/>
              <a:gd name="connsiteY31" fmla="*/ 425099 h 434345"/>
              <a:gd name="connsiteX32" fmla="*/ 184727 w 469825"/>
              <a:gd name="connsiteY32" fmla="*/ 425686 h 434345"/>
              <a:gd name="connsiteX33" fmla="*/ 184727 w 469825"/>
              <a:gd name="connsiteY33" fmla="*/ 426272 h 434345"/>
              <a:gd name="connsiteX34" fmla="*/ 193524 w 469825"/>
              <a:gd name="connsiteY34" fmla="*/ 433896 h 434345"/>
              <a:gd name="connsiteX35" fmla="*/ 204666 w 469825"/>
              <a:gd name="connsiteY35" fmla="*/ 430964 h 434345"/>
              <a:gd name="connsiteX36" fmla="*/ 205253 w 469825"/>
              <a:gd name="connsiteY36" fmla="*/ 430377 h 434345"/>
              <a:gd name="connsiteX37" fmla="*/ 208771 w 469825"/>
              <a:gd name="connsiteY37" fmla="*/ 426859 h 434345"/>
              <a:gd name="connsiteX38" fmla="*/ 282662 w 469825"/>
              <a:gd name="connsiteY38" fmla="*/ 354140 h 434345"/>
              <a:gd name="connsiteX39" fmla="*/ 395258 w 469825"/>
              <a:gd name="connsiteY39" fmla="*/ 392845 h 434345"/>
              <a:gd name="connsiteX40" fmla="*/ 405228 w 469825"/>
              <a:gd name="connsiteY40" fmla="*/ 391672 h 434345"/>
              <a:gd name="connsiteX41" fmla="*/ 411092 w 469825"/>
              <a:gd name="connsiteY41" fmla="*/ 383462 h 434345"/>
              <a:gd name="connsiteX42" fmla="*/ 469736 w 469825"/>
              <a:gd name="connsiteY42" fmla="*/ 14007 h 434345"/>
              <a:gd name="connsiteX43" fmla="*/ 464458 w 469825"/>
              <a:gd name="connsiteY43" fmla="*/ 2279 h 4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825" h="434345">
                <a:moveTo>
                  <a:pt x="389394" y="365283"/>
                </a:moveTo>
                <a:lnTo>
                  <a:pt x="283835" y="328924"/>
                </a:lnTo>
                <a:lnTo>
                  <a:pt x="283249" y="328924"/>
                </a:lnTo>
                <a:lnTo>
                  <a:pt x="241025" y="314263"/>
                </a:lnTo>
                <a:lnTo>
                  <a:pt x="438655" y="53299"/>
                </a:lnTo>
                <a:lnTo>
                  <a:pt x="389394" y="365283"/>
                </a:lnTo>
                <a:close/>
                <a:moveTo>
                  <a:pt x="257446" y="345344"/>
                </a:moveTo>
                <a:lnTo>
                  <a:pt x="218741" y="384049"/>
                </a:lnTo>
                <a:lnTo>
                  <a:pt x="229297" y="335961"/>
                </a:lnTo>
                <a:lnTo>
                  <a:pt x="257446" y="345344"/>
                </a:lnTo>
                <a:lnTo>
                  <a:pt x="257446" y="345344"/>
                </a:lnTo>
                <a:close/>
                <a:moveTo>
                  <a:pt x="210531" y="315436"/>
                </a:moveTo>
                <a:cubicBezTo>
                  <a:pt x="209358" y="316609"/>
                  <a:pt x="208771" y="318368"/>
                  <a:pt x="208185" y="320127"/>
                </a:cubicBezTo>
                <a:lnTo>
                  <a:pt x="206426" y="327751"/>
                </a:lnTo>
                <a:lnTo>
                  <a:pt x="194697" y="381117"/>
                </a:lnTo>
                <a:lnTo>
                  <a:pt x="166548" y="299015"/>
                </a:lnTo>
                <a:lnTo>
                  <a:pt x="385875" y="87898"/>
                </a:lnTo>
                <a:lnTo>
                  <a:pt x="217568" y="306639"/>
                </a:lnTo>
                <a:lnTo>
                  <a:pt x="210531" y="315436"/>
                </a:lnTo>
                <a:close/>
                <a:moveTo>
                  <a:pt x="41051" y="246236"/>
                </a:moveTo>
                <a:lnTo>
                  <a:pt x="384702" y="63268"/>
                </a:lnTo>
                <a:lnTo>
                  <a:pt x="149541" y="283182"/>
                </a:lnTo>
                <a:lnTo>
                  <a:pt x="41051" y="246236"/>
                </a:lnTo>
                <a:close/>
                <a:moveTo>
                  <a:pt x="464458" y="2279"/>
                </a:moveTo>
                <a:cubicBezTo>
                  <a:pt x="460939" y="-654"/>
                  <a:pt x="455661" y="-654"/>
                  <a:pt x="451556" y="1692"/>
                </a:cubicBezTo>
                <a:lnTo>
                  <a:pt x="6451" y="238026"/>
                </a:lnTo>
                <a:cubicBezTo>
                  <a:pt x="2346" y="240372"/>
                  <a:pt x="0" y="244477"/>
                  <a:pt x="0" y="249168"/>
                </a:cubicBezTo>
                <a:cubicBezTo>
                  <a:pt x="0" y="253860"/>
                  <a:pt x="3519" y="257965"/>
                  <a:pt x="7624" y="259138"/>
                </a:cubicBezTo>
                <a:lnTo>
                  <a:pt x="129602" y="300775"/>
                </a:lnTo>
                <a:lnTo>
                  <a:pt x="144850" y="306053"/>
                </a:lnTo>
                <a:lnTo>
                  <a:pt x="148368" y="316022"/>
                </a:lnTo>
                <a:lnTo>
                  <a:pt x="184727" y="425099"/>
                </a:lnTo>
                <a:lnTo>
                  <a:pt x="184727" y="425686"/>
                </a:lnTo>
                <a:lnTo>
                  <a:pt x="184727" y="426272"/>
                </a:lnTo>
                <a:cubicBezTo>
                  <a:pt x="185900" y="429791"/>
                  <a:pt x="189419" y="432723"/>
                  <a:pt x="193524" y="433896"/>
                </a:cubicBezTo>
                <a:cubicBezTo>
                  <a:pt x="197629" y="435069"/>
                  <a:pt x="201734" y="433896"/>
                  <a:pt x="204666" y="430964"/>
                </a:cubicBezTo>
                <a:lnTo>
                  <a:pt x="205253" y="430377"/>
                </a:lnTo>
                <a:lnTo>
                  <a:pt x="208771" y="426859"/>
                </a:lnTo>
                <a:lnTo>
                  <a:pt x="282662" y="354140"/>
                </a:lnTo>
                <a:lnTo>
                  <a:pt x="395258" y="392845"/>
                </a:lnTo>
                <a:cubicBezTo>
                  <a:pt x="398777" y="394018"/>
                  <a:pt x="402295" y="393432"/>
                  <a:pt x="405228" y="391672"/>
                </a:cubicBezTo>
                <a:cubicBezTo>
                  <a:pt x="408160" y="389913"/>
                  <a:pt x="410506" y="386981"/>
                  <a:pt x="411092" y="383462"/>
                </a:cubicBezTo>
                <a:lnTo>
                  <a:pt x="469736" y="14007"/>
                </a:lnTo>
                <a:cubicBezTo>
                  <a:pt x="470322" y="8729"/>
                  <a:pt x="467976" y="4624"/>
                  <a:pt x="464458" y="2279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922903-D22E-48FD-B9E3-649E834581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362" y="6139779"/>
            <a:ext cx="622800" cy="622800"/>
          </a:xfrm>
          <a:prstGeom prst="rect">
            <a:avLst/>
          </a:prstGeom>
        </p:spPr>
      </p:pic>
      <p:sp>
        <p:nvSpPr>
          <p:cNvPr id="89" name="Прямоугольник: скругленные противолежащие углы 88">
            <a:extLst>
              <a:ext uri="{FF2B5EF4-FFF2-40B4-BE49-F238E27FC236}">
                <a16:creationId xmlns:a16="http://schemas.microsoft.com/office/drawing/2014/main" id="{7F7C8FE9-8C80-4B61-A92F-1F0AF22177E1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351E52-1C78-430F-B40A-ACAB0A49C9C3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B8EFD27-166C-40DF-8A2E-35975D7E2E8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9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A941EFF-CAD7-44B1-9016-79AF71ABA7C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2160"/>
            <a:ext cx="457200" cy="4572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A182CFC-5E10-41F7-809E-855A484977B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2782"/>
            <a:ext cx="457200" cy="457200"/>
          </a:xfrm>
          <a:prstGeom prst="rect">
            <a:avLst/>
          </a:prstGeom>
        </p:spPr>
      </p:pic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DF2F98-5550-427B-9FBA-7A041F1E1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4520"/>
            <a:ext cx="457200" cy="457200"/>
          </a:xfrm>
          <a:prstGeom prst="rect">
            <a:avLst/>
          </a:prstGeom>
        </p:spPr>
      </p:pic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4569163F-34E1-45E8-AF0C-A24B7B2E0BAD}"/>
              </a:ext>
            </a:extLst>
          </p:cNvPr>
          <p:cNvGrpSpPr/>
          <p:nvPr/>
        </p:nvGrpSpPr>
        <p:grpSpPr>
          <a:xfrm>
            <a:off x="5028646" y="256986"/>
            <a:ext cx="3409065" cy="1497707"/>
            <a:chOff x="1727200" y="3680409"/>
            <a:chExt cx="3409065" cy="1497707"/>
          </a:xfrm>
        </p:grpSpPr>
        <p:sp>
          <p:nvSpPr>
            <p:cNvPr id="46" name="Облачко с текстом: прямоугольное со скругленными углами 45">
              <a:extLst>
                <a:ext uri="{FF2B5EF4-FFF2-40B4-BE49-F238E27FC236}">
                  <a16:creationId xmlns:a16="http://schemas.microsoft.com/office/drawing/2014/main" id="{72659E67-FA6C-490E-9D32-F264054BB427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56FD3C-41D7-4905-AB02-276AA7AA35EA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Блин, не получается ничего ))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6CD9DC-CD30-4885-8BBF-E3D107BA807B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Слава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D60962-F8DD-4170-8E6D-B96CC6D9EDCF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18:21 утра</a:t>
              </a:r>
            </a:p>
          </p:txBody>
        </p:sp>
      </p:grp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FA1CA461-F3C7-45A7-B964-93FC7A450368}"/>
              </a:ext>
            </a:extLst>
          </p:cNvPr>
          <p:cNvSpPr/>
          <p:nvPr/>
        </p:nvSpPr>
        <p:spPr>
          <a:xfrm>
            <a:off x="9675091" y="5885411"/>
            <a:ext cx="2646218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190500" dist="50800" dir="240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3159D4-7B8D-48E7-AD9A-A0FFA2F98BDA}"/>
              </a:ext>
            </a:extLst>
          </p:cNvPr>
          <p:cNvSpPr txBox="1"/>
          <p:nvPr/>
        </p:nvSpPr>
        <p:spPr>
          <a:xfrm>
            <a:off x="4860403" y="6219342"/>
            <a:ext cx="353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>
                    <a:alpha val="40000"/>
                  </a:schemeClr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Введите свой вопрос…</a:t>
            </a:r>
          </a:p>
        </p:txBody>
      </p: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4D4F5895-999D-4028-96E2-99276FE08960}"/>
              </a:ext>
            </a:extLst>
          </p:cNvPr>
          <p:cNvGrpSpPr/>
          <p:nvPr/>
        </p:nvGrpSpPr>
        <p:grpSpPr>
          <a:xfrm>
            <a:off x="5028645" y="2022025"/>
            <a:ext cx="3409065" cy="1497707"/>
            <a:chOff x="1727200" y="3680409"/>
            <a:chExt cx="3409065" cy="1497707"/>
          </a:xfrm>
        </p:grpSpPr>
        <p:sp>
          <p:nvSpPr>
            <p:cNvPr id="83" name="Облачко с текстом: прямоугольное со скругленными углами 8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4C4D907-37BF-4AB2-BCB4-7B8647F894A9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C34727-BA4B-43F0-A72C-66FC24E60BE3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установить </a:t>
              </a:r>
              <a:r>
                <a:rPr lang="ru-RU" dirty="0" err="1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арч</a:t>
              </a:r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42077B-2D92-40F4-99E7-75D7BD75900C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Тимур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BD9B77E-2BC7-48B2-BD29-CF5D977FFEB1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18:24 утра</a:t>
              </a:r>
            </a:p>
          </p:txBody>
        </p:sp>
      </p:grp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2E0F92F6-9D29-459F-89C3-E537AA45BF41}"/>
              </a:ext>
            </a:extLst>
          </p:cNvPr>
          <p:cNvSpPr/>
          <p:nvPr/>
        </p:nvSpPr>
        <p:spPr>
          <a:xfrm>
            <a:off x="10998200" y="5885411"/>
            <a:ext cx="132120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8" name="Рисунок 11" descr="Отправить со сплошной заливкой">
            <a:extLst>
              <a:ext uri="{FF2B5EF4-FFF2-40B4-BE49-F238E27FC236}">
                <a16:creationId xmlns:a16="http://schemas.microsoft.com/office/drawing/2014/main" id="{C763386B-AB2C-4995-8950-69DC73822DEE}"/>
              </a:ext>
            </a:extLst>
          </p:cNvPr>
          <p:cNvSpPr/>
          <p:nvPr/>
        </p:nvSpPr>
        <p:spPr>
          <a:xfrm rot="900000">
            <a:off x="11347486" y="6116203"/>
            <a:ext cx="622627" cy="575608"/>
          </a:xfrm>
          <a:custGeom>
            <a:avLst/>
            <a:gdLst>
              <a:gd name="connsiteX0" fmla="*/ 389394 w 469825"/>
              <a:gd name="connsiteY0" fmla="*/ 365283 h 434345"/>
              <a:gd name="connsiteX1" fmla="*/ 283835 w 469825"/>
              <a:gd name="connsiteY1" fmla="*/ 328924 h 434345"/>
              <a:gd name="connsiteX2" fmla="*/ 283249 w 469825"/>
              <a:gd name="connsiteY2" fmla="*/ 328924 h 434345"/>
              <a:gd name="connsiteX3" fmla="*/ 241025 w 469825"/>
              <a:gd name="connsiteY3" fmla="*/ 314263 h 434345"/>
              <a:gd name="connsiteX4" fmla="*/ 438655 w 469825"/>
              <a:gd name="connsiteY4" fmla="*/ 53299 h 434345"/>
              <a:gd name="connsiteX5" fmla="*/ 389394 w 469825"/>
              <a:gd name="connsiteY5" fmla="*/ 365283 h 434345"/>
              <a:gd name="connsiteX6" fmla="*/ 257446 w 469825"/>
              <a:gd name="connsiteY6" fmla="*/ 345344 h 434345"/>
              <a:gd name="connsiteX7" fmla="*/ 218741 w 469825"/>
              <a:gd name="connsiteY7" fmla="*/ 384049 h 434345"/>
              <a:gd name="connsiteX8" fmla="*/ 229297 w 469825"/>
              <a:gd name="connsiteY8" fmla="*/ 335961 h 434345"/>
              <a:gd name="connsiteX9" fmla="*/ 257446 w 469825"/>
              <a:gd name="connsiteY9" fmla="*/ 345344 h 434345"/>
              <a:gd name="connsiteX10" fmla="*/ 257446 w 469825"/>
              <a:gd name="connsiteY10" fmla="*/ 345344 h 434345"/>
              <a:gd name="connsiteX11" fmla="*/ 210531 w 469825"/>
              <a:gd name="connsiteY11" fmla="*/ 315436 h 434345"/>
              <a:gd name="connsiteX12" fmla="*/ 208185 w 469825"/>
              <a:gd name="connsiteY12" fmla="*/ 320127 h 434345"/>
              <a:gd name="connsiteX13" fmla="*/ 206426 w 469825"/>
              <a:gd name="connsiteY13" fmla="*/ 327751 h 434345"/>
              <a:gd name="connsiteX14" fmla="*/ 194697 w 469825"/>
              <a:gd name="connsiteY14" fmla="*/ 381117 h 434345"/>
              <a:gd name="connsiteX15" fmla="*/ 166548 w 469825"/>
              <a:gd name="connsiteY15" fmla="*/ 299015 h 434345"/>
              <a:gd name="connsiteX16" fmla="*/ 385875 w 469825"/>
              <a:gd name="connsiteY16" fmla="*/ 87898 h 434345"/>
              <a:gd name="connsiteX17" fmla="*/ 217568 w 469825"/>
              <a:gd name="connsiteY17" fmla="*/ 306639 h 434345"/>
              <a:gd name="connsiteX18" fmla="*/ 210531 w 469825"/>
              <a:gd name="connsiteY18" fmla="*/ 315436 h 434345"/>
              <a:gd name="connsiteX19" fmla="*/ 41051 w 469825"/>
              <a:gd name="connsiteY19" fmla="*/ 246236 h 434345"/>
              <a:gd name="connsiteX20" fmla="*/ 384702 w 469825"/>
              <a:gd name="connsiteY20" fmla="*/ 63268 h 434345"/>
              <a:gd name="connsiteX21" fmla="*/ 149541 w 469825"/>
              <a:gd name="connsiteY21" fmla="*/ 283182 h 434345"/>
              <a:gd name="connsiteX22" fmla="*/ 41051 w 469825"/>
              <a:gd name="connsiteY22" fmla="*/ 246236 h 434345"/>
              <a:gd name="connsiteX23" fmla="*/ 464458 w 469825"/>
              <a:gd name="connsiteY23" fmla="*/ 2279 h 434345"/>
              <a:gd name="connsiteX24" fmla="*/ 451556 w 469825"/>
              <a:gd name="connsiteY24" fmla="*/ 1692 h 434345"/>
              <a:gd name="connsiteX25" fmla="*/ 6451 w 469825"/>
              <a:gd name="connsiteY25" fmla="*/ 238026 h 434345"/>
              <a:gd name="connsiteX26" fmla="*/ 0 w 469825"/>
              <a:gd name="connsiteY26" fmla="*/ 249168 h 434345"/>
              <a:gd name="connsiteX27" fmla="*/ 7624 w 469825"/>
              <a:gd name="connsiteY27" fmla="*/ 259138 h 434345"/>
              <a:gd name="connsiteX28" fmla="*/ 129602 w 469825"/>
              <a:gd name="connsiteY28" fmla="*/ 300775 h 434345"/>
              <a:gd name="connsiteX29" fmla="*/ 144850 w 469825"/>
              <a:gd name="connsiteY29" fmla="*/ 306053 h 434345"/>
              <a:gd name="connsiteX30" fmla="*/ 148368 w 469825"/>
              <a:gd name="connsiteY30" fmla="*/ 316022 h 434345"/>
              <a:gd name="connsiteX31" fmla="*/ 184727 w 469825"/>
              <a:gd name="connsiteY31" fmla="*/ 425099 h 434345"/>
              <a:gd name="connsiteX32" fmla="*/ 184727 w 469825"/>
              <a:gd name="connsiteY32" fmla="*/ 425686 h 434345"/>
              <a:gd name="connsiteX33" fmla="*/ 184727 w 469825"/>
              <a:gd name="connsiteY33" fmla="*/ 426272 h 434345"/>
              <a:gd name="connsiteX34" fmla="*/ 193524 w 469825"/>
              <a:gd name="connsiteY34" fmla="*/ 433896 h 434345"/>
              <a:gd name="connsiteX35" fmla="*/ 204666 w 469825"/>
              <a:gd name="connsiteY35" fmla="*/ 430964 h 434345"/>
              <a:gd name="connsiteX36" fmla="*/ 205253 w 469825"/>
              <a:gd name="connsiteY36" fmla="*/ 430377 h 434345"/>
              <a:gd name="connsiteX37" fmla="*/ 208771 w 469825"/>
              <a:gd name="connsiteY37" fmla="*/ 426859 h 434345"/>
              <a:gd name="connsiteX38" fmla="*/ 282662 w 469825"/>
              <a:gd name="connsiteY38" fmla="*/ 354140 h 434345"/>
              <a:gd name="connsiteX39" fmla="*/ 395258 w 469825"/>
              <a:gd name="connsiteY39" fmla="*/ 392845 h 434345"/>
              <a:gd name="connsiteX40" fmla="*/ 405228 w 469825"/>
              <a:gd name="connsiteY40" fmla="*/ 391672 h 434345"/>
              <a:gd name="connsiteX41" fmla="*/ 411092 w 469825"/>
              <a:gd name="connsiteY41" fmla="*/ 383462 h 434345"/>
              <a:gd name="connsiteX42" fmla="*/ 469736 w 469825"/>
              <a:gd name="connsiteY42" fmla="*/ 14007 h 434345"/>
              <a:gd name="connsiteX43" fmla="*/ 464458 w 469825"/>
              <a:gd name="connsiteY43" fmla="*/ 2279 h 4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825" h="434345">
                <a:moveTo>
                  <a:pt x="389394" y="365283"/>
                </a:moveTo>
                <a:lnTo>
                  <a:pt x="283835" y="328924"/>
                </a:lnTo>
                <a:lnTo>
                  <a:pt x="283249" y="328924"/>
                </a:lnTo>
                <a:lnTo>
                  <a:pt x="241025" y="314263"/>
                </a:lnTo>
                <a:lnTo>
                  <a:pt x="438655" y="53299"/>
                </a:lnTo>
                <a:lnTo>
                  <a:pt x="389394" y="365283"/>
                </a:lnTo>
                <a:close/>
                <a:moveTo>
                  <a:pt x="257446" y="345344"/>
                </a:moveTo>
                <a:lnTo>
                  <a:pt x="218741" y="384049"/>
                </a:lnTo>
                <a:lnTo>
                  <a:pt x="229297" y="335961"/>
                </a:lnTo>
                <a:lnTo>
                  <a:pt x="257446" y="345344"/>
                </a:lnTo>
                <a:lnTo>
                  <a:pt x="257446" y="345344"/>
                </a:lnTo>
                <a:close/>
                <a:moveTo>
                  <a:pt x="210531" y="315436"/>
                </a:moveTo>
                <a:cubicBezTo>
                  <a:pt x="209358" y="316609"/>
                  <a:pt x="208771" y="318368"/>
                  <a:pt x="208185" y="320127"/>
                </a:cubicBezTo>
                <a:lnTo>
                  <a:pt x="206426" y="327751"/>
                </a:lnTo>
                <a:lnTo>
                  <a:pt x="194697" y="381117"/>
                </a:lnTo>
                <a:lnTo>
                  <a:pt x="166548" y="299015"/>
                </a:lnTo>
                <a:lnTo>
                  <a:pt x="385875" y="87898"/>
                </a:lnTo>
                <a:lnTo>
                  <a:pt x="217568" y="306639"/>
                </a:lnTo>
                <a:lnTo>
                  <a:pt x="210531" y="315436"/>
                </a:lnTo>
                <a:close/>
                <a:moveTo>
                  <a:pt x="41051" y="246236"/>
                </a:moveTo>
                <a:lnTo>
                  <a:pt x="384702" y="63268"/>
                </a:lnTo>
                <a:lnTo>
                  <a:pt x="149541" y="283182"/>
                </a:lnTo>
                <a:lnTo>
                  <a:pt x="41051" y="246236"/>
                </a:lnTo>
                <a:close/>
                <a:moveTo>
                  <a:pt x="464458" y="2279"/>
                </a:moveTo>
                <a:cubicBezTo>
                  <a:pt x="460939" y="-654"/>
                  <a:pt x="455661" y="-654"/>
                  <a:pt x="451556" y="1692"/>
                </a:cubicBezTo>
                <a:lnTo>
                  <a:pt x="6451" y="238026"/>
                </a:lnTo>
                <a:cubicBezTo>
                  <a:pt x="2346" y="240372"/>
                  <a:pt x="0" y="244477"/>
                  <a:pt x="0" y="249168"/>
                </a:cubicBezTo>
                <a:cubicBezTo>
                  <a:pt x="0" y="253860"/>
                  <a:pt x="3519" y="257965"/>
                  <a:pt x="7624" y="259138"/>
                </a:cubicBezTo>
                <a:lnTo>
                  <a:pt x="129602" y="300775"/>
                </a:lnTo>
                <a:lnTo>
                  <a:pt x="144850" y="306053"/>
                </a:lnTo>
                <a:lnTo>
                  <a:pt x="148368" y="316022"/>
                </a:lnTo>
                <a:lnTo>
                  <a:pt x="184727" y="425099"/>
                </a:lnTo>
                <a:lnTo>
                  <a:pt x="184727" y="425686"/>
                </a:lnTo>
                <a:lnTo>
                  <a:pt x="184727" y="426272"/>
                </a:lnTo>
                <a:cubicBezTo>
                  <a:pt x="185900" y="429791"/>
                  <a:pt x="189419" y="432723"/>
                  <a:pt x="193524" y="433896"/>
                </a:cubicBezTo>
                <a:cubicBezTo>
                  <a:pt x="197629" y="435069"/>
                  <a:pt x="201734" y="433896"/>
                  <a:pt x="204666" y="430964"/>
                </a:cubicBezTo>
                <a:lnTo>
                  <a:pt x="205253" y="430377"/>
                </a:lnTo>
                <a:lnTo>
                  <a:pt x="208771" y="426859"/>
                </a:lnTo>
                <a:lnTo>
                  <a:pt x="282662" y="354140"/>
                </a:lnTo>
                <a:lnTo>
                  <a:pt x="395258" y="392845"/>
                </a:lnTo>
                <a:cubicBezTo>
                  <a:pt x="398777" y="394018"/>
                  <a:pt x="402295" y="393432"/>
                  <a:pt x="405228" y="391672"/>
                </a:cubicBezTo>
                <a:cubicBezTo>
                  <a:pt x="408160" y="389913"/>
                  <a:pt x="410506" y="386981"/>
                  <a:pt x="411092" y="383462"/>
                </a:cubicBezTo>
                <a:lnTo>
                  <a:pt x="469736" y="14007"/>
                </a:lnTo>
                <a:cubicBezTo>
                  <a:pt x="470322" y="8729"/>
                  <a:pt x="467976" y="4624"/>
                  <a:pt x="464458" y="2279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89" name="Прямоугольник: скругленные противолежащие углы 88">
            <a:extLst>
              <a:ext uri="{FF2B5EF4-FFF2-40B4-BE49-F238E27FC236}">
                <a16:creationId xmlns:a16="http://schemas.microsoft.com/office/drawing/2014/main" id="{7F7C8FE9-8C80-4B61-A92F-1F0AF22177E1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351E52-1C78-430F-B40A-ACAB0A49C9C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33" name="Рисунок 32">
            <a:hlinkClick r:id="rId12" action="ppaction://hlinksldjump"/>
            <a:extLst>
              <a:ext uri="{FF2B5EF4-FFF2-40B4-BE49-F238E27FC236}">
                <a16:creationId xmlns:a16="http://schemas.microsoft.com/office/drawing/2014/main" id="{D365E27F-7D2D-43F9-AAC7-4845B9C776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246" y="6139779"/>
            <a:ext cx="622800" cy="6228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BAE7E70B-AE9B-4ADB-8B45-995EED9D0EB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A941EFF-CAD7-44B1-9016-79AF71ABA7C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2160"/>
            <a:ext cx="457200" cy="4572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A182CFC-5E10-41F7-809E-855A484977B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2782"/>
            <a:ext cx="457200" cy="457200"/>
          </a:xfrm>
          <a:prstGeom prst="rect">
            <a:avLst/>
          </a:prstGeom>
        </p:spPr>
      </p:pic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DF2F98-5550-427B-9FBA-7A041F1E1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4520"/>
            <a:ext cx="457200" cy="457200"/>
          </a:xfrm>
          <a:prstGeom prst="rect">
            <a:avLst/>
          </a:prstGeom>
        </p:spPr>
      </p:pic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FA1CA461-F3C7-45A7-B964-93FC7A450368}"/>
              </a:ext>
            </a:extLst>
          </p:cNvPr>
          <p:cNvSpPr/>
          <p:nvPr/>
        </p:nvSpPr>
        <p:spPr>
          <a:xfrm>
            <a:off x="9675091" y="5885411"/>
            <a:ext cx="2646218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3159D4-7B8D-48E7-AD9A-A0FFA2F98BDA}"/>
              </a:ext>
            </a:extLst>
          </p:cNvPr>
          <p:cNvSpPr txBox="1"/>
          <p:nvPr/>
        </p:nvSpPr>
        <p:spPr>
          <a:xfrm>
            <a:off x="4860403" y="6219342"/>
            <a:ext cx="353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>
                    <a:alpha val="40000"/>
                  </a:schemeClr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Введите свой вопрос…</a:t>
            </a:r>
          </a:p>
        </p:txBody>
      </p: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4D4F5895-999D-4028-96E2-99276FE08960}"/>
              </a:ext>
            </a:extLst>
          </p:cNvPr>
          <p:cNvGrpSpPr/>
          <p:nvPr/>
        </p:nvGrpSpPr>
        <p:grpSpPr>
          <a:xfrm>
            <a:off x="5028645" y="256986"/>
            <a:ext cx="3409065" cy="1497707"/>
            <a:chOff x="1727200" y="3680409"/>
            <a:chExt cx="3409065" cy="1497707"/>
          </a:xfrm>
        </p:grpSpPr>
        <p:sp>
          <p:nvSpPr>
            <p:cNvPr id="83" name="Облачко с текстом: прямоугольное со скругленными углами 8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4C4D907-37BF-4AB2-BCB4-7B8647F894A9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C34727-BA4B-43F0-A72C-66FC24E60BE3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установить </a:t>
              </a:r>
              <a:r>
                <a:rPr lang="ru-RU" dirty="0" err="1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арч</a:t>
              </a:r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42077B-2D92-40F4-99E7-75D7BD75900C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Тимур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BD9B77E-2BC7-48B2-BD29-CF5D977FFEB1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18:24 утра</a:t>
              </a:r>
            </a:p>
          </p:txBody>
        </p:sp>
      </p:grp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2E0F92F6-9D29-459F-89C3-E537AA45BF41}"/>
              </a:ext>
            </a:extLst>
          </p:cNvPr>
          <p:cNvSpPr/>
          <p:nvPr/>
        </p:nvSpPr>
        <p:spPr>
          <a:xfrm>
            <a:off x="10998200" y="5885411"/>
            <a:ext cx="132120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8" name="Рисунок 11" descr="Отправить со сплошной заливкой">
            <a:extLst>
              <a:ext uri="{FF2B5EF4-FFF2-40B4-BE49-F238E27FC236}">
                <a16:creationId xmlns:a16="http://schemas.microsoft.com/office/drawing/2014/main" id="{C763386B-AB2C-4995-8950-69DC73822DEE}"/>
              </a:ext>
            </a:extLst>
          </p:cNvPr>
          <p:cNvSpPr/>
          <p:nvPr/>
        </p:nvSpPr>
        <p:spPr>
          <a:xfrm rot="900000">
            <a:off x="11347486" y="6116203"/>
            <a:ext cx="622627" cy="575608"/>
          </a:xfrm>
          <a:custGeom>
            <a:avLst/>
            <a:gdLst>
              <a:gd name="connsiteX0" fmla="*/ 389394 w 469825"/>
              <a:gd name="connsiteY0" fmla="*/ 365283 h 434345"/>
              <a:gd name="connsiteX1" fmla="*/ 283835 w 469825"/>
              <a:gd name="connsiteY1" fmla="*/ 328924 h 434345"/>
              <a:gd name="connsiteX2" fmla="*/ 283249 w 469825"/>
              <a:gd name="connsiteY2" fmla="*/ 328924 h 434345"/>
              <a:gd name="connsiteX3" fmla="*/ 241025 w 469825"/>
              <a:gd name="connsiteY3" fmla="*/ 314263 h 434345"/>
              <a:gd name="connsiteX4" fmla="*/ 438655 w 469825"/>
              <a:gd name="connsiteY4" fmla="*/ 53299 h 434345"/>
              <a:gd name="connsiteX5" fmla="*/ 389394 w 469825"/>
              <a:gd name="connsiteY5" fmla="*/ 365283 h 434345"/>
              <a:gd name="connsiteX6" fmla="*/ 257446 w 469825"/>
              <a:gd name="connsiteY6" fmla="*/ 345344 h 434345"/>
              <a:gd name="connsiteX7" fmla="*/ 218741 w 469825"/>
              <a:gd name="connsiteY7" fmla="*/ 384049 h 434345"/>
              <a:gd name="connsiteX8" fmla="*/ 229297 w 469825"/>
              <a:gd name="connsiteY8" fmla="*/ 335961 h 434345"/>
              <a:gd name="connsiteX9" fmla="*/ 257446 w 469825"/>
              <a:gd name="connsiteY9" fmla="*/ 345344 h 434345"/>
              <a:gd name="connsiteX10" fmla="*/ 257446 w 469825"/>
              <a:gd name="connsiteY10" fmla="*/ 345344 h 434345"/>
              <a:gd name="connsiteX11" fmla="*/ 210531 w 469825"/>
              <a:gd name="connsiteY11" fmla="*/ 315436 h 434345"/>
              <a:gd name="connsiteX12" fmla="*/ 208185 w 469825"/>
              <a:gd name="connsiteY12" fmla="*/ 320127 h 434345"/>
              <a:gd name="connsiteX13" fmla="*/ 206426 w 469825"/>
              <a:gd name="connsiteY13" fmla="*/ 327751 h 434345"/>
              <a:gd name="connsiteX14" fmla="*/ 194697 w 469825"/>
              <a:gd name="connsiteY14" fmla="*/ 381117 h 434345"/>
              <a:gd name="connsiteX15" fmla="*/ 166548 w 469825"/>
              <a:gd name="connsiteY15" fmla="*/ 299015 h 434345"/>
              <a:gd name="connsiteX16" fmla="*/ 385875 w 469825"/>
              <a:gd name="connsiteY16" fmla="*/ 87898 h 434345"/>
              <a:gd name="connsiteX17" fmla="*/ 217568 w 469825"/>
              <a:gd name="connsiteY17" fmla="*/ 306639 h 434345"/>
              <a:gd name="connsiteX18" fmla="*/ 210531 w 469825"/>
              <a:gd name="connsiteY18" fmla="*/ 315436 h 434345"/>
              <a:gd name="connsiteX19" fmla="*/ 41051 w 469825"/>
              <a:gd name="connsiteY19" fmla="*/ 246236 h 434345"/>
              <a:gd name="connsiteX20" fmla="*/ 384702 w 469825"/>
              <a:gd name="connsiteY20" fmla="*/ 63268 h 434345"/>
              <a:gd name="connsiteX21" fmla="*/ 149541 w 469825"/>
              <a:gd name="connsiteY21" fmla="*/ 283182 h 434345"/>
              <a:gd name="connsiteX22" fmla="*/ 41051 w 469825"/>
              <a:gd name="connsiteY22" fmla="*/ 246236 h 434345"/>
              <a:gd name="connsiteX23" fmla="*/ 464458 w 469825"/>
              <a:gd name="connsiteY23" fmla="*/ 2279 h 434345"/>
              <a:gd name="connsiteX24" fmla="*/ 451556 w 469825"/>
              <a:gd name="connsiteY24" fmla="*/ 1692 h 434345"/>
              <a:gd name="connsiteX25" fmla="*/ 6451 w 469825"/>
              <a:gd name="connsiteY25" fmla="*/ 238026 h 434345"/>
              <a:gd name="connsiteX26" fmla="*/ 0 w 469825"/>
              <a:gd name="connsiteY26" fmla="*/ 249168 h 434345"/>
              <a:gd name="connsiteX27" fmla="*/ 7624 w 469825"/>
              <a:gd name="connsiteY27" fmla="*/ 259138 h 434345"/>
              <a:gd name="connsiteX28" fmla="*/ 129602 w 469825"/>
              <a:gd name="connsiteY28" fmla="*/ 300775 h 434345"/>
              <a:gd name="connsiteX29" fmla="*/ 144850 w 469825"/>
              <a:gd name="connsiteY29" fmla="*/ 306053 h 434345"/>
              <a:gd name="connsiteX30" fmla="*/ 148368 w 469825"/>
              <a:gd name="connsiteY30" fmla="*/ 316022 h 434345"/>
              <a:gd name="connsiteX31" fmla="*/ 184727 w 469825"/>
              <a:gd name="connsiteY31" fmla="*/ 425099 h 434345"/>
              <a:gd name="connsiteX32" fmla="*/ 184727 w 469825"/>
              <a:gd name="connsiteY32" fmla="*/ 425686 h 434345"/>
              <a:gd name="connsiteX33" fmla="*/ 184727 w 469825"/>
              <a:gd name="connsiteY33" fmla="*/ 426272 h 434345"/>
              <a:gd name="connsiteX34" fmla="*/ 193524 w 469825"/>
              <a:gd name="connsiteY34" fmla="*/ 433896 h 434345"/>
              <a:gd name="connsiteX35" fmla="*/ 204666 w 469825"/>
              <a:gd name="connsiteY35" fmla="*/ 430964 h 434345"/>
              <a:gd name="connsiteX36" fmla="*/ 205253 w 469825"/>
              <a:gd name="connsiteY36" fmla="*/ 430377 h 434345"/>
              <a:gd name="connsiteX37" fmla="*/ 208771 w 469825"/>
              <a:gd name="connsiteY37" fmla="*/ 426859 h 434345"/>
              <a:gd name="connsiteX38" fmla="*/ 282662 w 469825"/>
              <a:gd name="connsiteY38" fmla="*/ 354140 h 434345"/>
              <a:gd name="connsiteX39" fmla="*/ 395258 w 469825"/>
              <a:gd name="connsiteY39" fmla="*/ 392845 h 434345"/>
              <a:gd name="connsiteX40" fmla="*/ 405228 w 469825"/>
              <a:gd name="connsiteY40" fmla="*/ 391672 h 434345"/>
              <a:gd name="connsiteX41" fmla="*/ 411092 w 469825"/>
              <a:gd name="connsiteY41" fmla="*/ 383462 h 434345"/>
              <a:gd name="connsiteX42" fmla="*/ 469736 w 469825"/>
              <a:gd name="connsiteY42" fmla="*/ 14007 h 434345"/>
              <a:gd name="connsiteX43" fmla="*/ 464458 w 469825"/>
              <a:gd name="connsiteY43" fmla="*/ 2279 h 4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825" h="434345">
                <a:moveTo>
                  <a:pt x="389394" y="365283"/>
                </a:moveTo>
                <a:lnTo>
                  <a:pt x="283835" y="328924"/>
                </a:lnTo>
                <a:lnTo>
                  <a:pt x="283249" y="328924"/>
                </a:lnTo>
                <a:lnTo>
                  <a:pt x="241025" y="314263"/>
                </a:lnTo>
                <a:lnTo>
                  <a:pt x="438655" y="53299"/>
                </a:lnTo>
                <a:lnTo>
                  <a:pt x="389394" y="365283"/>
                </a:lnTo>
                <a:close/>
                <a:moveTo>
                  <a:pt x="257446" y="345344"/>
                </a:moveTo>
                <a:lnTo>
                  <a:pt x="218741" y="384049"/>
                </a:lnTo>
                <a:lnTo>
                  <a:pt x="229297" y="335961"/>
                </a:lnTo>
                <a:lnTo>
                  <a:pt x="257446" y="345344"/>
                </a:lnTo>
                <a:lnTo>
                  <a:pt x="257446" y="345344"/>
                </a:lnTo>
                <a:close/>
                <a:moveTo>
                  <a:pt x="210531" y="315436"/>
                </a:moveTo>
                <a:cubicBezTo>
                  <a:pt x="209358" y="316609"/>
                  <a:pt x="208771" y="318368"/>
                  <a:pt x="208185" y="320127"/>
                </a:cubicBezTo>
                <a:lnTo>
                  <a:pt x="206426" y="327751"/>
                </a:lnTo>
                <a:lnTo>
                  <a:pt x="194697" y="381117"/>
                </a:lnTo>
                <a:lnTo>
                  <a:pt x="166548" y="299015"/>
                </a:lnTo>
                <a:lnTo>
                  <a:pt x="385875" y="87898"/>
                </a:lnTo>
                <a:lnTo>
                  <a:pt x="217568" y="306639"/>
                </a:lnTo>
                <a:lnTo>
                  <a:pt x="210531" y="315436"/>
                </a:lnTo>
                <a:close/>
                <a:moveTo>
                  <a:pt x="41051" y="246236"/>
                </a:moveTo>
                <a:lnTo>
                  <a:pt x="384702" y="63268"/>
                </a:lnTo>
                <a:lnTo>
                  <a:pt x="149541" y="283182"/>
                </a:lnTo>
                <a:lnTo>
                  <a:pt x="41051" y="246236"/>
                </a:lnTo>
                <a:close/>
                <a:moveTo>
                  <a:pt x="464458" y="2279"/>
                </a:moveTo>
                <a:cubicBezTo>
                  <a:pt x="460939" y="-654"/>
                  <a:pt x="455661" y="-654"/>
                  <a:pt x="451556" y="1692"/>
                </a:cubicBezTo>
                <a:lnTo>
                  <a:pt x="6451" y="238026"/>
                </a:lnTo>
                <a:cubicBezTo>
                  <a:pt x="2346" y="240372"/>
                  <a:pt x="0" y="244477"/>
                  <a:pt x="0" y="249168"/>
                </a:cubicBezTo>
                <a:cubicBezTo>
                  <a:pt x="0" y="253860"/>
                  <a:pt x="3519" y="257965"/>
                  <a:pt x="7624" y="259138"/>
                </a:cubicBezTo>
                <a:lnTo>
                  <a:pt x="129602" y="300775"/>
                </a:lnTo>
                <a:lnTo>
                  <a:pt x="144850" y="306053"/>
                </a:lnTo>
                <a:lnTo>
                  <a:pt x="148368" y="316022"/>
                </a:lnTo>
                <a:lnTo>
                  <a:pt x="184727" y="425099"/>
                </a:lnTo>
                <a:lnTo>
                  <a:pt x="184727" y="425686"/>
                </a:lnTo>
                <a:lnTo>
                  <a:pt x="184727" y="426272"/>
                </a:lnTo>
                <a:cubicBezTo>
                  <a:pt x="185900" y="429791"/>
                  <a:pt x="189419" y="432723"/>
                  <a:pt x="193524" y="433896"/>
                </a:cubicBezTo>
                <a:cubicBezTo>
                  <a:pt x="197629" y="435069"/>
                  <a:pt x="201734" y="433896"/>
                  <a:pt x="204666" y="430964"/>
                </a:cubicBezTo>
                <a:lnTo>
                  <a:pt x="205253" y="430377"/>
                </a:lnTo>
                <a:lnTo>
                  <a:pt x="208771" y="426859"/>
                </a:lnTo>
                <a:lnTo>
                  <a:pt x="282662" y="354140"/>
                </a:lnTo>
                <a:lnTo>
                  <a:pt x="395258" y="392845"/>
                </a:lnTo>
                <a:cubicBezTo>
                  <a:pt x="398777" y="394018"/>
                  <a:pt x="402295" y="393432"/>
                  <a:pt x="405228" y="391672"/>
                </a:cubicBezTo>
                <a:cubicBezTo>
                  <a:pt x="408160" y="389913"/>
                  <a:pt x="410506" y="386981"/>
                  <a:pt x="411092" y="383462"/>
                </a:cubicBezTo>
                <a:lnTo>
                  <a:pt x="469736" y="14007"/>
                </a:lnTo>
                <a:cubicBezTo>
                  <a:pt x="470322" y="8729"/>
                  <a:pt x="467976" y="4624"/>
                  <a:pt x="464458" y="2279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89" name="Прямоугольник: скругленные противолежащие углы 88">
            <a:extLst>
              <a:ext uri="{FF2B5EF4-FFF2-40B4-BE49-F238E27FC236}">
                <a16:creationId xmlns:a16="http://schemas.microsoft.com/office/drawing/2014/main" id="{7F7C8FE9-8C80-4B61-A92F-1F0AF22177E1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351E52-1C78-430F-B40A-ACAB0A49C9C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3E85E3F-90C2-45F2-B69E-E913A19E35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362" y="6139779"/>
            <a:ext cx="622800" cy="6228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F19B76F-48A0-483E-9590-DE82E6EEB0C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51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0" scaled="0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DA1A8AB-8CF7-4528-BE7A-3CC1B891E45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2160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8396E15-5CFA-4107-AF71-CBCB320CB89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411B24-07E4-45F9-B5FE-EE4FCD1B2B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195636"/>
            <a:ext cx="457200" cy="457200"/>
          </a:xfrm>
          <a:prstGeom prst="rect">
            <a:avLst/>
          </a:prstGeom>
        </p:spPr>
      </p:pic>
      <p:sp>
        <p:nvSpPr>
          <p:cNvPr id="50" name="Прямоугольник: скругленные противолежащие углы 49">
            <a:extLst>
              <a:ext uri="{FF2B5EF4-FFF2-40B4-BE49-F238E27FC236}">
                <a16:creationId xmlns:a16="http://schemas.microsoft.com/office/drawing/2014/main" id="{6D8A868F-05D6-40DE-87AF-747D3CE89677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2CCDB25B-8640-428B-90DC-4766889E6077}"/>
              </a:ext>
            </a:extLst>
          </p:cNvPr>
          <p:cNvGrpSpPr/>
          <p:nvPr/>
        </p:nvGrpSpPr>
        <p:grpSpPr>
          <a:xfrm>
            <a:off x="5016500" y="256986"/>
            <a:ext cx="3409065" cy="1497707"/>
            <a:chOff x="1727200" y="3680409"/>
            <a:chExt cx="3409065" cy="1497707"/>
          </a:xfrm>
        </p:grpSpPr>
        <p:sp>
          <p:nvSpPr>
            <p:cNvPr id="81" name="Облачко с текстом: прямоугольное со скругленными углами 80">
              <a:extLst>
                <a:ext uri="{FF2B5EF4-FFF2-40B4-BE49-F238E27FC236}">
                  <a16:creationId xmlns:a16="http://schemas.microsoft.com/office/drawing/2014/main" id="{6DA52412-495C-41EC-A49D-CF8A433CF65C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E9ECD11-D4B6-4546-A20F-8BDE22225F54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делать вид, что всё хорошо?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A172275-F9F2-466D-90C9-76F07B8B157B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Игорь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18069E5-B173-4CFC-A968-CC170A77067C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14 мая 2077 года 11:54 утра</a:t>
              </a:r>
            </a:p>
          </p:txBody>
        </p:sp>
      </p:grp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29C7AD35-E733-4733-9BFF-C7E899E8B514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2BB1A830-6452-496A-A5F6-5A13D0669392}"/>
              </a:ext>
            </a:extLst>
          </p:cNvPr>
          <p:cNvSpPr/>
          <p:nvPr/>
        </p:nvSpPr>
        <p:spPr>
          <a:xfrm>
            <a:off x="8589965" y="5885411"/>
            <a:ext cx="239541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851FE9E0-DFA0-4787-92D2-8D4E8E3A4A42}"/>
              </a:ext>
            </a:extLst>
          </p:cNvPr>
          <p:cNvSpPr/>
          <p:nvPr/>
        </p:nvSpPr>
        <p:spPr>
          <a:xfrm>
            <a:off x="9838174" y="5885411"/>
            <a:ext cx="131612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8" name="Рисунок 11" descr="Отправить со сплошной заливкой">
            <a:extLst>
              <a:ext uri="{FF2B5EF4-FFF2-40B4-BE49-F238E27FC236}">
                <a16:creationId xmlns:a16="http://schemas.microsoft.com/office/drawing/2014/main" id="{A0ABBC31-580E-4CD0-B7E5-C8C83786E009}"/>
              </a:ext>
            </a:extLst>
          </p:cNvPr>
          <p:cNvSpPr/>
          <p:nvPr/>
        </p:nvSpPr>
        <p:spPr>
          <a:xfrm rot="900000">
            <a:off x="11413302" y="6116204"/>
            <a:ext cx="622627" cy="575608"/>
          </a:xfrm>
          <a:custGeom>
            <a:avLst/>
            <a:gdLst>
              <a:gd name="connsiteX0" fmla="*/ 389394 w 469825"/>
              <a:gd name="connsiteY0" fmla="*/ 365283 h 434345"/>
              <a:gd name="connsiteX1" fmla="*/ 283835 w 469825"/>
              <a:gd name="connsiteY1" fmla="*/ 328924 h 434345"/>
              <a:gd name="connsiteX2" fmla="*/ 283249 w 469825"/>
              <a:gd name="connsiteY2" fmla="*/ 328924 h 434345"/>
              <a:gd name="connsiteX3" fmla="*/ 241025 w 469825"/>
              <a:gd name="connsiteY3" fmla="*/ 314263 h 434345"/>
              <a:gd name="connsiteX4" fmla="*/ 438655 w 469825"/>
              <a:gd name="connsiteY4" fmla="*/ 53299 h 434345"/>
              <a:gd name="connsiteX5" fmla="*/ 389394 w 469825"/>
              <a:gd name="connsiteY5" fmla="*/ 365283 h 434345"/>
              <a:gd name="connsiteX6" fmla="*/ 257446 w 469825"/>
              <a:gd name="connsiteY6" fmla="*/ 345344 h 434345"/>
              <a:gd name="connsiteX7" fmla="*/ 218741 w 469825"/>
              <a:gd name="connsiteY7" fmla="*/ 384049 h 434345"/>
              <a:gd name="connsiteX8" fmla="*/ 229297 w 469825"/>
              <a:gd name="connsiteY8" fmla="*/ 335961 h 434345"/>
              <a:gd name="connsiteX9" fmla="*/ 257446 w 469825"/>
              <a:gd name="connsiteY9" fmla="*/ 345344 h 434345"/>
              <a:gd name="connsiteX10" fmla="*/ 257446 w 469825"/>
              <a:gd name="connsiteY10" fmla="*/ 345344 h 434345"/>
              <a:gd name="connsiteX11" fmla="*/ 210531 w 469825"/>
              <a:gd name="connsiteY11" fmla="*/ 315436 h 434345"/>
              <a:gd name="connsiteX12" fmla="*/ 208185 w 469825"/>
              <a:gd name="connsiteY12" fmla="*/ 320127 h 434345"/>
              <a:gd name="connsiteX13" fmla="*/ 206426 w 469825"/>
              <a:gd name="connsiteY13" fmla="*/ 327751 h 434345"/>
              <a:gd name="connsiteX14" fmla="*/ 194697 w 469825"/>
              <a:gd name="connsiteY14" fmla="*/ 381117 h 434345"/>
              <a:gd name="connsiteX15" fmla="*/ 166548 w 469825"/>
              <a:gd name="connsiteY15" fmla="*/ 299015 h 434345"/>
              <a:gd name="connsiteX16" fmla="*/ 385875 w 469825"/>
              <a:gd name="connsiteY16" fmla="*/ 87898 h 434345"/>
              <a:gd name="connsiteX17" fmla="*/ 217568 w 469825"/>
              <a:gd name="connsiteY17" fmla="*/ 306639 h 434345"/>
              <a:gd name="connsiteX18" fmla="*/ 210531 w 469825"/>
              <a:gd name="connsiteY18" fmla="*/ 315436 h 434345"/>
              <a:gd name="connsiteX19" fmla="*/ 41051 w 469825"/>
              <a:gd name="connsiteY19" fmla="*/ 246236 h 434345"/>
              <a:gd name="connsiteX20" fmla="*/ 384702 w 469825"/>
              <a:gd name="connsiteY20" fmla="*/ 63268 h 434345"/>
              <a:gd name="connsiteX21" fmla="*/ 149541 w 469825"/>
              <a:gd name="connsiteY21" fmla="*/ 283182 h 434345"/>
              <a:gd name="connsiteX22" fmla="*/ 41051 w 469825"/>
              <a:gd name="connsiteY22" fmla="*/ 246236 h 434345"/>
              <a:gd name="connsiteX23" fmla="*/ 464458 w 469825"/>
              <a:gd name="connsiteY23" fmla="*/ 2279 h 434345"/>
              <a:gd name="connsiteX24" fmla="*/ 451556 w 469825"/>
              <a:gd name="connsiteY24" fmla="*/ 1692 h 434345"/>
              <a:gd name="connsiteX25" fmla="*/ 6451 w 469825"/>
              <a:gd name="connsiteY25" fmla="*/ 238026 h 434345"/>
              <a:gd name="connsiteX26" fmla="*/ 0 w 469825"/>
              <a:gd name="connsiteY26" fmla="*/ 249168 h 434345"/>
              <a:gd name="connsiteX27" fmla="*/ 7624 w 469825"/>
              <a:gd name="connsiteY27" fmla="*/ 259138 h 434345"/>
              <a:gd name="connsiteX28" fmla="*/ 129602 w 469825"/>
              <a:gd name="connsiteY28" fmla="*/ 300775 h 434345"/>
              <a:gd name="connsiteX29" fmla="*/ 144850 w 469825"/>
              <a:gd name="connsiteY29" fmla="*/ 306053 h 434345"/>
              <a:gd name="connsiteX30" fmla="*/ 148368 w 469825"/>
              <a:gd name="connsiteY30" fmla="*/ 316022 h 434345"/>
              <a:gd name="connsiteX31" fmla="*/ 184727 w 469825"/>
              <a:gd name="connsiteY31" fmla="*/ 425099 h 434345"/>
              <a:gd name="connsiteX32" fmla="*/ 184727 w 469825"/>
              <a:gd name="connsiteY32" fmla="*/ 425686 h 434345"/>
              <a:gd name="connsiteX33" fmla="*/ 184727 w 469825"/>
              <a:gd name="connsiteY33" fmla="*/ 426272 h 434345"/>
              <a:gd name="connsiteX34" fmla="*/ 193524 w 469825"/>
              <a:gd name="connsiteY34" fmla="*/ 433896 h 434345"/>
              <a:gd name="connsiteX35" fmla="*/ 204666 w 469825"/>
              <a:gd name="connsiteY35" fmla="*/ 430964 h 434345"/>
              <a:gd name="connsiteX36" fmla="*/ 205253 w 469825"/>
              <a:gd name="connsiteY36" fmla="*/ 430377 h 434345"/>
              <a:gd name="connsiteX37" fmla="*/ 208771 w 469825"/>
              <a:gd name="connsiteY37" fmla="*/ 426859 h 434345"/>
              <a:gd name="connsiteX38" fmla="*/ 282662 w 469825"/>
              <a:gd name="connsiteY38" fmla="*/ 354140 h 434345"/>
              <a:gd name="connsiteX39" fmla="*/ 395258 w 469825"/>
              <a:gd name="connsiteY39" fmla="*/ 392845 h 434345"/>
              <a:gd name="connsiteX40" fmla="*/ 405228 w 469825"/>
              <a:gd name="connsiteY40" fmla="*/ 391672 h 434345"/>
              <a:gd name="connsiteX41" fmla="*/ 411092 w 469825"/>
              <a:gd name="connsiteY41" fmla="*/ 383462 h 434345"/>
              <a:gd name="connsiteX42" fmla="*/ 469736 w 469825"/>
              <a:gd name="connsiteY42" fmla="*/ 14007 h 434345"/>
              <a:gd name="connsiteX43" fmla="*/ 464458 w 469825"/>
              <a:gd name="connsiteY43" fmla="*/ 2279 h 4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825" h="434345">
                <a:moveTo>
                  <a:pt x="389394" y="365283"/>
                </a:moveTo>
                <a:lnTo>
                  <a:pt x="283835" y="328924"/>
                </a:lnTo>
                <a:lnTo>
                  <a:pt x="283249" y="328924"/>
                </a:lnTo>
                <a:lnTo>
                  <a:pt x="241025" y="314263"/>
                </a:lnTo>
                <a:lnTo>
                  <a:pt x="438655" y="53299"/>
                </a:lnTo>
                <a:lnTo>
                  <a:pt x="389394" y="365283"/>
                </a:lnTo>
                <a:close/>
                <a:moveTo>
                  <a:pt x="257446" y="345344"/>
                </a:moveTo>
                <a:lnTo>
                  <a:pt x="218741" y="384049"/>
                </a:lnTo>
                <a:lnTo>
                  <a:pt x="229297" y="335961"/>
                </a:lnTo>
                <a:lnTo>
                  <a:pt x="257446" y="345344"/>
                </a:lnTo>
                <a:lnTo>
                  <a:pt x="257446" y="345344"/>
                </a:lnTo>
                <a:close/>
                <a:moveTo>
                  <a:pt x="210531" y="315436"/>
                </a:moveTo>
                <a:cubicBezTo>
                  <a:pt x="209358" y="316609"/>
                  <a:pt x="208771" y="318368"/>
                  <a:pt x="208185" y="320127"/>
                </a:cubicBezTo>
                <a:lnTo>
                  <a:pt x="206426" y="327751"/>
                </a:lnTo>
                <a:lnTo>
                  <a:pt x="194697" y="381117"/>
                </a:lnTo>
                <a:lnTo>
                  <a:pt x="166548" y="299015"/>
                </a:lnTo>
                <a:lnTo>
                  <a:pt x="385875" y="87898"/>
                </a:lnTo>
                <a:lnTo>
                  <a:pt x="217568" y="306639"/>
                </a:lnTo>
                <a:lnTo>
                  <a:pt x="210531" y="315436"/>
                </a:lnTo>
                <a:close/>
                <a:moveTo>
                  <a:pt x="41051" y="246236"/>
                </a:moveTo>
                <a:lnTo>
                  <a:pt x="384702" y="63268"/>
                </a:lnTo>
                <a:lnTo>
                  <a:pt x="149541" y="283182"/>
                </a:lnTo>
                <a:lnTo>
                  <a:pt x="41051" y="246236"/>
                </a:lnTo>
                <a:close/>
                <a:moveTo>
                  <a:pt x="464458" y="2279"/>
                </a:moveTo>
                <a:cubicBezTo>
                  <a:pt x="460939" y="-654"/>
                  <a:pt x="455661" y="-654"/>
                  <a:pt x="451556" y="1692"/>
                </a:cubicBezTo>
                <a:lnTo>
                  <a:pt x="6451" y="238026"/>
                </a:lnTo>
                <a:cubicBezTo>
                  <a:pt x="2346" y="240372"/>
                  <a:pt x="0" y="244477"/>
                  <a:pt x="0" y="249168"/>
                </a:cubicBezTo>
                <a:cubicBezTo>
                  <a:pt x="0" y="253860"/>
                  <a:pt x="3519" y="257965"/>
                  <a:pt x="7624" y="259138"/>
                </a:cubicBezTo>
                <a:lnTo>
                  <a:pt x="129602" y="300775"/>
                </a:lnTo>
                <a:lnTo>
                  <a:pt x="144850" y="306053"/>
                </a:lnTo>
                <a:lnTo>
                  <a:pt x="148368" y="316022"/>
                </a:lnTo>
                <a:lnTo>
                  <a:pt x="184727" y="425099"/>
                </a:lnTo>
                <a:lnTo>
                  <a:pt x="184727" y="425686"/>
                </a:lnTo>
                <a:lnTo>
                  <a:pt x="184727" y="426272"/>
                </a:lnTo>
                <a:cubicBezTo>
                  <a:pt x="185900" y="429791"/>
                  <a:pt x="189419" y="432723"/>
                  <a:pt x="193524" y="433896"/>
                </a:cubicBezTo>
                <a:cubicBezTo>
                  <a:pt x="197629" y="435069"/>
                  <a:pt x="201734" y="433896"/>
                  <a:pt x="204666" y="430964"/>
                </a:cubicBezTo>
                <a:lnTo>
                  <a:pt x="205253" y="430377"/>
                </a:lnTo>
                <a:lnTo>
                  <a:pt x="208771" y="426859"/>
                </a:lnTo>
                <a:lnTo>
                  <a:pt x="282662" y="354140"/>
                </a:lnTo>
                <a:lnTo>
                  <a:pt x="395258" y="392845"/>
                </a:lnTo>
                <a:cubicBezTo>
                  <a:pt x="398777" y="394018"/>
                  <a:pt x="402295" y="393432"/>
                  <a:pt x="405228" y="391672"/>
                </a:cubicBezTo>
                <a:cubicBezTo>
                  <a:pt x="408160" y="389913"/>
                  <a:pt x="410506" y="386981"/>
                  <a:pt x="411092" y="383462"/>
                </a:cubicBezTo>
                <a:lnTo>
                  <a:pt x="469736" y="14007"/>
                </a:lnTo>
                <a:cubicBezTo>
                  <a:pt x="470322" y="8729"/>
                  <a:pt x="467976" y="4624"/>
                  <a:pt x="464458" y="2279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solidFill>
                <a:schemeClr val="bg1"/>
              </a:solidFill>
            </a:endParaRP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8F4B0227-BBFA-4CC2-9AE9-44D8FCA9C15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670" y="6139779"/>
            <a:ext cx="622800" cy="6228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22BE3E5-1E3A-4124-A311-E97B13F5EA73}"/>
              </a:ext>
            </a:extLst>
          </p:cNvPr>
          <p:cNvSpPr txBox="1"/>
          <p:nvPr/>
        </p:nvSpPr>
        <p:spPr>
          <a:xfrm>
            <a:off x="4860403" y="6219342"/>
            <a:ext cx="353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>
                    <a:alpha val="40000"/>
                  </a:schemeClr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Введите свой вопрос…</a:t>
            </a:r>
          </a:p>
        </p:txBody>
      </p: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1630C9D2-A6FD-4AF1-B7A3-98357B594B9F}"/>
              </a:ext>
            </a:extLst>
          </p:cNvPr>
          <p:cNvGrpSpPr/>
          <p:nvPr/>
        </p:nvGrpSpPr>
        <p:grpSpPr>
          <a:xfrm>
            <a:off x="5028645" y="2022025"/>
            <a:ext cx="3409065" cy="1497707"/>
            <a:chOff x="1727200" y="3680409"/>
            <a:chExt cx="3409065" cy="1497707"/>
          </a:xfrm>
        </p:grpSpPr>
        <p:sp>
          <p:nvSpPr>
            <p:cNvPr id="92" name="Облачко с текстом: прямоугольное со скругленными углами 9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0A7F31C-363F-4DCF-8583-050A29CC9C39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2F4EEDF-075A-4BBF-B16D-1EFCE753EE33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установить </a:t>
              </a:r>
              <a:r>
                <a:rPr lang="ru-RU" dirty="0" err="1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арч</a:t>
              </a:r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?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EFD2FBA-7463-4ECF-AE11-9B7AE40209F0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Тимур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AF25D4B-17EE-4DA3-A7E3-F1BE0E18D6AD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18:24 утра</a:t>
              </a:r>
            </a:p>
          </p:txBody>
        </p:sp>
      </p:grpSp>
      <p:sp>
        <p:nvSpPr>
          <p:cNvPr id="96" name="Прямоугольник: скругленные противолежащие углы 95">
            <a:extLst>
              <a:ext uri="{FF2B5EF4-FFF2-40B4-BE49-F238E27FC236}">
                <a16:creationId xmlns:a16="http://schemas.microsoft.com/office/drawing/2014/main" id="{22966254-4AB8-47B6-AF29-7F75E27BFA85}"/>
              </a:ext>
            </a:extLst>
          </p:cNvPr>
          <p:cNvSpPr/>
          <p:nvPr/>
        </p:nvSpPr>
        <p:spPr>
          <a:xfrm>
            <a:off x="5807648" y="3727440"/>
            <a:ext cx="6384351" cy="7048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800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Ну, нужно всего лишь того</a:t>
            </a:r>
          </a:p>
          <a:p>
            <a:r>
              <a:rPr lang="ru-RU" sz="1800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этого туда сюда… (Сложный)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79AC10-3D8E-44D4-B55B-978B0EF15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936" y="3855924"/>
            <a:ext cx="457200" cy="457200"/>
          </a:xfrm>
          <a:prstGeom prst="rect">
            <a:avLst/>
          </a:prstGeom>
        </p:spPr>
      </p:pic>
      <p:pic>
        <p:nvPicPr>
          <p:cNvPr id="11" name="Рисунок 10">
            <a:hlinkClick r:id="rId13" action="ppaction://hlinksldjump"/>
            <a:extLst>
              <a:ext uri="{FF2B5EF4-FFF2-40B4-BE49-F238E27FC236}">
                <a16:creationId xmlns:a16="http://schemas.microsoft.com/office/drawing/2014/main" id="{F0C49CC6-FB10-4331-80A0-C2CBD8D6DE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84834" y="6139779"/>
            <a:ext cx="622800" cy="6228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E941868-52AC-4877-8D1E-4760A6375AFE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28F45BC-D13D-4886-8C71-F81E27A97545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3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0" scaled="0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DA1A8AB-8CF7-4528-BE7A-3CC1B891E45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52160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8396E15-5CFA-4107-AF71-CBCB320CB89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411B24-07E4-45F9-B5FE-EE4FCD1B2B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195636"/>
            <a:ext cx="457200" cy="457200"/>
          </a:xfrm>
          <a:prstGeom prst="rect">
            <a:avLst/>
          </a:prstGeom>
        </p:spPr>
      </p:pic>
      <p:sp>
        <p:nvSpPr>
          <p:cNvPr id="50" name="Прямоугольник: скругленные противолежащие углы 49">
            <a:extLst>
              <a:ext uri="{FF2B5EF4-FFF2-40B4-BE49-F238E27FC236}">
                <a16:creationId xmlns:a16="http://schemas.microsoft.com/office/drawing/2014/main" id="{6D8A868F-05D6-40DE-87AF-747D3CE89677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29C7AD35-E733-4733-9BFF-C7E899E8B514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2BB1A830-6452-496A-A5F6-5A13D0669392}"/>
              </a:ext>
            </a:extLst>
          </p:cNvPr>
          <p:cNvSpPr/>
          <p:nvPr/>
        </p:nvSpPr>
        <p:spPr>
          <a:xfrm>
            <a:off x="8589965" y="5885411"/>
            <a:ext cx="239541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851FE9E0-DFA0-4787-92D2-8D4E8E3A4A42}"/>
              </a:ext>
            </a:extLst>
          </p:cNvPr>
          <p:cNvSpPr/>
          <p:nvPr/>
        </p:nvSpPr>
        <p:spPr>
          <a:xfrm>
            <a:off x="9838174" y="5885411"/>
            <a:ext cx="1316120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sp>
        <p:nvSpPr>
          <p:cNvPr id="88" name="Рисунок 11" descr="Отправить со сплошной заливкой">
            <a:extLst>
              <a:ext uri="{FF2B5EF4-FFF2-40B4-BE49-F238E27FC236}">
                <a16:creationId xmlns:a16="http://schemas.microsoft.com/office/drawing/2014/main" id="{A0ABBC31-580E-4CD0-B7E5-C8C83786E009}"/>
              </a:ext>
            </a:extLst>
          </p:cNvPr>
          <p:cNvSpPr/>
          <p:nvPr/>
        </p:nvSpPr>
        <p:spPr>
          <a:xfrm rot="900000">
            <a:off x="11413302" y="6116204"/>
            <a:ext cx="622627" cy="575608"/>
          </a:xfrm>
          <a:custGeom>
            <a:avLst/>
            <a:gdLst>
              <a:gd name="connsiteX0" fmla="*/ 389394 w 469825"/>
              <a:gd name="connsiteY0" fmla="*/ 365283 h 434345"/>
              <a:gd name="connsiteX1" fmla="*/ 283835 w 469825"/>
              <a:gd name="connsiteY1" fmla="*/ 328924 h 434345"/>
              <a:gd name="connsiteX2" fmla="*/ 283249 w 469825"/>
              <a:gd name="connsiteY2" fmla="*/ 328924 h 434345"/>
              <a:gd name="connsiteX3" fmla="*/ 241025 w 469825"/>
              <a:gd name="connsiteY3" fmla="*/ 314263 h 434345"/>
              <a:gd name="connsiteX4" fmla="*/ 438655 w 469825"/>
              <a:gd name="connsiteY4" fmla="*/ 53299 h 434345"/>
              <a:gd name="connsiteX5" fmla="*/ 389394 w 469825"/>
              <a:gd name="connsiteY5" fmla="*/ 365283 h 434345"/>
              <a:gd name="connsiteX6" fmla="*/ 257446 w 469825"/>
              <a:gd name="connsiteY6" fmla="*/ 345344 h 434345"/>
              <a:gd name="connsiteX7" fmla="*/ 218741 w 469825"/>
              <a:gd name="connsiteY7" fmla="*/ 384049 h 434345"/>
              <a:gd name="connsiteX8" fmla="*/ 229297 w 469825"/>
              <a:gd name="connsiteY8" fmla="*/ 335961 h 434345"/>
              <a:gd name="connsiteX9" fmla="*/ 257446 w 469825"/>
              <a:gd name="connsiteY9" fmla="*/ 345344 h 434345"/>
              <a:gd name="connsiteX10" fmla="*/ 257446 w 469825"/>
              <a:gd name="connsiteY10" fmla="*/ 345344 h 434345"/>
              <a:gd name="connsiteX11" fmla="*/ 210531 w 469825"/>
              <a:gd name="connsiteY11" fmla="*/ 315436 h 434345"/>
              <a:gd name="connsiteX12" fmla="*/ 208185 w 469825"/>
              <a:gd name="connsiteY12" fmla="*/ 320127 h 434345"/>
              <a:gd name="connsiteX13" fmla="*/ 206426 w 469825"/>
              <a:gd name="connsiteY13" fmla="*/ 327751 h 434345"/>
              <a:gd name="connsiteX14" fmla="*/ 194697 w 469825"/>
              <a:gd name="connsiteY14" fmla="*/ 381117 h 434345"/>
              <a:gd name="connsiteX15" fmla="*/ 166548 w 469825"/>
              <a:gd name="connsiteY15" fmla="*/ 299015 h 434345"/>
              <a:gd name="connsiteX16" fmla="*/ 385875 w 469825"/>
              <a:gd name="connsiteY16" fmla="*/ 87898 h 434345"/>
              <a:gd name="connsiteX17" fmla="*/ 217568 w 469825"/>
              <a:gd name="connsiteY17" fmla="*/ 306639 h 434345"/>
              <a:gd name="connsiteX18" fmla="*/ 210531 w 469825"/>
              <a:gd name="connsiteY18" fmla="*/ 315436 h 434345"/>
              <a:gd name="connsiteX19" fmla="*/ 41051 w 469825"/>
              <a:gd name="connsiteY19" fmla="*/ 246236 h 434345"/>
              <a:gd name="connsiteX20" fmla="*/ 384702 w 469825"/>
              <a:gd name="connsiteY20" fmla="*/ 63268 h 434345"/>
              <a:gd name="connsiteX21" fmla="*/ 149541 w 469825"/>
              <a:gd name="connsiteY21" fmla="*/ 283182 h 434345"/>
              <a:gd name="connsiteX22" fmla="*/ 41051 w 469825"/>
              <a:gd name="connsiteY22" fmla="*/ 246236 h 434345"/>
              <a:gd name="connsiteX23" fmla="*/ 464458 w 469825"/>
              <a:gd name="connsiteY23" fmla="*/ 2279 h 434345"/>
              <a:gd name="connsiteX24" fmla="*/ 451556 w 469825"/>
              <a:gd name="connsiteY24" fmla="*/ 1692 h 434345"/>
              <a:gd name="connsiteX25" fmla="*/ 6451 w 469825"/>
              <a:gd name="connsiteY25" fmla="*/ 238026 h 434345"/>
              <a:gd name="connsiteX26" fmla="*/ 0 w 469825"/>
              <a:gd name="connsiteY26" fmla="*/ 249168 h 434345"/>
              <a:gd name="connsiteX27" fmla="*/ 7624 w 469825"/>
              <a:gd name="connsiteY27" fmla="*/ 259138 h 434345"/>
              <a:gd name="connsiteX28" fmla="*/ 129602 w 469825"/>
              <a:gd name="connsiteY28" fmla="*/ 300775 h 434345"/>
              <a:gd name="connsiteX29" fmla="*/ 144850 w 469825"/>
              <a:gd name="connsiteY29" fmla="*/ 306053 h 434345"/>
              <a:gd name="connsiteX30" fmla="*/ 148368 w 469825"/>
              <a:gd name="connsiteY30" fmla="*/ 316022 h 434345"/>
              <a:gd name="connsiteX31" fmla="*/ 184727 w 469825"/>
              <a:gd name="connsiteY31" fmla="*/ 425099 h 434345"/>
              <a:gd name="connsiteX32" fmla="*/ 184727 w 469825"/>
              <a:gd name="connsiteY32" fmla="*/ 425686 h 434345"/>
              <a:gd name="connsiteX33" fmla="*/ 184727 w 469825"/>
              <a:gd name="connsiteY33" fmla="*/ 426272 h 434345"/>
              <a:gd name="connsiteX34" fmla="*/ 193524 w 469825"/>
              <a:gd name="connsiteY34" fmla="*/ 433896 h 434345"/>
              <a:gd name="connsiteX35" fmla="*/ 204666 w 469825"/>
              <a:gd name="connsiteY35" fmla="*/ 430964 h 434345"/>
              <a:gd name="connsiteX36" fmla="*/ 205253 w 469825"/>
              <a:gd name="connsiteY36" fmla="*/ 430377 h 434345"/>
              <a:gd name="connsiteX37" fmla="*/ 208771 w 469825"/>
              <a:gd name="connsiteY37" fmla="*/ 426859 h 434345"/>
              <a:gd name="connsiteX38" fmla="*/ 282662 w 469825"/>
              <a:gd name="connsiteY38" fmla="*/ 354140 h 434345"/>
              <a:gd name="connsiteX39" fmla="*/ 395258 w 469825"/>
              <a:gd name="connsiteY39" fmla="*/ 392845 h 434345"/>
              <a:gd name="connsiteX40" fmla="*/ 405228 w 469825"/>
              <a:gd name="connsiteY40" fmla="*/ 391672 h 434345"/>
              <a:gd name="connsiteX41" fmla="*/ 411092 w 469825"/>
              <a:gd name="connsiteY41" fmla="*/ 383462 h 434345"/>
              <a:gd name="connsiteX42" fmla="*/ 469736 w 469825"/>
              <a:gd name="connsiteY42" fmla="*/ 14007 h 434345"/>
              <a:gd name="connsiteX43" fmla="*/ 464458 w 469825"/>
              <a:gd name="connsiteY43" fmla="*/ 2279 h 4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9825" h="434345">
                <a:moveTo>
                  <a:pt x="389394" y="365283"/>
                </a:moveTo>
                <a:lnTo>
                  <a:pt x="283835" y="328924"/>
                </a:lnTo>
                <a:lnTo>
                  <a:pt x="283249" y="328924"/>
                </a:lnTo>
                <a:lnTo>
                  <a:pt x="241025" y="314263"/>
                </a:lnTo>
                <a:lnTo>
                  <a:pt x="438655" y="53299"/>
                </a:lnTo>
                <a:lnTo>
                  <a:pt x="389394" y="365283"/>
                </a:lnTo>
                <a:close/>
                <a:moveTo>
                  <a:pt x="257446" y="345344"/>
                </a:moveTo>
                <a:lnTo>
                  <a:pt x="218741" y="384049"/>
                </a:lnTo>
                <a:lnTo>
                  <a:pt x="229297" y="335961"/>
                </a:lnTo>
                <a:lnTo>
                  <a:pt x="257446" y="345344"/>
                </a:lnTo>
                <a:lnTo>
                  <a:pt x="257446" y="345344"/>
                </a:lnTo>
                <a:close/>
                <a:moveTo>
                  <a:pt x="210531" y="315436"/>
                </a:moveTo>
                <a:cubicBezTo>
                  <a:pt x="209358" y="316609"/>
                  <a:pt x="208771" y="318368"/>
                  <a:pt x="208185" y="320127"/>
                </a:cubicBezTo>
                <a:lnTo>
                  <a:pt x="206426" y="327751"/>
                </a:lnTo>
                <a:lnTo>
                  <a:pt x="194697" y="381117"/>
                </a:lnTo>
                <a:lnTo>
                  <a:pt x="166548" y="299015"/>
                </a:lnTo>
                <a:lnTo>
                  <a:pt x="385875" y="87898"/>
                </a:lnTo>
                <a:lnTo>
                  <a:pt x="217568" y="306639"/>
                </a:lnTo>
                <a:lnTo>
                  <a:pt x="210531" y="315436"/>
                </a:lnTo>
                <a:close/>
                <a:moveTo>
                  <a:pt x="41051" y="246236"/>
                </a:moveTo>
                <a:lnTo>
                  <a:pt x="384702" y="63268"/>
                </a:lnTo>
                <a:lnTo>
                  <a:pt x="149541" y="283182"/>
                </a:lnTo>
                <a:lnTo>
                  <a:pt x="41051" y="246236"/>
                </a:lnTo>
                <a:close/>
                <a:moveTo>
                  <a:pt x="464458" y="2279"/>
                </a:moveTo>
                <a:cubicBezTo>
                  <a:pt x="460939" y="-654"/>
                  <a:pt x="455661" y="-654"/>
                  <a:pt x="451556" y="1692"/>
                </a:cubicBezTo>
                <a:lnTo>
                  <a:pt x="6451" y="238026"/>
                </a:lnTo>
                <a:cubicBezTo>
                  <a:pt x="2346" y="240372"/>
                  <a:pt x="0" y="244477"/>
                  <a:pt x="0" y="249168"/>
                </a:cubicBezTo>
                <a:cubicBezTo>
                  <a:pt x="0" y="253860"/>
                  <a:pt x="3519" y="257965"/>
                  <a:pt x="7624" y="259138"/>
                </a:cubicBezTo>
                <a:lnTo>
                  <a:pt x="129602" y="300775"/>
                </a:lnTo>
                <a:lnTo>
                  <a:pt x="144850" y="306053"/>
                </a:lnTo>
                <a:lnTo>
                  <a:pt x="148368" y="316022"/>
                </a:lnTo>
                <a:lnTo>
                  <a:pt x="184727" y="425099"/>
                </a:lnTo>
                <a:lnTo>
                  <a:pt x="184727" y="425686"/>
                </a:lnTo>
                <a:lnTo>
                  <a:pt x="184727" y="426272"/>
                </a:lnTo>
                <a:cubicBezTo>
                  <a:pt x="185900" y="429791"/>
                  <a:pt x="189419" y="432723"/>
                  <a:pt x="193524" y="433896"/>
                </a:cubicBezTo>
                <a:cubicBezTo>
                  <a:pt x="197629" y="435069"/>
                  <a:pt x="201734" y="433896"/>
                  <a:pt x="204666" y="430964"/>
                </a:cubicBezTo>
                <a:lnTo>
                  <a:pt x="205253" y="430377"/>
                </a:lnTo>
                <a:lnTo>
                  <a:pt x="208771" y="426859"/>
                </a:lnTo>
                <a:lnTo>
                  <a:pt x="282662" y="354140"/>
                </a:lnTo>
                <a:lnTo>
                  <a:pt x="395258" y="392845"/>
                </a:lnTo>
                <a:cubicBezTo>
                  <a:pt x="398777" y="394018"/>
                  <a:pt x="402295" y="393432"/>
                  <a:pt x="405228" y="391672"/>
                </a:cubicBezTo>
                <a:cubicBezTo>
                  <a:pt x="408160" y="389913"/>
                  <a:pt x="410506" y="386981"/>
                  <a:pt x="411092" y="383462"/>
                </a:cubicBezTo>
                <a:lnTo>
                  <a:pt x="469736" y="14007"/>
                </a:lnTo>
                <a:cubicBezTo>
                  <a:pt x="470322" y="8729"/>
                  <a:pt x="467976" y="4624"/>
                  <a:pt x="464458" y="2279"/>
                </a:cubicBezTo>
                <a:close/>
              </a:path>
            </a:pathLst>
          </a:custGeom>
          <a:solidFill>
            <a:schemeClr val="bg1"/>
          </a:solidFill>
          <a:ln w="5854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solidFill>
                <a:schemeClr val="bg1"/>
              </a:solidFill>
            </a:endParaRP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8F4B0227-BBFA-4CC2-9AE9-44D8FCA9C15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670" y="6139779"/>
            <a:ext cx="622800" cy="6228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22BE3E5-1E3A-4124-A311-E97B13F5EA73}"/>
              </a:ext>
            </a:extLst>
          </p:cNvPr>
          <p:cNvSpPr txBox="1"/>
          <p:nvPr/>
        </p:nvSpPr>
        <p:spPr>
          <a:xfrm>
            <a:off x="4860403" y="6219342"/>
            <a:ext cx="353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>
                    <a:alpha val="40000"/>
                  </a:schemeClr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Введите свой вопрос…</a:t>
            </a:r>
          </a:p>
        </p:txBody>
      </p:sp>
      <p:pic>
        <p:nvPicPr>
          <p:cNvPr id="11" name="Рисунок 10">
            <a:hlinkClick r:id="rId5" action="ppaction://hlinksldjump"/>
            <a:extLst>
              <a:ext uri="{FF2B5EF4-FFF2-40B4-BE49-F238E27FC236}">
                <a16:creationId xmlns:a16="http://schemas.microsoft.com/office/drawing/2014/main" id="{F0C49CC6-FB10-4331-80A0-C2CBD8D6DE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84834" y="6139779"/>
            <a:ext cx="622800" cy="6228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E941868-52AC-4877-8D1E-4760A6375AF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D833599E-4677-496D-B1F4-9AF713578ACB}"/>
              </a:ext>
            </a:extLst>
          </p:cNvPr>
          <p:cNvGrpSpPr/>
          <p:nvPr/>
        </p:nvGrpSpPr>
        <p:grpSpPr>
          <a:xfrm>
            <a:off x="5016500" y="2880360"/>
            <a:ext cx="3409065" cy="1497707"/>
            <a:chOff x="1727200" y="3680409"/>
            <a:chExt cx="3409065" cy="1497707"/>
          </a:xfrm>
        </p:grpSpPr>
        <p:sp>
          <p:nvSpPr>
            <p:cNvPr id="36" name="Облачко с текстом: прямоугольное со скругленными углами 35">
              <a:extLst>
                <a:ext uri="{FF2B5EF4-FFF2-40B4-BE49-F238E27FC236}">
                  <a16:creationId xmlns:a16="http://schemas.microsoft.com/office/drawing/2014/main" id="{834F9BE0-96CD-4D6C-ACE2-01BB11E8EB96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AE2F60-9A3E-4788-A631-192AC30A3740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делать вид, что всё хорошо?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56160D-9A13-4F86-8F32-DE4163890B97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Игорь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1F521E-21ED-4854-9C49-1891CF91D2EF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14 мая 2077 года 11:54 утра</a:t>
              </a:r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975F00F-837F-4BB1-BDE6-9BFE2DE3F6C0}"/>
              </a:ext>
            </a:extLst>
          </p:cNvPr>
          <p:cNvGrpSpPr/>
          <p:nvPr/>
        </p:nvGrpSpPr>
        <p:grpSpPr>
          <a:xfrm>
            <a:off x="5028645" y="277208"/>
            <a:ext cx="3409065" cy="1497707"/>
            <a:chOff x="1727200" y="3680409"/>
            <a:chExt cx="3409065" cy="1497707"/>
          </a:xfrm>
        </p:grpSpPr>
        <p:sp>
          <p:nvSpPr>
            <p:cNvPr id="49" name="Облачко с текстом: прямоугольное со скругленными углами 4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5A687F0-AAA5-4014-9DB7-F27672CB0D3A}"/>
                </a:ext>
              </a:extLst>
            </p:cNvPr>
            <p:cNvSpPr/>
            <p:nvPr/>
          </p:nvSpPr>
          <p:spPr>
            <a:xfrm>
              <a:off x="1727200" y="3919836"/>
              <a:ext cx="3409065" cy="1258280"/>
            </a:xfrm>
            <a:prstGeom prst="wedgeRoundRectCallout">
              <a:avLst>
                <a:gd name="adj1" fmla="val -33191"/>
                <a:gd name="adj2" fmla="val 58403"/>
                <a:gd name="adj3" fmla="val 16667"/>
              </a:avLst>
            </a:prstGeom>
            <a:solidFill>
              <a:srgbClr val="1A1A1D"/>
            </a:solidFill>
            <a:ln w="28575">
              <a:gradFill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0"/>
              </a:gradFill>
            </a:ln>
            <a:effectLst>
              <a:innerShdw blurRad="254000" dist="50800" dir="2700000">
                <a:schemeClr val="bg1"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05553A-89D7-4A39-BE64-1513E0C9B467}"/>
                </a:ext>
              </a:extLst>
            </p:cNvPr>
            <p:cNvSpPr txBox="1"/>
            <p:nvPr/>
          </p:nvSpPr>
          <p:spPr>
            <a:xfrm>
              <a:off x="1924272" y="4225811"/>
              <a:ext cx="301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Как установить </a:t>
              </a:r>
              <a:r>
                <a:rPr lang="ru-RU" dirty="0" err="1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арч</a:t>
              </a:r>
              <a:r>
                <a:rPr lang="ru-RU" dirty="0">
                  <a:ln w="9525">
                    <a:noFill/>
                  </a:ln>
                  <a:solidFill>
                    <a:schemeClr val="bg1"/>
                  </a:solidFill>
                  <a:latin typeface="Montserrat Black" panose="00000A00000000000000" pitchFamily="2" charset="-52"/>
                </a:rPr>
                <a:t>?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0D8CC1-FC85-46D8-BCE8-BB7D558D82A0}"/>
                </a:ext>
              </a:extLst>
            </p:cNvPr>
            <p:cNvSpPr txBox="1"/>
            <p:nvPr/>
          </p:nvSpPr>
          <p:spPr>
            <a:xfrm>
              <a:off x="1727200" y="3680409"/>
              <a:ext cx="791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Тимур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1BCA45-59AD-4C84-8C46-D3F2600D492F}"/>
                </a:ext>
              </a:extLst>
            </p:cNvPr>
            <p:cNvSpPr txBox="1"/>
            <p:nvPr/>
          </p:nvSpPr>
          <p:spPr>
            <a:xfrm>
              <a:off x="2864967" y="3680409"/>
              <a:ext cx="2271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effectLst>
                    <a:glow rad="101600">
                      <a:srgbClr val="C3073F">
                        <a:alpha val="60000"/>
                      </a:srgbClr>
                    </a:glow>
                  </a:effectLst>
                  <a:latin typeface="Nunito Black" pitchFamily="2" charset="-52"/>
                </a:rPr>
                <a:t>18 мая 2077 года 18:24 утра</a:t>
              </a:r>
            </a:p>
          </p:txBody>
        </p:sp>
      </p:grpSp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82264EC2-D5E3-4572-B6EE-147548FFFEA0}"/>
              </a:ext>
            </a:extLst>
          </p:cNvPr>
          <p:cNvSpPr/>
          <p:nvPr/>
        </p:nvSpPr>
        <p:spPr>
          <a:xfrm>
            <a:off x="5807648" y="1982623"/>
            <a:ext cx="6384351" cy="7048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800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Ну, нужно всего лишь того</a:t>
            </a:r>
          </a:p>
          <a:p>
            <a:r>
              <a:rPr lang="ru-RU" sz="1800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этого туда сюда… (Сложный)</a:t>
            </a: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38123C47-847C-4CBA-8E32-0307ADEF19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936" y="2111107"/>
            <a:ext cx="457200" cy="45720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C30E2976-09DB-4B41-B07D-0883422FD9A0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EC6823-41F2-4325-8EEE-696254EAB0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5BDCB-751C-42A4-A117-62E416904B5C}"/>
              </a:ext>
            </a:extLst>
          </p:cNvPr>
          <p:cNvSpPr txBox="1"/>
          <p:nvPr/>
        </p:nvSpPr>
        <p:spPr>
          <a:xfrm>
            <a:off x="-7525443" y="2851919"/>
            <a:ext cx="400119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900" dirty="0">
                <a:solidFill>
                  <a:schemeClr val="bg1"/>
                </a:solidFill>
                <a:latin typeface="Montserrat Black" panose="00000A00000000000000" pitchFamily="2" charset="-52"/>
              </a:rPr>
              <a:t>Начало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65B61-2355-40AE-BC1B-C4B3F60D04C2}"/>
              </a:ext>
            </a:extLst>
          </p:cNvPr>
          <p:cNvSpPr txBox="1"/>
          <p:nvPr/>
        </p:nvSpPr>
        <p:spPr>
          <a:xfrm>
            <a:off x="16916400" y="2851919"/>
            <a:ext cx="4488873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900" dirty="0">
                <a:solidFill>
                  <a:schemeClr val="bg1"/>
                </a:solidFill>
                <a:latin typeface="Montserrat Black" panose="00000A00000000000000" pitchFamily="2" charset="-52"/>
              </a:rPr>
              <a:t>работы</a:t>
            </a:r>
            <a:endParaRPr lang="ru-RU" sz="69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6225B6E-33E8-4764-A225-104FF850CD2B}"/>
              </a:ext>
            </a:extLst>
          </p:cNvPr>
          <p:cNvGrpSpPr/>
          <p:nvPr/>
        </p:nvGrpSpPr>
        <p:grpSpPr>
          <a:xfrm>
            <a:off x="1298685" y="3352012"/>
            <a:ext cx="4619081" cy="1772438"/>
            <a:chOff x="1201709" y="3371368"/>
            <a:chExt cx="3262861" cy="1252028"/>
          </a:xfrm>
          <a:effectLst/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23E26B27-BF10-4146-AB1C-B4BAD647A7DA}"/>
                </a:ext>
              </a:extLst>
            </p:cNvPr>
            <p:cNvSpPr/>
            <p:nvPr/>
          </p:nvSpPr>
          <p:spPr>
            <a:xfrm>
              <a:off x="1201709" y="3371368"/>
              <a:ext cx="3262861" cy="1252028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3000">
                  <a:srgbClr val="B8B8B8"/>
                </a:gs>
                <a:gs pos="48000">
                  <a:srgbClr val="4D4D4D"/>
                </a:gs>
                <a:gs pos="87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</a:endParaRPr>
            </a:p>
          </p:txBody>
        </p:sp>
        <p:sp>
          <p:nvSpPr>
            <p:cNvPr id="6" name="Прямоугольник: скругленные углы 5">
              <a:hlinkHover r:id="rId2" action="ppaction://hlinksldjump"/>
              <a:extLst>
                <a:ext uri="{FF2B5EF4-FFF2-40B4-BE49-F238E27FC236}">
                  <a16:creationId xmlns:a16="http://schemas.microsoft.com/office/drawing/2014/main" id="{61DFB9D6-8725-484F-8BD3-A8798919F755}"/>
                </a:ext>
              </a:extLst>
            </p:cNvPr>
            <p:cNvSpPr/>
            <p:nvPr/>
          </p:nvSpPr>
          <p:spPr>
            <a:xfrm>
              <a:off x="1403350" y="3448742"/>
              <a:ext cx="2859578" cy="1097280"/>
            </a:xfrm>
            <a:prstGeom prst="roundRect">
              <a:avLst>
                <a:gd name="adj" fmla="val 46970"/>
              </a:avLst>
            </a:prstGeom>
            <a:gradFill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rgbClr val="1A1A1D"/>
                  </a:gs>
                  <a:gs pos="100000">
                    <a:srgbClr val="1A1A1D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908A28E-B95F-4CD5-B289-68D45452C944}"/>
              </a:ext>
            </a:extLst>
          </p:cNvPr>
          <p:cNvGrpSpPr/>
          <p:nvPr/>
        </p:nvGrpSpPr>
        <p:grpSpPr>
          <a:xfrm>
            <a:off x="6275595" y="3351240"/>
            <a:ext cx="4616461" cy="1773210"/>
            <a:chOff x="7783803" y="2790700"/>
            <a:chExt cx="3261600" cy="1252800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DF579AE8-83D5-4746-9490-8CBC988FA872}"/>
                </a:ext>
              </a:extLst>
            </p:cNvPr>
            <p:cNvSpPr/>
            <p:nvPr/>
          </p:nvSpPr>
          <p:spPr>
            <a:xfrm>
              <a:off x="7783803" y="2790700"/>
              <a:ext cx="3261600" cy="1252800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2000">
                  <a:srgbClr val="B8B8B8"/>
                </a:gs>
                <a:gs pos="48000">
                  <a:srgbClr val="4D4D4D"/>
                </a:gs>
                <a:gs pos="79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  <p:sp>
          <p:nvSpPr>
            <p:cNvPr id="9" name="Прямоугольник: скругленные углы 8">
              <a:hlinkHover r:id="rId3" action="ppaction://hlinksldjump"/>
              <a:extLst>
                <a:ext uri="{FF2B5EF4-FFF2-40B4-BE49-F238E27FC236}">
                  <a16:creationId xmlns:a16="http://schemas.microsoft.com/office/drawing/2014/main" id="{53359B2A-6FE2-4BAA-99AC-01C8F7CD2FE6}"/>
                </a:ext>
              </a:extLst>
            </p:cNvPr>
            <p:cNvSpPr/>
            <p:nvPr/>
          </p:nvSpPr>
          <p:spPr>
            <a:xfrm>
              <a:off x="7984814" y="2868460"/>
              <a:ext cx="2859578" cy="1097280"/>
            </a:xfrm>
            <a:prstGeom prst="roundRect">
              <a:avLst>
                <a:gd name="adj" fmla="val 46970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BB968D-8BA3-49BC-8824-5D157E38F801}"/>
              </a:ext>
            </a:extLst>
          </p:cNvPr>
          <p:cNvSpPr txBox="1"/>
          <p:nvPr/>
        </p:nvSpPr>
        <p:spPr>
          <a:xfrm>
            <a:off x="2403197" y="1352342"/>
            <a:ext cx="7385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Добро пожаловать!</a:t>
            </a:r>
          </a:p>
        </p:txBody>
      </p:sp>
    </p:spTree>
    <p:extLst>
      <p:ext uri="{BB962C8B-B14F-4D97-AF65-F5344CB8AC3E}">
        <p14:creationId xmlns:p14="http://schemas.microsoft.com/office/powerpoint/2010/main" val="286172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7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7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89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0" y="5885411"/>
            <a:ext cx="8989149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glow>
                  <a:schemeClr val="bg1"/>
                </a:glow>
              </a:effectLst>
              <a:latin typeface="Montserrat Black" panose="00000A00000000000000" pitchFamily="2" charset="-52"/>
            </a:endParaRP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1136392-5983-4794-8818-60E60A05AC1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7006C8F9-1F4D-42E3-9C89-3C9557AD87C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D91A488-95C5-43FE-A9FC-A54E9C45109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696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3970"/>
            <a:ext cx="457200" cy="457200"/>
          </a:xfrm>
          <a:prstGeom prst="rect">
            <a:avLst/>
          </a:prstGeom>
        </p:spPr>
      </p:pic>
      <p:sp>
        <p:nvSpPr>
          <p:cNvPr id="50" name="Прямоугольник: скругленные противолежащие углы 49">
            <a:extLst>
              <a:ext uri="{FF2B5EF4-FFF2-40B4-BE49-F238E27FC236}">
                <a16:creationId xmlns:a16="http://schemas.microsoft.com/office/drawing/2014/main" id="{87157B5D-FD4C-4BFF-A609-DC120319907A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7AAEC8-D7D3-4409-BA75-B55964DF3DB3}"/>
              </a:ext>
            </a:extLst>
          </p:cNvPr>
          <p:cNvSpPr txBox="1"/>
          <p:nvPr/>
        </p:nvSpPr>
        <p:spPr>
          <a:xfrm>
            <a:off x="5016500" y="796814"/>
            <a:ext cx="21637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Мукра</a:t>
            </a:r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 (Р)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Тимур (Р)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Игорь (Р)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Слава (Р)</a:t>
            </a:r>
          </a:p>
          <a:p>
            <a:endParaRPr lang="ru-RU" sz="1800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Владислава (Р)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Анастасия (Р)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Админ3 (А)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Админ2 (А)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B9E815-0981-45B8-BAE7-6605B1DBBDFE}"/>
              </a:ext>
            </a:extLst>
          </p:cNvPr>
          <p:cNvSpPr txBox="1"/>
          <p:nvPr/>
        </p:nvSpPr>
        <p:spPr>
          <a:xfrm>
            <a:off x="7561257" y="796814"/>
            <a:ext cx="42497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Был несколько слайдов назад</a:t>
            </a:r>
          </a:p>
          <a:p>
            <a:pPr algn="r"/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Онлайн</a:t>
            </a:r>
            <a:endParaRPr lang="ru-RU" sz="1800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Был час назад</a:t>
            </a:r>
            <a:endParaRPr lang="ru-RU" sz="1800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Был вчера</a:t>
            </a:r>
          </a:p>
          <a:p>
            <a:endParaRPr lang="ru-RU" sz="1800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Неделю назад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Более 14 </a:t>
            </a:r>
            <a:r>
              <a:rPr lang="ru-RU" sz="1800" dirty="0" err="1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дн</a:t>
            </a:r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. назад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Это Вы</a:t>
            </a:r>
          </a:p>
          <a:p>
            <a:endParaRPr lang="ru-RU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r>
              <a:rPr lang="ru-RU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Не беспокоить</a:t>
            </a:r>
            <a:endParaRPr lang="ru-RU" sz="1800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565F6C1-1E3A-4BAD-ACF0-D0A65253FDA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26D809-FCA4-4A44-ABCE-05C2E77DF2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9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62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gradFill flip="none" rotWithShape="1"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1" y="5885411"/>
            <a:ext cx="280511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Купить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B698E0C-4713-4CEA-8D9E-52C9EF18B09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49DB94-BADC-454D-97AE-889B5EC27E0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2792C-EE1C-4AB3-99B9-A2F8ED140A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1306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17200046-2EF2-4D67-9C60-480B6F84C4AC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5D3333E9-ACBF-4928-BE55-7B920BE16807}"/>
              </a:ext>
            </a:extLst>
          </p:cNvPr>
          <p:cNvSpPr/>
          <p:nvPr/>
        </p:nvSpPr>
        <p:spPr>
          <a:xfrm>
            <a:off x="5392364" y="1323498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Пачка чипсов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5 Р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47D8FB61-87D6-4814-91E1-1CBBA242C9FF}"/>
              </a:ext>
            </a:extLst>
          </p:cNvPr>
          <p:cNvSpPr/>
          <p:nvPr/>
        </p:nvSpPr>
        <p:spPr>
          <a:xfrm>
            <a:off x="5392364" y="274850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Отдых на Мальдивах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10000 Р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4996716-070C-4BB4-9A23-979D99F61EE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hlinkClick r:id="rId13" action="ppaction://hlinksldjump"/>
            <a:extLst>
              <a:ext uri="{FF2B5EF4-FFF2-40B4-BE49-F238E27FC236}">
                <a16:creationId xmlns:a16="http://schemas.microsoft.com/office/drawing/2014/main" id="{DBA23D20-D3B1-4FEF-996D-9EC08BE86125}"/>
              </a:ext>
            </a:extLst>
          </p:cNvPr>
          <p:cNvSpPr/>
          <p:nvPr/>
        </p:nvSpPr>
        <p:spPr>
          <a:xfrm>
            <a:off x="9201014" y="5883029"/>
            <a:ext cx="312029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gradFill flip="none" rotWithShape="1">
                  <a:gsLst>
                    <a:gs pos="0">
                      <a:srgbClr val="90F98B"/>
                    </a:gs>
                    <a:gs pos="100000">
                      <a:srgbClr val="3BCD8E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Накрутить денег))</a:t>
            </a:r>
          </a:p>
        </p:txBody>
      </p:sp>
      <p:sp>
        <p:nvSpPr>
          <p:cNvPr id="26" name="Прямоугольник: скругленные углы 25">
            <a:hlinkClick r:id="rId14" action="ppaction://hlinksldjump"/>
            <a:extLst>
              <a:ext uri="{FF2B5EF4-FFF2-40B4-BE49-F238E27FC236}">
                <a16:creationId xmlns:a16="http://schemas.microsoft.com/office/drawing/2014/main" id="{D2663B26-FF28-44A3-9EDE-D8165629F3E8}"/>
              </a:ext>
            </a:extLst>
          </p:cNvPr>
          <p:cNvSpPr/>
          <p:nvPr/>
        </p:nvSpPr>
        <p:spPr>
          <a:xfrm>
            <a:off x="6137278" y="5883029"/>
            <a:ext cx="3063736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Добавить задачу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C4CAF7A-7A3C-4F44-A80E-A8647FA8B137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4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62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gradFill flip="none" rotWithShape="1"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1" y="5885411"/>
            <a:ext cx="280511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Купить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B698E0C-4713-4CEA-8D9E-52C9EF18B09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49DB94-BADC-454D-97AE-889B5EC27E0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2792C-EE1C-4AB3-99B9-A2F8ED140A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1306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17200046-2EF2-4D67-9C60-480B6F84C4AC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5D3333E9-ACBF-4928-BE55-7B920BE16807}"/>
              </a:ext>
            </a:extLst>
          </p:cNvPr>
          <p:cNvSpPr/>
          <p:nvPr/>
        </p:nvSpPr>
        <p:spPr>
          <a:xfrm>
            <a:off x="5392364" y="1323498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Пачка чипсов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5 Р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47D8FB61-87D6-4814-91E1-1CBBA242C9FF}"/>
              </a:ext>
            </a:extLst>
          </p:cNvPr>
          <p:cNvSpPr/>
          <p:nvPr/>
        </p:nvSpPr>
        <p:spPr>
          <a:xfrm>
            <a:off x="5392364" y="274850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Отдых на Мальдивах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10000 Р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4996716-070C-4BB4-9A23-979D99F61EE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hlinkClick r:id="rId13" action="ppaction://hlinksldjump"/>
            <a:extLst>
              <a:ext uri="{FF2B5EF4-FFF2-40B4-BE49-F238E27FC236}">
                <a16:creationId xmlns:a16="http://schemas.microsoft.com/office/drawing/2014/main" id="{DBA23D20-D3B1-4FEF-996D-9EC08BE86125}"/>
              </a:ext>
            </a:extLst>
          </p:cNvPr>
          <p:cNvSpPr/>
          <p:nvPr/>
        </p:nvSpPr>
        <p:spPr>
          <a:xfrm>
            <a:off x="9201014" y="5883029"/>
            <a:ext cx="312029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gradFill flip="none" rotWithShape="1">
                  <a:gsLst>
                    <a:gs pos="0">
                      <a:srgbClr val="90F98B"/>
                    </a:gs>
                    <a:gs pos="100000">
                      <a:srgbClr val="3BCD8E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Накрутить денег))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D2663B26-FF28-44A3-9EDE-D8165629F3E8}"/>
              </a:ext>
            </a:extLst>
          </p:cNvPr>
          <p:cNvSpPr/>
          <p:nvPr/>
        </p:nvSpPr>
        <p:spPr>
          <a:xfrm>
            <a:off x="6137278" y="5883029"/>
            <a:ext cx="3063736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Добавить задачу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08DD436-27CB-44CA-AA36-03D672978A4A}"/>
              </a:ext>
            </a:extLst>
          </p:cNvPr>
          <p:cNvGrpSpPr/>
          <p:nvPr/>
        </p:nvGrpSpPr>
        <p:grpSpPr>
          <a:xfrm>
            <a:off x="4199947" y="882105"/>
            <a:ext cx="7124265" cy="3732807"/>
            <a:chOff x="4199946" y="1132793"/>
            <a:chExt cx="7124265" cy="3732807"/>
          </a:xfrm>
        </p:grpSpPr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CFCB2F9A-482D-4810-AE1D-35D8004AA383}"/>
                </a:ext>
              </a:extLst>
            </p:cNvPr>
            <p:cNvSpPr/>
            <p:nvPr/>
          </p:nvSpPr>
          <p:spPr>
            <a:xfrm>
              <a:off x="4199946" y="1132793"/>
              <a:ext cx="7124265" cy="3732807"/>
            </a:xfrm>
            <a:prstGeom prst="roundRect">
              <a:avLst>
                <a:gd name="adj" fmla="val 23154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Какую задачу создать?</a:t>
              </a:r>
            </a:p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  <a:p>
              <a:pPr algn="ctr"/>
              <a:r>
                <a:rPr lang="ru-RU" dirty="0" err="1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Крюшончик</a:t>
              </a:r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  <a:p>
              <a:pPr algn="ctr"/>
              <a:r>
                <a:rPr lang="ru-RU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На неё нужно </a:t>
              </a:r>
              <a:r>
                <a:rPr lang="ru-RU" u="sng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 30 </a:t>
              </a:r>
              <a:r>
                <a:rPr lang="ru-RU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 денег ))</a:t>
              </a:r>
            </a:p>
          </p:txBody>
        </p:sp>
        <p:sp>
          <p:nvSpPr>
            <p:cNvPr id="29" name="Прямоугольник: скругленные углы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C390519-8E6C-444F-A940-6147798DC733}"/>
                </a:ext>
              </a:extLst>
            </p:cNvPr>
            <p:cNvSpPr/>
            <p:nvPr/>
          </p:nvSpPr>
          <p:spPr>
            <a:xfrm>
              <a:off x="5866502" y="3999495"/>
              <a:ext cx="3791155" cy="658107"/>
            </a:xfrm>
            <a:prstGeom prst="roundRect">
              <a:avLst>
                <a:gd name="adj" fmla="val 46970"/>
              </a:avLst>
            </a:prstGeom>
            <a:gradFill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rgbClr val="1A1A1D"/>
                  </a:gs>
                  <a:gs pos="100000">
                    <a:srgbClr val="1A1A1D"/>
                  </a:gs>
                </a:gsLst>
                <a:lin ang="2700000" scaled="1"/>
                <a:tileRect/>
              </a:gra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ln>
                    <a:gradFill>
                      <a:gsLst>
                        <a:gs pos="0">
                          <a:srgbClr val="C3073F"/>
                        </a:gs>
                        <a:gs pos="100000">
                          <a:srgbClr val="6F2232"/>
                        </a:gs>
                      </a:gsLst>
                      <a:lin ang="5400000" scaled="1"/>
                    </a:gradFill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  <a:ea typeface="Roboto" panose="02000000000000000000" pitchFamily="2" charset="0"/>
                </a:rPr>
                <a:t>Создать награду</a:t>
              </a:r>
            </a:p>
          </p:txBody>
        </p:sp>
      </p:grp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C40401B-66B5-4C63-BF45-C2BC8229C06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5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62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gradFill flip="none" rotWithShape="1"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1" y="5885411"/>
            <a:ext cx="280511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Купить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B698E0C-4713-4CEA-8D9E-52C9EF18B09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49DB94-BADC-454D-97AE-889B5EC27E0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2792C-EE1C-4AB3-99B9-A2F8ED140A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1306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17200046-2EF2-4D67-9C60-480B6F84C4AC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5D3333E9-ACBF-4928-BE55-7B920BE16807}"/>
              </a:ext>
            </a:extLst>
          </p:cNvPr>
          <p:cNvSpPr/>
          <p:nvPr/>
        </p:nvSpPr>
        <p:spPr>
          <a:xfrm>
            <a:off x="5392364" y="964738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Пачка чипсов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5 Р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47D8FB61-87D6-4814-91E1-1CBBA242C9FF}"/>
              </a:ext>
            </a:extLst>
          </p:cNvPr>
          <p:cNvSpPr/>
          <p:nvPr/>
        </p:nvSpPr>
        <p:spPr>
          <a:xfrm>
            <a:off x="5392364" y="238974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Отдых на Мальдивах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10000 Р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4996716-070C-4BB4-9A23-979D99F61EE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hlinkClick r:id="rId13" action="ppaction://hlinksldjump"/>
            <a:extLst>
              <a:ext uri="{FF2B5EF4-FFF2-40B4-BE49-F238E27FC236}">
                <a16:creationId xmlns:a16="http://schemas.microsoft.com/office/drawing/2014/main" id="{DBA23D20-D3B1-4FEF-996D-9EC08BE86125}"/>
              </a:ext>
            </a:extLst>
          </p:cNvPr>
          <p:cNvSpPr/>
          <p:nvPr/>
        </p:nvSpPr>
        <p:spPr>
          <a:xfrm>
            <a:off x="9201014" y="5883029"/>
            <a:ext cx="312029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gradFill flip="none" rotWithShape="1">
                  <a:gsLst>
                    <a:gs pos="0">
                      <a:srgbClr val="90F98B"/>
                    </a:gs>
                    <a:gs pos="100000">
                      <a:srgbClr val="3BCD8E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Накрутить денег))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D2663B26-FF28-44A3-9EDE-D8165629F3E8}"/>
              </a:ext>
            </a:extLst>
          </p:cNvPr>
          <p:cNvSpPr/>
          <p:nvPr/>
        </p:nvSpPr>
        <p:spPr>
          <a:xfrm>
            <a:off x="6137278" y="5883029"/>
            <a:ext cx="3063736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Добавить задачу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F11A63FF-F8B3-4DC3-852C-FA7E8230369B}"/>
              </a:ext>
            </a:extLst>
          </p:cNvPr>
          <p:cNvSpPr/>
          <p:nvPr/>
        </p:nvSpPr>
        <p:spPr>
          <a:xfrm>
            <a:off x="5392364" y="378443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Крюшончик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30  Р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7D4A85C-19EF-4408-9E0B-87748D2D642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0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62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gradFill flip="none" rotWithShape="1"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E3AB63CF-BB57-4777-9FD5-757503E5474B}"/>
              </a:ext>
            </a:extLst>
          </p:cNvPr>
          <p:cNvSpPr/>
          <p:nvPr/>
        </p:nvSpPr>
        <p:spPr>
          <a:xfrm>
            <a:off x="3332161" y="5885411"/>
            <a:ext cx="280511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Купить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B698E0C-4713-4CEA-8D9E-52C9EF18B09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49DB94-BADC-454D-97AE-889B5EC27E0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2792C-EE1C-4AB3-99B9-A2F8ED140A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1306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17200046-2EF2-4D67-9C60-480B6F84C4AC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4996716-070C-4BB4-9A23-979D99F61EE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hlinkClick r:id="rId13" action="ppaction://hlinksldjump"/>
            <a:extLst>
              <a:ext uri="{FF2B5EF4-FFF2-40B4-BE49-F238E27FC236}">
                <a16:creationId xmlns:a16="http://schemas.microsoft.com/office/drawing/2014/main" id="{DBA23D20-D3B1-4FEF-996D-9EC08BE86125}"/>
              </a:ext>
            </a:extLst>
          </p:cNvPr>
          <p:cNvSpPr/>
          <p:nvPr/>
        </p:nvSpPr>
        <p:spPr>
          <a:xfrm>
            <a:off x="9201014" y="5883029"/>
            <a:ext cx="312029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gradFill flip="none" rotWithShape="1">
                  <a:gsLst>
                    <a:gs pos="0">
                      <a:srgbClr val="90F98B"/>
                    </a:gs>
                    <a:gs pos="100000">
                      <a:srgbClr val="3BCD8E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Накрутить денег))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D2663B26-FF28-44A3-9EDE-D8165629F3E8}"/>
              </a:ext>
            </a:extLst>
          </p:cNvPr>
          <p:cNvSpPr/>
          <p:nvPr/>
        </p:nvSpPr>
        <p:spPr>
          <a:xfrm>
            <a:off x="6137278" y="5883029"/>
            <a:ext cx="3063736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Добавить задачу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1D66727-4C17-4C76-8C21-F2BD139A1CA9}"/>
              </a:ext>
            </a:extLst>
          </p:cNvPr>
          <p:cNvSpPr/>
          <p:nvPr/>
        </p:nvSpPr>
        <p:spPr>
          <a:xfrm>
            <a:off x="5392364" y="964738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Пачка чипсов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5 Р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3847487F-7B8B-42DF-AE04-310C021F29C3}"/>
              </a:ext>
            </a:extLst>
          </p:cNvPr>
          <p:cNvSpPr/>
          <p:nvPr/>
        </p:nvSpPr>
        <p:spPr>
          <a:xfrm>
            <a:off x="5392364" y="238974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Отдых на Мальдивах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10000 Р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E84B0C5B-D4A1-4EF3-9457-713B278A552D}"/>
              </a:ext>
            </a:extLst>
          </p:cNvPr>
          <p:cNvSpPr/>
          <p:nvPr/>
        </p:nvSpPr>
        <p:spPr>
          <a:xfrm>
            <a:off x="5392364" y="378443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Крюшончик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30  Р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A9A832A-B8D5-4ACC-A500-3E0615D0F91F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9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62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gradFill flip="none" rotWithShape="1"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B698E0C-4713-4CEA-8D9E-52C9EF18B09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49DB94-BADC-454D-97AE-889B5EC27E0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2792C-EE1C-4AB3-99B9-A2F8ED140A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1306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17200046-2EF2-4D67-9C60-480B6F84C4AC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4996716-070C-4BB4-9A23-979D99F61EE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AB8BE3A-145E-4624-95DE-FB6618A83631}"/>
              </a:ext>
            </a:extLst>
          </p:cNvPr>
          <p:cNvSpPr/>
          <p:nvPr/>
        </p:nvSpPr>
        <p:spPr>
          <a:xfrm>
            <a:off x="3332161" y="5885411"/>
            <a:ext cx="280511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Купить</a:t>
            </a:r>
          </a:p>
        </p:txBody>
      </p:sp>
      <p:sp>
        <p:nvSpPr>
          <p:cNvPr id="28" name="Прямоугольник: скругленные углы 27">
            <a:hlinkClick r:id="rId13" action="ppaction://hlinksldjump"/>
            <a:extLst>
              <a:ext uri="{FF2B5EF4-FFF2-40B4-BE49-F238E27FC236}">
                <a16:creationId xmlns:a16="http://schemas.microsoft.com/office/drawing/2014/main" id="{C7D2AE6C-18C4-4153-849E-22A8C28951F2}"/>
              </a:ext>
            </a:extLst>
          </p:cNvPr>
          <p:cNvSpPr/>
          <p:nvPr/>
        </p:nvSpPr>
        <p:spPr>
          <a:xfrm>
            <a:off x="9201014" y="5883029"/>
            <a:ext cx="312029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gradFill flip="none" rotWithShape="1">
                  <a:gsLst>
                    <a:gs pos="0">
                      <a:srgbClr val="90F98B"/>
                    </a:gs>
                    <a:gs pos="100000">
                      <a:srgbClr val="3BCD8E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Накрутить денег))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67DB32C2-C0FB-4F76-A2E8-87518481D155}"/>
              </a:ext>
            </a:extLst>
          </p:cNvPr>
          <p:cNvSpPr/>
          <p:nvPr/>
        </p:nvSpPr>
        <p:spPr>
          <a:xfrm>
            <a:off x="6137278" y="5883029"/>
            <a:ext cx="3063736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Добавить задачу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6043AEE-F6B1-4D52-810B-832889C9FA25}"/>
              </a:ext>
            </a:extLst>
          </p:cNvPr>
          <p:cNvSpPr/>
          <p:nvPr/>
        </p:nvSpPr>
        <p:spPr>
          <a:xfrm>
            <a:off x="5392364" y="964738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Пачка чипсов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5 Р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BF4E7D3C-FE76-483F-B557-46A062DDD694}"/>
              </a:ext>
            </a:extLst>
          </p:cNvPr>
          <p:cNvSpPr/>
          <p:nvPr/>
        </p:nvSpPr>
        <p:spPr>
          <a:xfrm>
            <a:off x="5392364" y="238974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Отдых на Мальдивах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10000 Р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095A8B2A-36F7-455F-B912-A00C3ED7D456}"/>
              </a:ext>
            </a:extLst>
          </p:cNvPr>
          <p:cNvSpPr/>
          <p:nvPr/>
        </p:nvSpPr>
        <p:spPr>
          <a:xfrm>
            <a:off x="5392364" y="378443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Крюшончик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30  Р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792466D-A569-4F93-9641-4EAB2BC05FE3}"/>
              </a:ext>
            </a:extLst>
          </p:cNvPr>
          <p:cNvGrpSpPr/>
          <p:nvPr/>
        </p:nvGrpSpPr>
        <p:grpSpPr>
          <a:xfrm>
            <a:off x="4297432" y="690506"/>
            <a:ext cx="7058604" cy="4613014"/>
            <a:chOff x="4199946" y="1132793"/>
            <a:chExt cx="7124265" cy="3732807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8292A6DB-782C-459C-8D94-74C5928FE2B0}"/>
                </a:ext>
              </a:extLst>
            </p:cNvPr>
            <p:cNvSpPr/>
            <p:nvPr/>
          </p:nvSpPr>
          <p:spPr>
            <a:xfrm>
              <a:off x="4199946" y="1132793"/>
              <a:ext cx="7124265" cy="3732807"/>
            </a:xfrm>
            <a:prstGeom prst="roundRect">
              <a:avLst>
                <a:gd name="adj" fmla="val 23154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Сколько деньжат вам накрутить?</a:t>
              </a:r>
            </a:p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  <a:p>
              <a:pPr algn="ctr"/>
              <a:r>
                <a:rPr lang="ru-RU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Мне нужно </a:t>
              </a:r>
              <a:r>
                <a:rPr lang="ru-RU" u="sng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 10000 </a:t>
              </a:r>
              <a:r>
                <a:rPr lang="ru-RU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 денег ))</a:t>
              </a:r>
            </a:p>
          </p:txBody>
        </p:sp>
        <p:sp>
          <p:nvSpPr>
            <p:cNvPr id="31" name="Прямоугольник: скругленные углы 3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37DF8B6-C4AB-4418-9C6F-585312AACC75}"/>
                </a:ext>
              </a:extLst>
            </p:cNvPr>
            <p:cNvSpPr/>
            <p:nvPr/>
          </p:nvSpPr>
          <p:spPr>
            <a:xfrm>
              <a:off x="5962445" y="3999495"/>
              <a:ext cx="3599267" cy="658107"/>
            </a:xfrm>
            <a:prstGeom prst="roundRect">
              <a:avLst>
                <a:gd name="adj" fmla="val 46970"/>
              </a:avLst>
            </a:prstGeom>
            <a:gradFill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rgbClr val="1A1A1D"/>
                  </a:gs>
                  <a:gs pos="100000">
                    <a:srgbClr val="1A1A1D"/>
                  </a:gs>
                </a:gsLst>
                <a:lin ang="2700000" scaled="1"/>
                <a:tileRect/>
              </a:gra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ln>
                    <a:gradFill>
                      <a:gsLst>
                        <a:gs pos="0">
                          <a:srgbClr val="C3073F"/>
                        </a:gs>
                        <a:gs pos="100000">
                          <a:srgbClr val="6F2232"/>
                        </a:gs>
                      </a:gsLst>
                      <a:lin ang="5400000" scaled="1"/>
                    </a:gradFill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  <a:ea typeface="Roboto" panose="02000000000000000000" pitchFamily="2" charset="0"/>
                </a:rPr>
                <a:t>Кнопка деньги</a:t>
              </a:r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98ED8B2-3EA7-4478-9C86-13E5150C041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62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gradFill flip="none" rotWithShape="1"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B698E0C-4713-4CEA-8D9E-52C9EF18B09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49DB94-BADC-454D-97AE-889B5EC27E0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2792C-EE1C-4AB3-99B9-A2F8ED140A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1306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17200046-2EF2-4D67-9C60-480B6F84C4AC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10</a:t>
            </a:r>
            <a:r>
              <a:rPr lang="en-US" dirty="0">
                <a:latin typeface="Montserrat Black" panose="00000A00000000000000" pitchFamily="2" charset="-52"/>
              </a:rPr>
              <a:t>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4996716-070C-4BB4-9A23-979D99F61EE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8A0F8EE4-B52C-4467-A149-53D728F2D313}"/>
              </a:ext>
            </a:extLst>
          </p:cNvPr>
          <p:cNvSpPr/>
          <p:nvPr/>
        </p:nvSpPr>
        <p:spPr>
          <a:xfrm>
            <a:off x="3332161" y="5885411"/>
            <a:ext cx="280511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Купить</a:t>
            </a:r>
          </a:p>
        </p:txBody>
      </p:sp>
      <p:sp>
        <p:nvSpPr>
          <p:cNvPr id="27" name="Прямоугольник: скругленные углы 26">
            <a:hlinkClick r:id="rId13" action="ppaction://hlinksldjump"/>
            <a:extLst>
              <a:ext uri="{FF2B5EF4-FFF2-40B4-BE49-F238E27FC236}">
                <a16:creationId xmlns:a16="http://schemas.microsoft.com/office/drawing/2014/main" id="{83DCA30B-14A6-4A32-B366-3802507587E9}"/>
              </a:ext>
            </a:extLst>
          </p:cNvPr>
          <p:cNvSpPr/>
          <p:nvPr/>
        </p:nvSpPr>
        <p:spPr>
          <a:xfrm>
            <a:off x="9201014" y="5883029"/>
            <a:ext cx="312029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gradFill flip="none" rotWithShape="1">
                  <a:gsLst>
                    <a:gs pos="0">
                      <a:srgbClr val="90F98B"/>
                    </a:gs>
                    <a:gs pos="100000">
                      <a:srgbClr val="3BCD8E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Накрутить денег))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B4F3647-9746-4711-816B-4F5FB4225BBA}"/>
              </a:ext>
            </a:extLst>
          </p:cNvPr>
          <p:cNvSpPr/>
          <p:nvPr/>
        </p:nvSpPr>
        <p:spPr>
          <a:xfrm>
            <a:off x="6137278" y="5883029"/>
            <a:ext cx="3063736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Добавить задачу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2F7A8B-E589-475A-9BA3-C73E043D121E}"/>
              </a:ext>
            </a:extLst>
          </p:cNvPr>
          <p:cNvSpPr/>
          <p:nvPr/>
        </p:nvSpPr>
        <p:spPr>
          <a:xfrm>
            <a:off x="5392364" y="964738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Пачка чипсов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5 Р</a:t>
            </a:r>
          </a:p>
        </p:txBody>
      </p:sp>
      <p:sp>
        <p:nvSpPr>
          <p:cNvPr id="30" name="Прямоугольник: скругленные углы 29">
            <a:hlinkClick r:id="rId14" action="ppaction://hlinksldjump"/>
            <a:extLst>
              <a:ext uri="{FF2B5EF4-FFF2-40B4-BE49-F238E27FC236}">
                <a16:creationId xmlns:a16="http://schemas.microsoft.com/office/drawing/2014/main" id="{9F441D47-0F8F-456A-AD0A-632367E1353D}"/>
              </a:ext>
            </a:extLst>
          </p:cNvPr>
          <p:cNvSpPr/>
          <p:nvPr/>
        </p:nvSpPr>
        <p:spPr>
          <a:xfrm>
            <a:off x="5392364" y="238974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Отдых на Мальдивах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10000 Р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8DE8704-EE45-4549-B437-12940DBDB81F}"/>
              </a:ext>
            </a:extLst>
          </p:cNvPr>
          <p:cNvSpPr/>
          <p:nvPr/>
        </p:nvSpPr>
        <p:spPr>
          <a:xfrm>
            <a:off x="5392364" y="378443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Крюшончик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30  Р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ADE030-C6ED-4E04-988A-0720C656033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11757-36F2-4286-BF67-36F2D67DC5C3}"/>
              </a:ext>
            </a:extLst>
          </p:cNvPr>
          <p:cNvSpPr/>
          <p:nvPr/>
        </p:nvSpPr>
        <p:spPr>
          <a:xfrm>
            <a:off x="0" y="0"/>
            <a:ext cx="3332160" cy="6858000"/>
          </a:xfrm>
          <a:prstGeom prst="rect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AC76F7B3-2DF8-4584-B706-F9F2B8E7CCB3}"/>
              </a:ext>
            </a:extLst>
          </p:cNvPr>
          <p:cNvSpPr/>
          <p:nvPr/>
        </p:nvSpPr>
        <p:spPr>
          <a:xfrm>
            <a:off x="211138" y="228600"/>
            <a:ext cx="3636961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Поле брани</a:t>
            </a:r>
          </a:p>
        </p:txBody>
      </p:sp>
      <p:sp>
        <p:nvSpPr>
          <p:cNvPr id="19" name="Прямоугольник: скругленные углы 18">
            <a:hlinkClick r:id="rId3" action="ppaction://hlinksldjump"/>
            <a:extLst>
              <a:ext uri="{FF2B5EF4-FFF2-40B4-BE49-F238E27FC236}">
                <a16:creationId xmlns:a16="http://schemas.microsoft.com/office/drawing/2014/main" id="{0DDC9F3C-0CDB-48ED-8593-0D7E34B58FE7}"/>
              </a:ext>
            </a:extLst>
          </p:cNvPr>
          <p:cNvSpPr/>
          <p:nvPr/>
        </p:nvSpPr>
        <p:spPr>
          <a:xfrm>
            <a:off x="211863" y="1554480"/>
            <a:ext cx="3636236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Новые вопросы</a:t>
            </a:r>
          </a:p>
        </p:txBody>
      </p:sp>
      <p:sp>
        <p:nvSpPr>
          <p:cNvPr id="20" name="Прямоугольник: скругленные углы 19">
            <a:hlinkClick r:id="rId4" action="ppaction://hlinksldjump"/>
            <a:extLst>
              <a:ext uri="{FF2B5EF4-FFF2-40B4-BE49-F238E27FC236}">
                <a16:creationId xmlns:a16="http://schemas.microsoft.com/office/drawing/2014/main" id="{446E1CDC-4BF0-4B29-9BC2-6BCC731AA3B9}"/>
              </a:ext>
            </a:extLst>
          </p:cNvPr>
          <p:cNvSpPr/>
          <p:nvPr/>
        </p:nvSpPr>
        <p:spPr>
          <a:xfrm>
            <a:off x="211863" y="2880360"/>
            <a:ext cx="3636235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Вопросы и Ответы</a:t>
            </a:r>
          </a:p>
        </p:txBody>
      </p:sp>
      <p:sp>
        <p:nvSpPr>
          <p:cNvPr id="21" name="Прямоугольник: скругленные углы 20">
            <a:hlinkClick r:id="rId5" action="ppaction://hlinksldjump"/>
            <a:extLst>
              <a:ext uri="{FF2B5EF4-FFF2-40B4-BE49-F238E27FC236}">
                <a16:creationId xmlns:a16="http://schemas.microsoft.com/office/drawing/2014/main" id="{25F07EF2-E620-4CB7-8FD7-9532CE2BEEE3}"/>
              </a:ext>
            </a:extLst>
          </p:cNvPr>
          <p:cNvSpPr/>
          <p:nvPr/>
        </p:nvSpPr>
        <p:spPr>
          <a:xfrm>
            <a:off x="211864" y="4206240"/>
            <a:ext cx="3636234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696969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Коллеги онлайн</a:t>
            </a:r>
          </a:p>
        </p:txBody>
      </p: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87619C4F-BF5C-41A5-812F-4118BB120057}"/>
              </a:ext>
            </a:extLst>
          </p:cNvPr>
          <p:cNvSpPr/>
          <p:nvPr/>
        </p:nvSpPr>
        <p:spPr>
          <a:xfrm>
            <a:off x="211138" y="5527357"/>
            <a:ext cx="3636233" cy="1097280"/>
          </a:xfrm>
          <a:prstGeom prst="roundRect">
            <a:avLst>
              <a:gd name="adj" fmla="val 5000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2C2F33"/>
                </a:gs>
                <a:gs pos="100000">
                  <a:srgbClr val="C3073F"/>
                </a:gs>
              </a:gsLst>
              <a:lin ang="162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gradFill flip="none" rotWithShape="1"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Награды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3AF8A-AC7D-48E8-A00D-1BEABBC6A023}"/>
              </a:ext>
            </a:extLst>
          </p:cNvPr>
          <p:cNvSpPr/>
          <p:nvPr/>
        </p:nvSpPr>
        <p:spPr>
          <a:xfrm>
            <a:off x="3332160" y="-1"/>
            <a:ext cx="8859839" cy="6848475"/>
          </a:xfrm>
          <a:prstGeom prst="rect">
            <a:avLst/>
          </a:prstGeom>
          <a:solidFill>
            <a:srgbClr val="2C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9767505B-889F-4048-81E1-F83F8C5A7469}"/>
              </a:ext>
            </a:extLst>
          </p:cNvPr>
          <p:cNvSpPr/>
          <p:nvPr/>
        </p:nvSpPr>
        <p:spPr>
          <a:xfrm>
            <a:off x="3332160" y="-101600"/>
            <a:ext cx="8989149" cy="7084291"/>
          </a:xfrm>
          <a:prstGeom prst="roundRect">
            <a:avLst>
              <a:gd name="adj" fmla="val 0"/>
            </a:avLst>
          </a:prstGeom>
          <a:solidFill>
            <a:srgbClr val="2C2F33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B698E0C-4713-4CEA-8D9E-52C9EF18B09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72138"/>
            <a:ext cx="457200" cy="457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49DB94-BADC-454D-97AE-889B5EC27E0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20040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2792C-EE1C-4AB3-99B9-A2F8ED140A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841306"/>
            <a:ext cx="457200" cy="457200"/>
          </a:xfrm>
          <a:prstGeom prst="rect">
            <a:avLst/>
          </a:prstGeom>
        </p:spPr>
      </p:pic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id="{17200046-2EF2-4D67-9C60-480B6F84C4AC}"/>
              </a:ext>
            </a:extLst>
          </p:cNvPr>
          <p:cNvSpPr/>
          <p:nvPr/>
        </p:nvSpPr>
        <p:spPr>
          <a:xfrm>
            <a:off x="8668784" y="-102385"/>
            <a:ext cx="3701448" cy="541145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Montserrat Black" panose="00000A00000000000000" pitchFamily="2" charset="-52"/>
              </a:rPr>
              <a:t>Админ 3 (А)  </a:t>
            </a:r>
            <a:r>
              <a:rPr lang="en-US" dirty="0">
                <a:latin typeface="Montserrat Black" panose="00000A00000000000000" pitchFamily="2" charset="-52"/>
              </a:rPr>
              <a:t>|</a:t>
            </a:r>
            <a:r>
              <a:rPr lang="ru-RU" dirty="0">
                <a:latin typeface="Montserrat Black" panose="00000A00000000000000" pitchFamily="2" charset="-52"/>
              </a:rPr>
              <a:t>  </a:t>
            </a:r>
            <a:r>
              <a:rPr lang="en-US" dirty="0">
                <a:latin typeface="Montserrat Black" panose="00000A00000000000000" pitchFamily="2" charset="-52"/>
              </a:rPr>
              <a:t> </a:t>
            </a:r>
            <a:r>
              <a:rPr lang="ru-RU" dirty="0">
                <a:latin typeface="Montserrat Black" panose="00000A00000000000000" pitchFamily="2" charset="-52"/>
              </a:rPr>
              <a:t>10</a:t>
            </a:r>
            <a:r>
              <a:rPr lang="en-US" dirty="0">
                <a:latin typeface="Montserrat Black" panose="00000A00000000000000" pitchFamily="2" charset="-52"/>
              </a:rPr>
              <a:t>777</a:t>
            </a:r>
            <a:r>
              <a:rPr lang="ru-RU" dirty="0">
                <a:latin typeface="Montserrat Black" panose="00000A00000000000000" pitchFamily="2" charset="-52"/>
              </a:rPr>
              <a:t> Р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4996716-070C-4BB4-9A23-979D99F61EE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48640"/>
            <a:ext cx="457200" cy="457200"/>
          </a:xfrm>
          <a:prstGeom prst="rect">
            <a:avLst/>
          </a:prstGeom>
        </p:spPr>
      </p:pic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26E23DD3-0ED0-4C75-9C13-517095A93560}"/>
              </a:ext>
            </a:extLst>
          </p:cNvPr>
          <p:cNvSpPr/>
          <p:nvPr/>
        </p:nvSpPr>
        <p:spPr>
          <a:xfrm>
            <a:off x="3332161" y="5885411"/>
            <a:ext cx="280511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70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Купить</a:t>
            </a:r>
          </a:p>
        </p:txBody>
      </p:sp>
      <p:sp>
        <p:nvSpPr>
          <p:cNvPr id="27" name="Прямоугольник: скругленные углы 26">
            <a:hlinkClick r:id="rId13" action="ppaction://hlinksldjump"/>
            <a:extLst>
              <a:ext uri="{FF2B5EF4-FFF2-40B4-BE49-F238E27FC236}">
                <a16:creationId xmlns:a16="http://schemas.microsoft.com/office/drawing/2014/main" id="{E7CF0922-C481-40C9-B24A-D3A3E63F110C}"/>
              </a:ext>
            </a:extLst>
          </p:cNvPr>
          <p:cNvSpPr/>
          <p:nvPr/>
        </p:nvSpPr>
        <p:spPr>
          <a:xfrm>
            <a:off x="9201014" y="5883029"/>
            <a:ext cx="3120295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gradFill flip="none" rotWithShape="1">
                  <a:gsLst>
                    <a:gs pos="0">
                      <a:srgbClr val="90F98B"/>
                    </a:gs>
                    <a:gs pos="100000">
                      <a:srgbClr val="3BCD8E"/>
                    </a:gs>
                  </a:gsLst>
                  <a:lin ang="0" scaled="1"/>
                  <a:tileRect/>
                </a:gra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Накрутить денег))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9E0C47BC-9492-45B2-AE96-664870B59712}"/>
              </a:ext>
            </a:extLst>
          </p:cNvPr>
          <p:cNvSpPr/>
          <p:nvPr/>
        </p:nvSpPr>
        <p:spPr>
          <a:xfrm>
            <a:off x="6137278" y="5883029"/>
            <a:ext cx="3063736" cy="1097280"/>
          </a:xfrm>
          <a:prstGeom prst="roundRect">
            <a:avLst>
              <a:gd name="adj" fmla="val 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Добавить задачу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08244011-DDF6-4D01-A1F3-2A58BA587CD5}"/>
              </a:ext>
            </a:extLst>
          </p:cNvPr>
          <p:cNvSpPr/>
          <p:nvPr/>
        </p:nvSpPr>
        <p:spPr>
          <a:xfrm>
            <a:off x="5392364" y="964738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Пачка чипсов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5 Р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5AAF003-4AEF-4FD5-B45C-C4CE72645A3B}"/>
              </a:ext>
            </a:extLst>
          </p:cNvPr>
          <p:cNvSpPr/>
          <p:nvPr/>
        </p:nvSpPr>
        <p:spPr>
          <a:xfrm>
            <a:off x="5392364" y="238974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70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Отдых на Мальдивах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10000 Р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6125469-91B1-479E-8323-B593CDA2D5B6}"/>
              </a:ext>
            </a:extLst>
          </p:cNvPr>
          <p:cNvSpPr/>
          <p:nvPr/>
        </p:nvSpPr>
        <p:spPr>
          <a:xfrm>
            <a:off x="5392364" y="3784439"/>
            <a:ext cx="4739430" cy="1097280"/>
          </a:xfrm>
          <a:prstGeom prst="roundRect">
            <a:avLst>
              <a:gd name="adj" fmla="val 46970"/>
            </a:avLst>
          </a:prstGeom>
          <a:solidFill>
            <a:srgbClr val="1A1A1D"/>
          </a:solidFill>
          <a:ln w="28575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  <a:tileRect/>
            </a:gradFill>
          </a:ln>
          <a:effectLst>
            <a:innerShdw blurRad="254000" dist="50800" dir="240000">
              <a:schemeClr val="bg1"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Крюшончик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|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</a:t>
            </a:r>
            <a:r>
              <a:rPr lang="en-US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 </a:t>
            </a:r>
            <a:r>
              <a: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30  Р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D457B7A-5950-4F00-B0E8-E655FD107736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2C2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526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0A7EDA-7A6A-41AE-AA75-AEC010E98738}"/>
              </a:ext>
            </a:extLst>
          </p:cNvPr>
          <p:cNvSpPr txBox="1"/>
          <p:nvPr/>
        </p:nvSpPr>
        <p:spPr>
          <a:xfrm>
            <a:off x="1884680" y="2308439"/>
            <a:ext cx="842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n w="15875">
                  <a:gradFill>
                    <a:gsLst>
                      <a:gs pos="0">
                        <a:srgbClr val="6F2232"/>
                      </a:gs>
                      <a:gs pos="100000">
                        <a:srgbClr val="C3073F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Montserrat Black" panose="00000A00000000000000" pitchFamily="2" charset="-52"/>
              </a:rPr>
              <a:t>Спасибо за ваше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100799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0A7EDA-7A6A-41AE-AA75-AEC010E98738}"/>
              </a:ext>
            </a:extLst>
          </p:cNvPr>
          <p:cNvSpPr txBox="1"/>
          <p:nvPr/>
        </p:nvSpPr>
        <p:spPr>
          <a:xfrm>
            <a:off x="648929" y="733953"/>
            <a:ext cx="1089414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n w="15875">
                  <a:gradFill>
                    <a:gsLst>
                      <a:gs pos="0">
                        <a:srgbClr val="6F2232"/>
                      </a:gs>
                      <a:gs pos="100000">
                        <a:srgbClr val="C3073F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Montserrat Black" panose="00000A00000000000000" pitchFamily="2" charset="-52"/>
              </a:rPr>
              <a:t>Отдельное спасибо команде «Библиотекари»</a:t>
            </a:r>
            <a:br>
              <a:rPr lang="ru-RU" sz="3600" dirty="0">
                <a:ln w="15875">
                  <a:gradFill>
                    <a:gsLst>
                      <a:gs pos="0">
                        <a:srgbClr val="6F2232"/>
                      </a:gs>
                      <a:gs pos="100000">
                        <a:srgbClr val="C3073F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Montserrat Black" panose="00000A00000000000000" pitchFamily="2" charset="-52"/>
              </a:rPr>
            </a:br>
            <a:r>
              <a:rPr lang="ru-RU" sz="3600" dirty="0">
                <a:ln w="15875">
                  <a:gradFill>
                    <a:gsLst>
                      <a:gs pos="0">
                        <a:srgbClr val="6F2232"/>
                      </a:gs>
                      <a:gs pos="100000">
                        <a:srgbClr val="C3073F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Montserrat Black" panose="00000A00000000000000" pitchFamily="2" charset="-52"/>
              </a:rPr>
              <a:t>за</a:t>
            </a:r>
          </a:p>
          <a:p>
            <a:pPr algn="ctr"/>
            <a:r>
              <a:rPr lang="ru-RU" sz="3600" dirty="0">
                <a:ln w="15875">
                  <a:gradFill>
                    <a:gsLst>
                      <a:gs pos="0">
                        <a:srgbClr val="6F2232"/>
                      </a:gs>
                      <a:gs pos="100000">
                        <a:srgbClr val="C3073F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Montserrat Black" panose="00000A00000000000000" pitchFamily="2" charset="-52"/>
              </a:rPr>
              <a:t>помощь в создании данного проекта!</a:t>
            </a:r>
          </a:p>
          <a:p>
            <a:pPr algn="ctr"/>
            <a:endParaRPr lang="ru-RU" sz="3600" dirty="0">
              <a:ln w="15875">
                <a:gradFill>
                  <a:gsLst>
                    <a:gs pos="0">
                      <a:srgbClr val="6F2232"/>
                    </a:gs>
                    <a:gs pos="100000">
                      <a:srgbClr val="C3073F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latin typeface="Montserrat Black" panose="00000A00000000000000" pitchFamily="2" charset="-52"/>
            </a:endParaRPr>
          </a:p>
          <a:p>
            <a:pPr algn="ctr"/>
            <a:r>
              <a:rPr lang="ru-RU" sz="3600" dirty="0">
                <a:ln w="15875">
                  <a:gradFill>
                    <a:gsLst>
                      <a:gs pos="0">
                        <a:srgbClr val="6F2232"/>
                      </a:gs>
                      <a:gs pos="100000">
                        <a:srgbClr val="C3073F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Montserrat Black" panose="00000A00000000000000" pitchFamily="2" charset="-52"/>
              </a:rPr>
              <a:t>Без них, многое,</a:t>
            </a:r>
          </a:p>
          <a:p>
            <a:pPr algn="ctr"/>
            <a:r>
              <a:rPr lang="ru-RU" sz="3600" dirty="0">
                <a:ln w="15875">
                  <a:gradFill>
                    <a:gsLst>
                      <a:gs pos="0">
                        <a:srgbClr val="6F2232"/>
                      </a:gs>
                      <a:gs pos="100000">
                        <a:srgbClr val="C3073F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Montserrat Black" panose="00000A00000000000000" pitchFamily="2" charset="-52"/>
              </a:rPr>
              <a:t>что Вы увидели</a:t>
            </a:r>
          </a:p>
          <a:p>
            <a:pPr algn="ctr"/>
            <a:r>
              <a:rPr lang="ru-RU" sz="3600" dirty="0">
                <a:ln w="15875">
                  <a:gradFill>
                    <a:gsLst>
                      <a:gs pos="0">
                        <a:srgbClr val="6F2232"/>
                      </a:gs>
                      <a:gs pos="100000">
                        <a:srgbClr val="C3073F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Montserrat Black" panose="00000A00000000000000" pitchFamily="2" charset="-52"/>
              </a:rPr>
              <a:t>не было бы </a:t>
            </a:r>
            <a:r>
              <a:rPr lang="en-US" sz="3600" dirty="0">
                <a:ln w="15875">
                  <a:gradFill>
                    <a:gsLst>
                      <a:gs pos="0">
                        <a:srgbClr val="6F2232"/>
                      </a:gs>
                      <a:gs pos="100000">
                        <a:srgbClr val="C3073F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Montserrat Black" panose="00000A00000000000000" pitchFamily="2" charset="-52"/>
                <a:sym typeface="Wingdings" panose="05000000000000000000" pitchFamily="2" charset="2"/>
              </a:rPr>
              <a:t>;)</a:t>
            </a:r>
            <a:endParaRPr lang="ru-RU" sz="3600" dirty="0">
              <a:ln w="15875">
                <a:gradFill>
                  <a:gsLst>
                    <a:gs pos="0">
                      <a:srgbClr val="6F2232"/>
                    </a:gs>
                    <a:gs pos="100000">
                      <a:srgbClr val="C3073F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latin typeface="Montserrat Black" panose="00000A00000000000000" pitchFamily="2" charset="-52"/>
              <a:sym typeface="Wingdings" panose="05000000000000000000" pitchFamily="2" charset="2"/>
            </a:endParaRPr>
          </a:p>
          <a:p>
            <a:pPr algn="ctr"/>
            <a:endParaRPr lang="en-US" sz="4000" dirty="0">
              <a:ln w="15875">
                <a:gradFill>
                  <a:gsLst>
                    <a:gs pos="0">
                      <a:srgbClr val="6F2232"/>
                    </a:gs>
                    <a:gs pos="100000">
                      <a:srgbClr val="C3073F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latin typeface="Montserrat Black" panose="00000A00000000000000" pitchFamily="2" charset="-52"/>
              <a:sym typeface="Wingdings" panose="05000000000000000000" pitchFamily="2" charset="2"/>
            </a:endParaRPr>
          </a:p>
          <a:p>
            <a:pPr algn="ctr"/>
            <a:r>
              <a:rPr lang="ru-RU" sz="4000" dirty="0">
                <a:ln w="15875">
                  <a:gradFill>
                    <a:gsLst>
                      <a:gs pos="0">
                        <a:srgbClr val="6F2232"/>
                      </a:gs>
                      <a:gs pos="100000">
                        <a:srgbClr val="C3073F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Montserrat Black" panose="00000A00000000000000" pitchFamily="2" charset="-52"/>
                <a:sym typeface="Wingdings" panose="05000000000000000000" pitchFamily="2" charset="2"/>
              </a:rPr>
              <a:t>Спасибо!</a:t>
            </a:r>
            <a:endParaRPr lang="ru-RU" sz="4000" dirty="0">
              <a:ln w="15875">
                <a:gradFill>
                  <a:gsLst>
                    <a:gs pos="0">
                      <a:srgbClr val="6F2232"/>
                    </a:gs>
                    <a:gs pos="100000">
                      <a:srgbClr val="C3073F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1169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hlinkHover r:id="rId3" action="ppaction://hlinksldjump"/>
            <a:extLst>
              <a:ext uri="{FF2B5EF4-FFF2-40B4-BE49-F238E27FC236}">
                <a16:creationId xmlns:a16="http://schemas.microsoft.com/office/drawing/2014/main" id="{67A2EDED-902F-40BE-A87D-DF9A24E234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5BDCB-751C-42A4-A117-62E416904B5C}"/>
              </a:ext>
            </a:extLst>
          </p:cNvPr>
          <p:cNvSpPr txBox="1"/>
          <p:nvPr/>
        </p:nvSpPr>
        <p:spPr>
          <a:xfrm>
            <a:off x="-7525443" y="2851919"/>
            <a:ext cx="400119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900" dirty="0">
                <a:solidFill>
                  <a:schemeClr val="bg1"/>
                </a:solidFill>
                <a:latin typeface="Montserrat Black" panose="00000A00000000000000" pitchFamily="2" charset="-52"/>
              </a:rPr>
              <a:t>Начало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65B61-2355-40AE-BC1B-C4B3F60D04C2}"/>
              </a:ext>
            </a:extLst>
          </p:cNvPr>
          <p:cNvSpPr txBox="1"/>
          <p:nvPr/>
        </p:nvSpPr>
        <p:spPr>
          <a:xfrm>
            <a:off x="16916400" y="2851919"/>
            <a:ext cx="4488873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900" dirty="0">
                <a:solidFill>
                  <a:schemeClr val="bg1"/>
                </a:solidFill>
                <a:latin typeface="Montserrat Black" panose="00000A00000000000000" pitchFamily="2" charset="-52"/>
              </a:rPr>
              <a:t>работы</a:t>
            </a:r>
            <a:endParaRPr lang="ru-RU" sz="69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6225B6E-33E8-4764-A225-104FF850CD2B}"/>
              </a:ext>
            </a:extLst>
          </p:cNvPr>
          <p:cNvGrpSpPr/>
          <p:nvPr/>
        </p:nvGrpSpPr>
        <p:grpSpPr>
          <a:xfrm>
            <a:off x="1298685" y="3352012"/>
            <a:ext cx="4619081" cy="1772438"/>
            <a:chOff x="1201709" y="3371368"/>
            <a:chExt cx="3262861" cy="1252028"/>
          </a:xfrm>
          <a:effectLst/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23E26B27-BF10-4146-AB1C-B4BAD647A7DA}"/>
                </a:ext>
              </a:extLst>
            </p:cNvPr>
            <p:cNvSpPr/>
            <p:nvPr/>
          </p:nvSpPr>
          <p:spPr>
            <a:xfrm>
              <a:off x="1201709" y="3371368"/>
              <a:ext cx="3262861" cy="1252028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3000">
                  <a:srgbClr val="B8B8B8"/>
                </a:gs>
                <a:gs pos="48000">
                  <a:srgbClr val="4D4D4D"/>
                </a:gs>
                <a:gs pos="87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</a:endParaRPr>
            </a:p>
          </p:txBody>
        </p:sp>
        <p:sp>
          <p:nvSpPr>
            <p:cNvPr id="6" name="Прямоугольник: скругленные углы 5">
              <a:hlinkClick r:id="rId4" action="ppaction://hlinksldjump"/>
              <a:extLst>
                <a:ext uri="{FF2B5EF4-FFF2-40B4-BE49-F238E27FC236}">
                  <a16:creationId xmlns:a16="http://schemas.microsoft.com/office/drawing/2014/main" id="{61DFB9D6-8725-484F-8BD3-A8798919F755}"/>
                </a:ext>
              </a:extLst>
            </p:cNvPr>
            <p:cNvSpPr/>
            <p:nvPr/>
          </p:nvSpPr>
          <p:spPr>
            <a:xfrm>
              <a:off x="1403350" y="3448742"/>
              <a:ext cx="2859578" cy="1097280"/>
            </a:xfrm>
            <a:prstGeom prst="roundRect">
              <a:avLst>
                <a:gd name="adj" fmla="val 46970"/>
              </a:avLst>
            </a:prstGeom>
            <a:gradFill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rgbClr val="1A1A1D"/>
                  </a:gs>
                  <a:gs pos="100000">
                    <a:srgbClr val="1A1A1D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908A28E-B95F-4CD5-B289-68D45452C944}"/>
              </a:ext>
            </a:extLst>
          </p:cNvPr>
          <p:cNvGrpSpPr/>
          <p:nvPr/>
        </p:nvGrpSpPr>
        <p:grpSpPr>
          <a:xfrm>
            <a:off x="6275595" y="3351240"/>
            <a:ext cx="4616461" cy="1773210"/>
            <a:chOff x="7783803" y="2790700"/>
            <a:chExt cx="3261600" cy="1252800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DF579AE8-83D5-4746-9490-8CBC988FA872}"/>
                </a:ext>
              </a:extLst>
            </p:cNvPr>
            <p:cNvSpPr/>
            <p:nvPr/>
          </p:nvSpPr>
          <p:spPr>
            <a:xfrm>
              <a:off x="7783803" y="2790700"/>
              <a:ext cx="3261600" cy="1252800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2000">
                  <a:srgbClr val="B8B8B8"/>
                </a:gs>
                <a:gs pos="48000">
                  <a:srgbClr val="4D4D4D"/>
                </a:gs>
                <a:gs pos="79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53359B2A-6FE2-4BAA-99AC-01C8F7CD2FE6}"/>
                </a:ext>
              </a:extLst>
            </p:cNvPr>
            <p:cNvSpPr/>
            <p:nvPr/>
          </p:nvSpPr>
          <p:spPr>
            <a:xfrm>
              <a:off x="7984813" y="2868460"/>
              <a:ext cx="2859578" cy="1097280"/>
            </a:xfrm>
            <a:prstGeom prst="roundRect">
              <a:avLst>
                <a:gd name="adj" fmla="val 46970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BB968D-8BA3-49BC-8824-5D157E38F801}"/>
              </a:ext>
            </a:extLst>
          </p:cNvPr>
          <p:cNvSpPr txBox="1"/>
          <p:nvPr/>
        </p:nvSpPr>
        <p:spPr>
          <a:xfrm>
            <a:off x="2403197" y="1352342"/>
            <a:ext cx="7385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Добро пожаловать!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A4439-D673-4B38-8764-EDA14D4DF171}"/>
              </a:ext>
            </a:extLst>
          </p:cNvPr>
          <p:cNvSpPr txBox="1"/>
          <p:nvPr/>
        </p:nvSpPr>
        <p:spPr>
          <a:xfrm>
            <a:off x="1878738" y="3976621"/>
            <a:ext cx="3458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Работать самим</a:t>
            </a:r>
          </a:p>
        </p:txBody>
      </p:sp>
    </p:spTree>
    <p:extLst>
      <p:ext uri="{BB962C8B-B14F-4D97-AF65-F5344CB8AC3E}">
        <p14:creationId xmlns:p14="http://schemas.microsoft.com/office/powerpoint/2010/main" val="151118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hlinkHover r:id="rId2" action="ppaction://hlinksldjump"/>
            <a:extLst>
              <a:ext uri="{FF2B5EF4-FFF2-40B4-BE49-F238E27FC236}">
                <a16:creationId xmlns:a16="http://schemas.microsoft.com/office/drawing/2014/main" id="{84333B32-16F1-451E-BC83-4389422751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5BDCB-751C-42A4-A117-62E416904B5C}"/>
              </a:ext>
            </a:extLst>
          </p:cNvPr>
          <p:cNvSpPr txBox="1"/>
          <p:nvPr/>
        </p:nvSpPr>
        <p:spPr>
          <a:xfrm>
            <a:off x="-7525443" y="2851919"/>
            <a:ext cx="400119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900" dirty="0">
                <a:solidFill>
                  <a:schemeClr val="bg1"/>
                </a:solidFill>
                <a:latin typeface="Montserrat Black" panose="00000A00000000000000" pitchFamily="2" charset="-52"/>
              </a:rPr>
              <a:t>Начало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65B61-2355-40AE-BC1B-C4B3F60D04C2}"/>
              </a:ext>
            </a:extLst>
          </p:cNvPr>
          <p:cNvSpPr txBox="1"/>
          <p:nvPr/>
        </p:nvSpPr>
        <p:spPr>
          <a:xfrm>
            <a:off x="16916400" y="2851919"/>
            <a:ext cx="4488873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900" dirty="0">
                <a:solidFill>
                  <a:schemeClr val="bg1"/>
                </a:solidFill>
                <a:latin typeface="Montserrat Black" panose="00000A00000000000000" pitchFamily="2" charset="-52"/>
              </a:rPr>
              <a:t>работы</a:t>
            </a:r>
            <a:endParaRPr lang="ru-RU" sz="69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6225B6E-33E8-4764-A225-104FF850CD2B}"/>
              </a:ext>
            </a:extLst>
          </p:cNvPr>
          <p:cNvGrpSpPr/>
          <p:nvPr/>
        </p:nvGrpSpPr>
        <p:grpSpPr>
          <a:xfrm>
            <a:off x="1297325" y="3352012"/>
            <a:ext cx="4619081" cy="1772438"/>
            <a:chOff x="1201709" y="3371368"/>
            <a:chExt cx="3262861" cy="1252028"/>
          </a:xfrm>
          <a:effectLst/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23E26B27-BF10-4146-AB1C-B4BAD647A7DA}"/>
                </a:ext>
              </a:extLst>
            </p:cNvPr>
            <p:cNvSpPr/>
            <p:nvPr/>
          </p:nvSpPr>
          <p:spPr>
            <a:xfrm>
              <a:off x="1201709" y="3371368"/>
              <a:ext cx="3262861" cy="1252028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3000">
                  <a:srgbClr val="B8B8B8"/>
                </a:gs>
                <a:gs pos="48000">
                  <a:srgbClr val="4D4D4D"/>
                </a:gs>
                <a:gs pos="87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1DFB9D6-8725-484F-8BD3-A8798919F755}"/>
                </a:ext>
              </a:extLst>
            </p:cNvPr>
            <p:cNvSpPr/>
            <p:nvPr/>
          </p:nvSpPr>
          <p:spPr>
            <a:xfrm>
              <a:off x="1403350" y="3448742"/>
              <a:ext cx="2859578" cy="1097280"/>
            </a:xfrm>
            <a:prstGeom prst="roundRect">
              <a:avLst>
                <a:gd name="adj" fmla="val 46970"/>
              </a:avLst>
            </a:prstGeom>
            <a:gradFill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rgbClr val="1A1A1D"/>
                  </a:gs>
                  <a:gs pos="100000">
                    <a:srgbClr val="1A1A1D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908A28E-B95F-4CD5-B289-68D45452C944}"/>
              </a:ext>
            </a:extLst>
          </p:cNvPr>
          <p:cNvGrpSpPr/>
          <p:nvPr/>
        </p:nvGrpSpPr>
        <p:grpSpPr>
          <a:xfrm>
            <a:off x="6275595" y="3351240"/>
            <a:ext cx="4616461" cy="1773210"/>
            <a:chOff x="7783803" y="2790700"/>
            <a:chExt cx="3261600" cy="1252800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DF579AE8-83D5-4746-9490-8CBC988FA872}"/>
                </a:ext>
              </a:extLst>
            </p:cNvPr>
            <p:cNvSpPr/>
            <p:nvPr/>
          </p:nvSpPr>
          <p:spPr>
            <a:xfrm>
              <a:off x="7783803" y="2790700"/>
              <a:ext cx="3261600" cy="1252800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2000">
                  <a:srgbClr val="B8B8B8"/>
                </a:gs>
                <a:gs pos="48000">
                  <a:srgbClr val="4D4D4D"/>
                </a:gs>
                <a:gs pos="79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  <p:sp>
          <p:nvSpPr>
            <p:cNvPr id="9" name="Прямоугольник: скругленные углы 8">
              <a:hlinkClick r:id="rId3" action="ppaction://hlinksldjump"/>
              <a:extLst>
                <a:ext uri="{FF2B5EF4-FFF2-40B4-BE49-F238E27FC236}">
                  <a16:creationId xmlns:a16="http://schemas.microsoft.com/office/drawing/2014/main" id="{53359B2A-6FE2-4BAA-99AC-01C8F7CD2FE6}"/>
                </a:ext>
              </a:extLst>
            </p:cNvPr>
            <p:cNvSpPr/>
            <p:nvPr/>
          </p:nvSpPr>
          <p:spPr>
            <a:xfrm>
              <a:off x="7984814" y="2868460"/>
              <a:ext cx="2859578" cy="1097280"/>
            </a:xfrm>
            <a:prstGeom prst="roundRect">
              <a:avLst>
                <a:gd name="adj" fmla="val 46970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BB968D-8BA3-49BC-8824-5D157E38F801}"/>
              </a:ext>
            </a:extLst>
          </p:cNvPr>
          <p:cNvSpPr txBox="1"/>
          <p:nvPr/>
        </p:nvSpPr>
        <p:spPr>
          <a:xfrm>
            <a:off x="2403197" y="1352342"/>
            <a:ext cx="7385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Добро пожаловать!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73EED-EF6A-4D65-9E80-8DDBB6CEED74}"/>
              </a:ext>
            </a:extLst>
          </p:cNvPr>
          <p:cNvSpPr txBox="1"/>
          <p:nvPr/>
        </p:nvSpPr>
        <p:spPr>
          <a:xfrm>
            <a:off x="6762544" y="3760792"/>
            <a:ext cx="36425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rPr>
              <a:t>Присоединиться к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871644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6233BC4-F2C3-477A-8E66-2A48500E67DC}"/>
              </a:ext>
            </a:extLst>
          </p:cNvPr>
          <p:cNvSpPr/>
          <p:nvPr/>
        </p:nvSpPr>
        <p:spPr>
          <a:xfrm>
            <a:off x="1791855" y="2608111"/>
            <a:ext cx="8608291" cy="4119418"/>
          </a:xfrm>
          <a:prstGeom prst="roundRect">
            <a:avLst/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1102E-654F-423D-832B-515490E676BF}"/>
              </a:ext>
            </a:extLst>
          </p:cNvPr>
          <p:cNvSpPr txBox="1"/>
          <p:nvPr/>
        </p:nvSpPr>
        <p:spPr>
          <a:xfrm>
            <a:off x="1902638" y="712819"/>
            <a:ext cx="83867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Введите </a:t>
            </a:r>
            <a:r>
              <a:rPr lang="en-US" sz="4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ID </a:t>
            </a:r>
            <a:r>
              <a:rPr lang="ru-RU" sz="4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рабочего пространства и пароль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7E19B40-8C74-4F5A-9376-DDE5F37EDEB4}"/>
              </a:ext>
            </a:extLst>
          </p:cNvPr>
          <p:cNvGrpSpPr/>
          <p:nvPr/>
        </p:nvGrpSpPr>
        <p:grpSpPr>
          <a:xfrm>
            <a:off x="3651710" y="3266863"/>
            <a:ext cx="4644391" cy="652471"/>
            <a:chOff x="7783803" y="2790700"/>
            <a:chExt cx="3261600" cy="12528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966D7E1-DA4D-47D5-A499-924B58F789E6}"/>
                </a:ext>
              </a:extLst>
            </p:cNvPr>
            <p:cNvSpPr/>
            <p:nvPr/>
          </p:nvSpPr>
          <p:spPr>
            <a:xfrm>
              <a:off x="7783803" y="2790700"/>
              <a:ext cx="3261600" cy="1252800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2000">
                  <a:srgbClr val="B8B8B8"/>
                </a:gs>
                <a:gs pos="48000">
                  <a:srgbClr val="4D4D4D"/>
                </a:gs>
                <a:gs pos="79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16A1811C-515E-419A-AA51-C8DDF1D254F0}"/>
                </a:ext>
              </a:extLst>
            </p:cNvPr>
            <p:cNvSpPr/>
            <p:nvPr/>
          </p:nvSpPr>
          <p:spPr>
            <a:xfrm>
              <a:off x="7984814" y="2868460"/>
              <a:ext cx="2859578" cy="1097280"/>
            </a:xfrm>
            <a:prstGeom prst="roundRect">
              <a:avLst>
                <a:gd name="adj" fmla="val 46970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1 2 3 4 5 6 7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2CD68EE-4EF9-4841-BB31-E6E4F3F2B89D}"/>
              </a:ext>
            </a:extLst>
          </p:cNvPr>
          <p:cNvGrpSpPr/>
          <p:nvPr/>
        </p:nvGrpSpPr>
        <p:grpSpPr>
          <a:xfrm>
            <a:off x="3651710" y="4510287"/>
            <a:ext cx="4644391" cy="652471"/>
            <a:chOff x="7783803" y="2790700"/>
            <a:chExt cx="3261600" cy="12528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F42DD319-054F-4287-B274-616984FD6B58}"/>
                </a:ext>
              </a:extLst>
            </p:cNvPr>
            <p:cNvSpPr/>
            <p:nvPr/>
          </p:nvSpPr>
          <p:spPr>
            <a:xfrm>
              <a:off x="7783803" y="2790700"/>
              <a:ext cx="3261600" cy="1252800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2000">
                  <a:srgbClr val="B8B8B8"/>
                </a:gs>
                <a:gs pos="48000">
                  <a:srgbClr val="4D4D4D"/>
                </a:gs>
                <a:gs pos="79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531C37BA-B5DD-4EAE-839F-ED0A1827F258}"/>
                </a:ext>
              </a:extLst>
            </p:cNvPr>
            <p:cNvSpPr/>
            <p:nvPr/>
          </p:nvSpPr>
          <p:spPr>
            <a:xfrm>
              <a:off x="7984814" y="2868460"/>
              <a:ext cx="2859578" cy="1097280"/>
            </a:xfrm>
            <a:prstGeom prst="roundRect">
              <a:avLst>
                <a:gd name="adj" fmla="val 46970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* * * * * * *</a:t>
              </a:r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2B190B9-06C4-4CA9-A054-ED4DA61D55E9}"/>
              </a:ext>
            </a:extLst>
          </p:cNvPr>
          <p:cNvSpPr txBox="1"/>
          <p:nvPr/>
        </p:nvSpPr>
        <p:spPr>
          <a:xfrm>
            <a:off x="3937942" y="2786720"/>
            <a:ext cx="316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Рабочее пространство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6EDC3-980C-4CF3-A96D-8989794BBE51}"/>
              </a:ext>
            </a:extLst>
          </p:cNvPr>
          <p:cNvSpPr txBox="1"/>
          <p:nvPr/>
        </p:nvSpPr>
        <p:spPr>
          <a:xfrm>
            <a:off x="3937942" y="4030144"/>
            <a:ext cx="1205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Пароль</a:t>
            </a:r>
            <a:endParaRPr lang="ru-RU" dirty="0"/>
          </a:p>
        </p:txBody>
      </p:sp>
      <p:pic>
        <p:nvPicPr>
          <p:cNvPr id="15" name="Рисунок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263E0C-D317-413E-859E-DA00BEF0BD5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1603" y="4667820"/>
            <a:ext cx="337404" cy="337404"/>
          </a:xfrm>
          <a:prstGeom prst="rect">
            <a:avLst/>
          </a:prstGeom>
          <a:ln>
            <a:noFill/>
          </a:ln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927AC195-D844-4717-829C-BE066400DDBF}"/>
              </a:ext>
            </a:extLst>
          </p:cNvPr>
          <p:cNvGrpSpPr/>
          <p:nvPr/>
        </p:nvGrpSpPr>
        <p:grpSpPr>
          <a:xfrm>
            <a:off x="3651710" y="5753711"/>
            <a:ext cx="4644391" cy="652471"/>
            <a:chOff x="7783803" y="2790700"/>
            <a:chExt cx="3261600" cy="1252800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B2A542E4-96FB-4221-ADE1-BC0287E1D4C4}"/>
                </a:ext>
              </a:extLst>
            </p:cNvPr>
            <p:cNvSpPr/>
            <p:nvPr/>
          </p:nvSpPr>
          <p:spPr>
            <a:xfrm>
              <a:off x="7783803" y="2790700"/>
              <a:ext cx="3261600" cy="1252800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2000">
                  <a:srgbClr val="B8B8B8"/>
                </a:gs>
                <a:gs pos="48000">
                  <a:srgbClr val="4D4D4D"/>
                </a:gs>
                <a:gs pos="79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2C0A2F81-34BA-4A48-8A0E-CEF59A3F2DB9}"/>
                </a:ext>
              </a:extLst>
            </p:cNvPr>
            <p:cNvSpPr/>
            <p:nvPr/>
          </p:nvSpPr>
          <p:spPr>
            <a:xfrm>
              <a:off x="7984814" y="2868460"/>
              <a:ext cx="2859578" cy="1097280"/>
            </a:xfrm>
            <a:prstGeom prst="roundRect">
              <a:avLst>
                <a:gd name="adj" fmla="val 46970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Мукра</a:t>
              </a:r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B0F5B9-B901-4360-9511-7C1131008FFB}"/>
              </a:ext>
            </a:extLst>
          </p:cNvPr>
          <p:cNvSpPr txBox="1"/>
          <p:nvPr/>
        </p:nvSpPr>
        <p:spPr>
          <a:xfrm>
            <a:off x="3937942" y="5273568"/>
            <a:ext cx="226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Ваш псевдоним</a:t>
            </a:r>
            <a:endParaRPr lang="ru-RU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7805C9D3-E4C5-4A7B-95F2-1762C5ED4338}"/>
              </a:ext>
            </a:extLst>
          </p:cNvPr>
          <p:cNvGrpSpPr/>
          <p:nvPr/>
        </p:nvGrpSpPr>
        <p:grpSpPr>
          <a:xfrm>
            <a:off x="8296101" y="5753711"/>
            <a:ext cx="1862994" cy="651600"/>
            <a:chOff x="1201709" y="3371368"/>
            <a:chExt cx="3262861" cy="1252028"/>
          </a:xfrm>
          <a:effectLst/>
        </p:grpSpPr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2AC8D367-AD75-4453-BD3C-CCE9A5A8F8BA}"/>
                </a:ext>
              </a:extLst>
            </p:cNvPr>
            <p:cNvSpPr/>
            <p:nvPr/>
          </p:nvSpPr>
          <p:spPr>
            <a:xfrm>
              <a:off x="1201709" y="3371368"/>
              <a:ext cx="3262861" cy="1252028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3000">
                  <a:srgbClr val="B8B8B8"/>
                </a:gs>
                <a:gs pos="48000">
                  <a:srgbClr val="4D4D4D"/>
                </a:gs>
                <a:gs pos="87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</a:endParaRPr>
            </a:p>
          </p:txBody>
        </p:sp>
        <p:sp>
          <p:nvSpPr>
            <p:cNvPr id="24" name="Прямоугольник: скругленные углы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DB9DEF83-C28D-4140-891B-ECA62892E37C}"/>
                </a:ext>
              </a:extLst>
            </p:cNvPr>
            <p:cNvSpPr/>
            <p:nvPr/>
          </p:nvSpPr>
          <p:spPr>
            <a:xfrm>
              <a:off x="1403350" y="3448742"/>
              <a:ext cx="2859578" cy="1097280"/>
            </a:xfrm>
            <a:prstGeom prst="roundRect">
              <a:avLst>
                <a:gd name="adj" fmla="val 46970"/>
              </a:avLst>
            </a:prstGeom>
            <a:gradFill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rgbClr val="1A1A1D"/>
                  </a:gs>
                  <a:gs pos="100000">
                    <a:srgbClr val="1A1A1D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n>
                    <a:gradFill>
                      <a:gsLst>
                        <a:gs pos="0">
                          <a:srgbClr val="C3073F"/>
                        </a:gs>
                        <a:gs pos="100000">
                          <a:srgbClr val="6F2232"/>
                        </a:gs>
                      </a:gsLst>
                      <a:lin ang="5400000" scaled="1"/>
                    </a:gradFill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  <a:ea typeface="Roboto" panose="02000000000000000000" pitchFamily="2" charset="0"/>
                </a:rPr>
                <a:t>Вход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6870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E12F9209-A4D5-4E92-BE4E-29F58EBB95C5}"/>
              </a:ext>
            </a:extLst>
          </p:cNvPr>
          <p:cNvSpPr/>
          <p:nvPr/>
        </p:nvSpPr>
        <p:spPr>
          <a:xfrm>
            <a:off x="1791855" y="2608111"/>
            <a:ext cx="8608291" cy="4119418"/>
          </a:xfrm>
          <a:prstGeom prst="roundRect">
            <a:avLst/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1102E-654F-423D-832B-515490E676BF}"/>
              </a:ext>
            </a:extLst>
          </p:cNvPr>
          <p:cNvSpPr txBox="1"/>
          <p:nvPr/>
        </p:nvSpPr>
        <p:spPr>
          <a:xfrm>
            <a:off x="1902638" y="712819"/>
            <a:ext cx="83867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Введите </a:t>
            </a:r>
            <a:r>
              <a:rPr lang="en-US" sz="4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ID </a:t>
            </a:r>
            <a:r>
              <a:rPr lang="ru-RU" sz="4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рабочего пространства и пароль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7E19B40-8C74-4F5A-9376-DDE5F37EDEB4}"/>
              </a:ext>
            </a:extLst>
          </p:cNvPr>
          <p:cNvGrpSpPr/>
          <p:nvPr/>
        </p:nvGrpSpPr>
        <p:grpSpPr>
          <a:xfrm>
            <a:off x="3651710" y="3266863"/>
            <a:ext cx="4644391" cy="652471"/>
            <a:chOff x="7783803" y="2790700"/>
            <a:chExt cx="3261600" cy="12528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966D7E1-DA4D-47D5-A499-924B58F789E6}"/>
                </a:ext>
              </a:extLst>
            </p:cNvPr>
            <p:cNvSpPr/>
            <p:nvPr/>
          </p:nvSpPr>
          <p:spPr>
            <a:xfrm>
              <a:off x="7783803" y="2790700"/>
              <a:ext cx="3261600" cy="1252800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2000">
                  <a:srgbClr val="B8B8B8"/>
                </a:gs>
                <a:gs pos="48000">
                  <a:srgbClr val="4D4D4D"/>
                </a:gs>
                <a:gs pos="79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16A1811C-515E-419A-AA51-C8DDF1D254F0}"/>
                </a:ext>
              </a:extLst>
            </p:cNvPr>
            <p:cNvSpPr/>
            <p:nvPr/>
          </p:nvSpPr>
          <p:spPr>
            <a:xfrm>
              <a:off x="7984814" y="2868460"/>
              <a:ext cx="2859578" cy="1097280"/>
            </a:xfrm>
            <a:prstGeom prst="roundRect">
              <a:avLst>
                <a:gd name="adj" fmla="val 46970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1 2 3 4 5 6 7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2CD68EE-4EF9-4841-BB31-E6E4F3F2B89D}"/>
              </a:ext>
            </a:extLst>
          </p:cNvPr>
          <p:cNvGrpSpPr/>
          <p:nvPr/>
        </p:nvGrpSpPr>
        <p:grpSpPr>
          <a:xfrm>
            <a:off x="3651710" y="4510287"/>
            <a:ext cx="4644391" cy="652471"/>
            <a:chOff x="7783803" y="2790700"/>
            <a:chExt cx="3261600" cy="12528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F42DD319-054F-4287-B274-616984FD6B58}"/>
                </a:ext>
              </a:extLst>
            </p:cNvPr>
            <p:cNvSpPr/>
            <p:nvPr/>
          </p:nvSpPr>
          <p:spPr>
            <a:xfrm>
              <a:off x="7783803" y="2790700"/>
              <a:ext cx="3261600" cy="1252800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2000">
                  <a:srgbClr val="B8B8B8"/>
                </a:gs>
                <a:gs pos="48000">
                  <a:srgbClr val="4D4D4D"/>
                </a:gs>
                <a:gs pos="79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531C37BA-B5DD-4EAE-839F-ED0A1827F258}"/>
                </a:ext>
              </a:extLst>
            </p:cNvPr>
            <p:cNvSpPr/>
            <p:nvPr/>
          </p:nvSpPr>
          <p:spPr>
            <a:xfrm>
              <a:off x="7984814" y="2868460"/>
              <a:ext cx="2859578" cy="1097280"/>
            </a:xfrm>
            <a:prstGeom prst="roundRect">
              <a:avLst>
                <a:gd name="adj" fmla="val 46970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ЯЛКВМОМ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2B190B9-06C4-4CA9-A054-ED4DA61D55E9}"/>
              </a:ext>
            </a:extLst>
          </p:cNvPr>
          <p:cNvSpPr txBox="1"/>
          <p:nvPr/>
        </p:nvSpPr>
        <p:spPr>
          <a:xfrm>
            <a:off x="3937942" y="2786720"/>
            <a:ext cx="316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Рабочее пространство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6EDC3-980C-4CF3-A96D-8989794BBE51}"/>
              </a:ext>
            </a:extLst>
          </p:cNvPr>
          <p:cNvSpPr txBox="1"/>
          <p:nvPr/>
        </p:nvSpPr>
        <p:spPr>
          <a:xfrm>
            <a:off x="3937942" y="4030144"/>
            <a:ext cx="1205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Пароль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927AC195-D844-4717-829C-BE066400DDBF}"/>
              </a:ext>
            </a:extLst>
          </p:cNvPr>
          <p:cNvGrpSpPr/>
          <p:nvPr/>
        </p:nvGrpSpPr>
        <p:grpSpPr>
          <a:xfrm>
            <a:off x="3651710" y="5753711"/>
            <a:ext cx="4644391" cy="652471"/>
            <a:chOff x="7783803" y="2790700"/>
            <a:chExt cx="3261600" cy="1252800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B2A542E4-96FB-4221-ADE1-BC0287E1D4C4}"/>
                </a:ext>
              </a:extLst>
            </p:cNvPr>
            <p:cNvSpPr/>
            <p:nvPr/>
          </p:nvSpPr>
          <p:spPr>
            <a:xfrm>
              <a:off x="7783803" y="2790700"/>
              <a:ext cx="3261600" cy="1252800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2000">
                  <a:srgbClr val="B8B8B8"/>
                </a:gs>
                <a:gs pos="48000">
                  <a:srgbClr val="4D4D4D"/>
                </a:gs>
                <a:gs pos="79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2C0A2F81-34BA-4A48-8A0E-CEF59A3F2DB9}"/>
                </a:ext>
              </a:extLst>
            </p:cNvPr>
            <p:cNvSpPr/>
            <p:nvPr/>
          </p:nvSpPr>
          <p:spPr>
            <a:xfrm>
              <a:off x="7984814" y="2868460"/>
              <a:ext cx="2859578" cy="1097280"/>
            </a:xfrm>
            <a:prstGeom prst="roundRect">
              <a:avLst>
                <a:gd name="adj" fmla="val 46970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Мукра</a:t>
              </a:r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B0F5B9-B901-4360-9511-7C1131008FFB}"/>
              </a:ext>
            </a:extLst>
          </p:cNvPr>
          <p:cNvSpPr txBox="1"/>
          <p:nvPr/>
        </p:nvSpPr>
        <p:spPr>
          <a:xfrm>
            <a:off x="3937942" y="5273568"/>
            <a:ext cx="226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Ваш псевдоним</a:t>
            </a:r>
            <a:endParaRPr lang="ru-RU" dirty="0"/>
          </a:p>
        </p:txBody>
      </p:sp>
      <p:pic>
        <p:nvPicPr>
          <p:cNvPr id="22" name="Рисунок 2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B28A9B-3687-4153-BE7E-316A883F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033" y="4670065"/>
            <a:ext cx="338400" cy="338400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60D11B5-B8F5-43EF-8935-9C648C88946B}"/>
              </a:ext>
            </a:extLst>
          </p:cNvPr>
          <p:cNvGrpSpPr/>
          <p:nvPr/>
        </p:nvGrpSpPr>
        <p:grpSpPr>
          <a:xfrm>
            <a:off x="8296101" y="5753711"/>
            <a:ext cx="1862994" cy="651600"/>
            <a:chOff x="1201709" y="3371368"/>
            <a:chExt cx="3262861" cy="1252028"/>
          </a:xfrm>
          <a:effectLst/>
        </p:grpSpPr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D8A1D31F-919A-4E08-9457-4F149AEC278F}"/>
                </a:ext>
              </a:extLst>
            </p:cNvPr>
            <p:cNvSpPr/>
            <p:nvPr/>
          </p:nvSpPr>
          <p:spPr>
            <a:xfrm>
              <a:off x="1201709" y="3371368"/>
              <a:ext cx="3262861" cy="1252028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3000">
                  <a:srgbClr val="B8B8B8"/>
                </a:gs>
                <a:gs pos="48000">
                  <a:srgbClr val="4D4D4D"/>
                </a:gs>
                <a:gs pos="87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</a:endParaRPr>
            </a:p>
          </p:txBody>
        </p:sp>
        <p:sp>
          <p:nvSpPr>
            <p:cNvPr id="25" name="Прямоугольник: скругленные углы 24">
              <a:hlinkClick r:id="rId4" action="ppaction://hlinksldjump"/>
              <a:extLst>
                <a:ext uri="{FF2B5EF4-FFF2-40B4-BE49-F238E27FC236}">
                  <a16:creationId xmlns:a16="http://schemas.microsoft.com/office/drawing/2014/main" id="{75C9A325-CC4F-4CF3-A5A9-E0994DD0216C}"/>
                </a:ext>
              </a:extLst>
            </p:cNvPr>
            <p:cNvSpPr/>
            <p:nvPr/>
          </p:nvSpPr>
          <p:spPr>
            <a:xfrm>
              <a:off x="1403350" y="3448742"/>
              <a:ext cx="2859578" cy="1097280"/>
            </a:xfrm>
            <a:prstGeom prst="roundRect">
              <a:avLst>
                <a:gd name="adj" fmla="val 46970"/>
              </a:avLst>
            </a:prstGeom>
            <a:gradFill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rgbClr val="1A1A1D"/>
                  </a:gs>
                  <a:gs pos="100000">
                    <a:srgbClr val="1A1A1D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n>
                    <a:gradFill>
                      <a:gsLst>
                        <a:gs pos="0">
                          <a:srgbClr val="C3073F"/>
                        </a:gs>
                        <a:gs pos="100000">
                          <a:srgbClr val="6F2232"/>
                        </a:gs>
                      </a:gsLst>
                      <a:lin ang="5400000" scaled="1"/>
                    </a:gradFill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  <a:ea typeface="Roboto" panose="02000000000000000000" pitchFamily="2" charset="0"/>
                </a:rPr>
                <a:t>Вход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0338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5BF115-DFCA-47B3-BE08-38243BE8BC23}"/>
              </a:ext>
            </a:extLst>
          </p:cNvPr>
          <p:cNvSpPr txBox="1"/>
          <p:nvPr/>
        </p:nvSpPr>
        <p:spPr>
          <a:xfrm>
            <a:off x="3052558" y="787031"/>
            <a:ext cx="608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Введите </a:t>
            </a:r>
            <a:r>
              <a:rPr lang="en-US" sz="36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ID</a:t>
            </a:r>
            <a:endParaRPr lang="ru-RU" sz="3600" dirty="0">
              <a:ln>
                <a:gradFill>
                  <a:gsLst>
                    <a:gs pos="0">
                      <a:srgbClr val="C3073F"/>
                    </a:gs>
                    <a:gs pos="100000">
                      <a:srgbClr val="6F2232"/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ontserrat Black" panose="00000A00000000000000" pitchFamily="2" charset="-52"/>
              <a:ea typeface="Roboto" panose="02000000000000000000" pitchFamily="2" charset="0"/>
            </a:endParaRPr>
          </a:p>
          <a:p>
            <a:pPr algn="ctr"/>
            <a:r>
              <a:rPr lang="ru-RU" sz="36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и пароль для проекта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32DA21-B575-4F87-AA70-3A515EF132D2}"/>
              </a:ext>
            </a:extLst>
          </p:cNvPr>
          <p:cNvSpPr/>
          <p:nvPr/>
        </p:nvSpPr>
        <p:spPr>
          <a:xfrm>
            <a:off x="1791855" y="2608111"/>
            <a:ext cx="8608291" cy="4119418"/>
          </a:xfrm>
          <a:prstGeom prst="roundRect">
            <a:avLst/>
          </a:prstGeom>
          <a:solidFill>
            <a:srgbClr val="1A1A1D"/>
          </a:solidFill>
          <a:ln w="25400">
            <a:gradFill flip="none" rotWithShape="1"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FB8A886-81B3-4FB7-BE92-D8E43F566B1B}"/>
              </a:ext>
            </a:extLst>
          </p:cNvPr>
          <p:cNvGrpSpPr/>
          <p:nvPr/>
        </p:nvGrpSpPr>
        <p:grpSpPr>
          <a:xfrm>
            <a:off x="3651710" y="3266863"/>
            <a:ext cx="4644391" cy="652471"/>
            <a:chOff x="7783803" y="2790700"/>
            <a:chExt cx="3261600" cy="12528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BCF024FB-6320-4A29-8618-C41A97D1E2DA}"/>
                </a:ext>
              </a:extLst>
            </p:cNvPr>
            <p:cNvSpPr/>
            <p:nvPr/>
          </p:nvSpPr>
          <p:spPr>
            <a:xfrm>
              <a:off x="7783803" y="2790700"/>
              <a:ext cx="3261600" cy="1252800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2000">
                  <a:srgbClr val="B8B8B8"/>
                </a:gs>
                <a:gs pos="48000">
                  <a:srgbClr val="4D4D4D"/>
                </a:gs>
                <a:gs pos="79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17CFDF4F-5B2F-4D16-A548-C0952AE61A03}"/>
                </a:ext>
              </a:extLst>
            </p:cNvPr>
            <p:cNvSpPr/>
            <p:nvPr/>
          </p:nvSpPr>
          <p:spPr>
            <a:xfrm>
              <a:off x="7984814" y="2868460"/>
              <a:ext cx="2859578" cy="1097280"/>
            </a:xfrm>
            <a:prstGeom prst="roundRect">
              <a:avLst>
                <a:gd name="adj" fmla="val 46970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12345678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F6F83B3-EB14-45D1-9050-6CA108B9EFCF}"/>
              </a:ext>
            </a:extLst>
          </p:cNvPr>
          <p:cNvGrpSpPr/>
          <p:nvPr/>
        </p:nvGrpSpPr>
        <p:grpSpPr>
          <a:xfrm>
            <a:off x="3651710" y="4510287"/>
            <a:ext cx="4644391" cy="652471"/>
            <a:chOff x="7783803" y="2790700"/>
            <a:chExt cx="3261600" cy="1252800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C2C936E6-A54E-4386-B29A-9CC554D7DEDF}"/>
                </a:ext>
              </a:extLst>
            </p:cNvPr>
            <p:cNvSpPr/>
            <p:nvPr/>
          </p:nvSpPr>
          <p:spPr>
            <a:xfrm>
              <a:off x="7783803" y="2790700"/>
              <a:ext cx="3261600" cy="1252800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2000">
                  <a:srgbClr val="B8B8B8"/>
                </a:gs>
                <a:gs pos="48000">
                  <a:srgbClr val="4D4D4D"/>
                </a:gs>
                <a:gs pos="79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EB128C2E-B075-415B-8830-4772FFE7B1FF}"/>
                </a:ext>
              </a:extLst>
            </p:cNvPr>
            <p:cNvSpPr/>
            <p:nvPr/>
          </p:nvSpPr>
          <p:spPr>
            <a:xfrm>
              <a:off x="7984814" y="2868460"/>
              <a:ext cx="2859578" cy="1097280"/>
            </a:xfrm>
            <a:prstGeom prst="roundRect">
              <a:avLst>
                <a:gd name="adj" fmla="val 46970"/>
              </a:avLst>
            </a:prstGeom>
            <a:solidFill>
              <a:srgbClr val="1A1A1D"/>
            </a:solidFill>
            <a:ln w="28575">
              <a:gradFill flip="none" rotWithShape="1">
                <a:gsLst>
                  <a:gs pos="0">
                    <a:srgbClr val="C3073F"/>
                  </a:gs>
                  <a:gs pos="100000">
                    <a:srgbClr val="6F2232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</a:rPr>
                <a:t>Пароль </a:t>
              </a:r>
              <a:r>
                <a:rPr lang="ru-RU" dirty="0"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  <a:sym typeface="Wingdings" panose="05000000000000000000" pitchFamily="2" charset="2"/>
                </a:rPr>
                <a:t></a:t>
              </a:r>
              <a:endParaRPr lang="ru-RU" dirty="0"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485263C-2154-401D-95CF-4676E57FB2C8}"/>
              </a:ext>
            </a:extLst>
          </p:cNvPr>
          <p:cNvSpPr txBox="1"/>
          <p:nvPr/>
        </p:nvSpPr>
        <p:spPr>
          <a:xfrm>
            <a:off x="3937942" y="2786720"/>
            <a:ext cx="316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Рабочее пространство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6C465-25C0-442C-9EF5-A4C6AB9BB9DC}"/>
              </a:ext>
            </a:extLst>
          </p:cNvPr>
          <p:cNvSpPr txBox="1"/>
          <p:nvPr/>
        </p:nvSpPr>
        <p:spPr>
          <a:xfrm>
            <a:off x="3937942" y="4030144"/>
            <a:ext cx="1205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n>
                  <a:gradFill>
                    <a:gsLst>
                      <a:gs pos="0">
                        <a:srgbClr val="C3073F"/>
                      </a:gs>
                      <a:gs pos="100000">
                        <a:srgbClr val="6F2232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Montserrat Black" panose="00000A00000000000000" pitchFamily="2" charset="-52"/>
                <a:ea typeface="Roboto" panose="02000000000000000000" pitchFamily="2" charset="0"/>
              </a:rPr>
              <a:t>Пароль</a:t>
            </a:r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363B630-89EF-434D-8387-8202C22CA434}"/>
              </a:ext>
            </a:extLst>
          </p:cNvPr>
          <p:cNvGrpSpPr/>
          <p:nvPr/>
        </p:nvGrpSpPr>
        <p:grpSpPr>
          <a:xfrm>
            <a:off x="4709689" y="5739046"/>
            <a:ext cx="2772622" cy="666265"/>
            <a:chOff x="1201709" y="3371368"/>
            <a:chExt cx="3262861" cy="1252028"/>
          </a:xfrm>
          <a:effectLst/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CC2F3BAD-B97C-4E91-8FB3-20FDFC8A71C6}"/>
                </a:ext>
              </a:extLst>
            </p:cNvPr>
            <p:cNvSpPr/>
            <p:nvPr/>
          </p:nvSpPr>
          <p:spPr>
            <a:xfrm>
              <a:off x="1201709" y="3371368"/>
              <a:ext cx="3262861" cy="1252028"/>
            </a:xfrm>
            <a:prstGeom prst="roundRect">
              <a:avLst>
                <a:gd name="adj" fmla="val 46970"/>
              </a:avLst>
            </a:prstGeom>
            <a:gradFill flip="none" rotWithShape="1">
              <a:gsLst>
                <a:gs pos="0">
                  <a:schemeClr val="bg1"/>
                </a:gs>
                <a:gs pos="23000">
                  <a:srgbClr val="B8B8B8"/>
                </a:gs>
                <a:gs pos="48000">
                  <a:srgbClr val="4D4D4D"/>
                </a:gs>
                <a:gs pos="87000">
                  <a:srgbClr val="2D2D2D"/>
                </a:gs>
                <a:gs pos="100000">
                  <a:schemeClr val="tx1"/>
                </a:gs>
              </a:gsLst>
              <a:lin ang="2700000" scaled="1"/>
              <a:tileRect/>
            </a:gradFill>
            <a:ln w="285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effectLst>
                  <a:glow>
                    <a:schemeClr val="bg1"/>
                  </a:glow>
                </a:effectLst>
              </a:endParaRPr>
            </a:p>
          </p:txBody>
        </p:sp>
        <p:sp>
          <p:nvSpPr>
            <p:cNvPr id="18" name="Прямоугольник: скругленные углы 17">
              <a:hlinkClick r:id="rId2" action="ppaction://hlinksldjump"/>
              <a:extLst>
                <a:ext uri="{FF2B5EF4-FFF2-40B4-BE49-F238E27FC236}">
                  <a16:creationId xmlns:a16="http://schemas.microsoft.com/office/drawing/2014/main" id="{FCEB61F3-B132-46D6-950D-A7D16897D529}"/>
                </a:ext>
              </a:extLst>
            </p:cNvPr>
            <p:cNvSpPr/>
            <p:nvPr/>
          </p:nvSpPr>
          <p:spPr>
            <a:xfrm>
              <a:off x="1403350" y="3448742"/>
              <a:ext cx="2859578" cy="1097280"/>
            </a:xfrm>
            <a:prstGeom prst="roundRect">
              <a:avLst>
                <a:gd name="adj" fmla="val 46970"/>
              </a:avLst>
            </a:prstGeom>
            <a:gradFill>
              <a:gsLst>
                <a:gs pos="0">
                  <a:srgbClr val="C3073F"/>
                </a:gs>
                <a:gs pos="100000">
                  <a:srgbClr val="6F2232"/>
                </a:gs>
              </a:gsLst>
              <a:lin ang="2700000" scaled="1"/>
            </a:gradFill>
            <a:ln w="28575">
              <a:gradFill flip="none" rotWithShape="1">
                <a:gsLst>
                  <a:gs pos="0">
                    <a:srgbClr val="1A1A1D"/>
                  </a:gs>
                  <a:gs pos="100000">
                    <a:srgbClr val="1A1A1D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n>
                    <a:gradFill>
                      <a:gsLst>
                        <a:gs pos="0">
                          <a:srgbClr val="C3073F"/>
                        </a:gs>
                        <a:gs pos="100000">
                          <a:srgbClr val="6F2232"/>
                        </a:gs>
                      </a:gsLst>
                      <a:lin ang="5400000" scaled="1"/>
                    </a:gradFill>
                  </a:ln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Montserrat Black" panose="00000A00000000000000" pitchFamily="2" charset="-52"/>
                  <a:ea typeface="Roboto" panose="02000000000000000000" pitchFamily="2" charset="0"/>
                </a:rPr>
                <a:t>Начало работы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029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314E5-978A-4A48-97F7-909572AE5951}"/>
              </a:ext>
            </a:extLst>
          </p:cNvPr>
          <p:cNvSpPr txBox="1"/>
          <p:nvPr/>
        </p:nvSpPr>
        <p:spPr>
          <a:xfrm rot="400274">
            <a:off x="833324" y="1210784"/>
            <a:ext cx="6391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Montserrat Black" panose="00000A00000000000000" pitchFamily="2" charset="-52"/>
              </a:rPr>
              <a:t>Опыт пользования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22932-8FD5-4AAB-A6D9-4056DAC54422}"/>
              </a:ext>
            </a:extLst>
          </p:cNvPr>
          <p:cNvSpPr txBox="1"/>
          <p:nvPr/>
        </p:nvSpPr>
        <p:spPr>
          <a:xfrm rot="21310239">
            <a:off x="5266756" y="246576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Montserrat Black" panose="00000A00000000000000" pitchFamily="2" charset="-52"/>
              </a:rPr>
              <a:t>обычного работяги</a:t>
            </a:r>
            <a:endParaRPr lang="ru-RU" sz="400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B9F8567-07B0-4003-8AF5-92A627459D8A}"/>
              </a:ext>
            </a:extLst>
          </p:cNvPr>
          <p:cNvGrpSpPr/>
          <p:nvPr/>
        </p:nvGrpSpPr>
        <p:grpSpPr>
          <a:xfrm>
            <a:off x="4387505" y="4346220"/>
            <a:ext cx="3712374" cy="746454"/>
            <a:chOff x="4387505" y="4346220"/>
            <a:chExt cx="3712374" cy="7464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2E9A3A-A3E6-446E-B8D5-A0EEF81193A8}"/>
                </a:ext>
              </a:extLst>
            </p:cNvPr>
            <p:cNvSpPr txBox="1"/>
            <p:nvPr/>
          </p:nvSpPr>
          <p:spPr>
            <a:xfrm>
              <a:off x="4387505" y="4346220"/>
              <a:ext cx="34169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dirty="0">
                  <a:solidFill>
                    <a:schemeClr val="bg1"/>
                  </a:solidFill>
                  <a:latin typeface="Montserrat Black" panose="00000A00000000000000" pitchFamily="2" charset="-52"/>
                </a:rPr>
                <a:t>Загрузка </a:t>
              </a:r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0ED50632-18D4-4601-BC92-4075D3D45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111" y="4501906"/>
              <a:ext cx="590768" cy="590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19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75000" fill="hold" grpId="0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75000" fill="hold" grpId="0" nodeType="withEffect" p14:presetBounceEnd="5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7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75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1452</Words>
  <Application>Microsoft Office PowerPoint</Application>
  <PresentationFormat>Широкоэкранный</PresentationFormat>
  <Paragraphs>464</Paragraphs>
  <Slides>39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Montserrat Black</vt:lpstr>
      <vt:lpstr>Nunito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Тресвятский Игорь Алексеевич (Кс-23)</dc:creator>
  <cp:lastModifiedBy>Тресвятский Игорь Алексеевич (Кс-23)</cp:lastModifiedBy>
  <cp:revision>77</cp:revision>
  <dcterms:created xsi:type="dcterms:W3CDTF">2024-05-15T18:57:01Z</dcterms:created>
  <dcterms:modified xsi:type="dcterms:W3CDTF">2024-06-04T12:37:11Z</dcterms:modified>
</cp:coreProperties>
</file>