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323"/>
    <a:srgbClr val="F7E1D7"/>
    <a:srgbClr val="DB504A"/>
    <a:srgbClr val="276FBF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3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4645429" y="219824"/>
            <a:ext cx="2901142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8767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88609" y="1057259"/>
            <a:ext cx="1005249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1893858" y="1686488"/>
            <a:ext cx="3225398" cy="11200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capitali</a:t>
            </a:r>
            <a:r>
              <a:rPr lang="en-US" dirty="0">
                <a:solidFill>
                  <a:srgbClr val="252323"/>
                </a:solidFill>
              </a:rPr>
              <a:t>, in </a:t>
            </a:r>
            <a:r>
              <a:rPr lang="en-US" dirty="0" err="1">
                <a:solidFill>
                  <a:srgbClr val="252323"/>
                </a:solidFill>
              </a:rPr>
              <a:t>particolare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s.p.a</a:t>
            </a:r>
            <a:r>
              <a:rPr lang="en-US" dirty="0">
                <a:solidFill>
                  <a:srgbClr val="252323"/>
                </a:solidFill>
              </a:rPr>
              <a:t>. (</a:t>
            </a:r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per </a:t>
            </a:r>
            <a:r>
              <a:rPr lang="en-US" dirty="0" err="1">
                <a:solidFill>
                  <a:srgbClr val="252323"/>
                </a:solidFill>
              </a:rPr>
              <a:t>azioni</a:t>
            </a:r>
            <a:r>
              <a:rPr lang="en-US" dirty="0">
                <a:solidFill>
                  <a:srgbClr val="252323"/>
                </a:solidFill>
              </a:rPr>
              <a:t>), di </a:t>
            </a:r>
            <a:r>
              <a:rPr lang="en-US" dirty="0" err="1">
                <a:solidFill>
                  <a:srgbClr val="252323"/>
                </a:solidFill>
              </a:rPr>
              <a:t>grandi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dimensioni</a:t>
            </a:r>
            <a:endParaRPr lang="it-IT" dirty="0">
              <a:solidFill>
                <a:srgbClr val="25232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88610" y="3263178"/>
            <a:ext cx="2036027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2924637" y="3889503"/>
            <a:ext cx="2194619" cy="110140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6873339" y="2545408"/>
            <a:ext cx="2901142" cy="71777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52323"/>
                </a:solidFill>
              </a:rPr>
              <a:t>L</a:t>
            </a:r>
            <a:r>
              <a:rPr lang="it-IT" dirty="0" err="1">
                <a:solidFill>
                  <a:srgbClr val="252323"/>
                </a:solidFill>
              </a:rPr>
              <a:t>eader</a:t>
            </a:r>
            <a:r>
              <a:rPr lang="it-IT" dirty="0">
                <a:solidFill>
                  <a:srgbClr val="252323"/>
                </a:solidFill>
              </a:rPr>
              <a:t> mondiale dei sistemi di aspirazione in cucina.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9753247" y="1920126"/>
            <a:ext cx="1194615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9611431" y="3888460"/>
            <a:ext cx="1336431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6386033" y="4513742"/>
            <a:ext cx="3225398" cy="12802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Principalmente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indirizzati</a:t>
            </a:r>
            <a:r>
              <a:rPr lang="en-US" dirty="0">
                <a:solidFill>
                  <a:srgbClr val="252323"/>
                </a:solidFill>
              </a:rPr>
              <a:t> verso la </a:t>
            </a:r>
            <a:r>
              <a:rPr lang="en-US" dirty="0" err="1">
                <a:solidFill>
                  <a:srgbClr val="252323"/>
                </a:solidFill>
              </a:rPr>
              <a:t>distribuzione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presso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rivenditori</a:t>
            </a:r>
            <a:r>
              <a:rPr lang="en-US" dirty="0">
                <a:solidFill>
                  <a:srgbClr val="252323"/>
                </a:solidFill>
              </a:rPr>
              <a:t> (</a:t>
            </a:r>
            <a:r>
              <a:rPr lang="en-US" dirty="0" err="1">
                <a:solidFill>
                  <a:srgbClr val="252323"/>
                </a:solidFill>
              </a:rPr>
              <a:t>quali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negozi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arredamenti</a:t>
            </a:r>
            <a:r>
              <a:rPr lang="en-US" dirty="0">
                <a:solidFill>
                  <a:srgbClr val="252323"/>
                </a:solidFill>
              </a:rPr>
              <a:t> )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606828" y="320362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4" y="3294386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606826" y="40776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22" y="4270909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606826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4" y="5000796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05885" y="577734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48" y="5942567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2593645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369" y="5107371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2593644" y="577780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3525" y="5862056"/>
            <a:ext cx="1341006" cy="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865F-98D7-A88B-DD87-CF280D4C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</vt:lpstr>
      <vt:lpstr>Office Theme</vt:lpstr>
      <vt:lpstr>I Due Moschettieri</vt:lpstr>
      <vt:lpstr>PowerPoint Presentation</vt:lpstr>
      <vt:lpstr>PowerPoint Presentation</vt:lpstr>
      <vt:lpstr>PowerPoint Presentation</vt:lpstr>
      <vt:lpstr>Storia</vt:lpstr>
      <vt:lpstr>Brands</vt:lpstr>
      <vt:lpstr>Influenza di elica nel mondo (paragrafo a sx?)</vt:lpstr>
      <vt:lpstr>Sistema di Governance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85</cp:revision>
  <dcterms:created xsi:type="dcterms:W3CDTF">2023-05-01T09:13:01Z</dcterms:created>
  <dcterms:modified xsi:type="dcterms:W3CDTF">2023-05-05T15:50:22Z</dcterms:modified>
</cp:coreProperties>
</file>