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FBF"/>
    <a:srgbClr val="2EC4B6"/>
    <a:srgbClr val="F7E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01/05/2023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6" y="4686416"/>
            <a:ext cx="5209307" cy="1592055"/>
          </a:xfrm>
          <a:prstGeom prst="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30" y="2632972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605451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10166466" y="279892"/>
            <a:ext cx="1812174" cy="1070659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1048" y="344514"/>
            <a:ext cx="1647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B57B-CF4E-AE74-B3F8-65DC517D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Due </a:t>
            </a:r>
            <a:r>
              <a:rPr lang="en-US" dirty="0" err="1"/>
              <a:t>Moschettieri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7D6A-F4D3-523C-96FF-3D513D38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 Light</vt:lpstr>
      <vt:lpstr>Office Theme</vt:lpstr>
      <vt:lpstr>I Due Moschettieri</vt:lpstr>
      <vt:lpstr>I Due Moschettieri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1</cp:revision>
  <dcterms:created xsi:type="dcterms:W3CDTF">2023-05-01T09:13:01Z</dcterms:created>
  <dcterms:modified xsi:type="dcterms:W3CDTF">2023-05-01T09:41:43Z</dcterms:modified>
</cp:coreProperties>
</file>