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D7"/>
    <a:srgbClr val="252323"/>
    <a:srgbClr val="DB504A"/>
    <a:srgbClr val="276FB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4" y="2677193"/>
            <a:ext cx="2276756" cy="2928144"/>
          </a:xfr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19824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F323-AEC0-01BC-2794-E0C48488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6931" y="3407283"/>
            <a:ext cx="2623952" cy="3372622"/>
          </a:xfrm>
        </p:spPr>
        <p:txBody>
          <a:bodyPr>
            <a:normAutofit/>
          </a:bodyPr>
          <a:lstStyle/>
          <a:p>
            <a:r>
              <a:rPr lang="en-US" dirty="0" err="1"/>
              <a:t>Descrizione</a:t>
            </a:r>
            <a:r>
              <a:rPr lang="en-US" dirty="0"/>
              <a:t>:</a:t>
            </a:r>
          </a:p>
          <a:p>
            <a:r>
              <a:rPr lang="en-US" dirty="0" err="1"/>
              <a:t>Elica</a:t>
            </a:r>
            <a:r>
              <a:rPr lang="en-US" dirty="0"/>
              <a:t> S.p.A.</a:t>
            </a:r>
            <a:r>
              <a:rPr lang="it-IT" dirty="0"/>
              <a:t>, leader mondiale dei sistemi di aspirazione in cucina.</a:t>
            </a:r>
          </a:p>
          <a:p>
            <a:r>
              <a:rPr lang="it-IT" dirty="0"/>
              <a:t>Localizzazione: </a:t>
            </a:r>
          </a:p>
          <a:p>
            <a:r>
              <a:rPr lang="it-IT" b="1" i="0" dirty="0">
                <a:effectLst/>
                <a:latin typeface="Gotham"/>
              </a:rPr>
              <a:t>ELICA S.P.A.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60044 Fabriano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Mergo - Cerreto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Via Ermanno Casoli, 2</a:t>
            </a:r>
          </a:p>
          <a:p>
            <a:r>
              <a:rPr lang="it-IT" dirty="0">
                <a:latin typeface="Gotham"/>
              </a:rPr>
              <a:t>Settore:</a:t>
            </a:r>
          </a:p>
          <a:p>
            <a:r>
              <a:rPr lang="it-IT" dirty="0">
                <a:latin typeface="Gotham"/>
              </a:rPr>
              <a:t>Dimensione:</a:t>
            </a:r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308162" y="1062203"/>
            <a:ext cx="178664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Descrizione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865F-98D7-A88B-DD87-CF280D4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</vt:lpstr>
      <vt:lpstr>Office Theme</vt:lpstr>
      <vt:lpstr>I Due Moschettieri</vt:lpstr>
      <vt:lpstr>Presentazione standard di PowerPoint</vt:lpstr>
      <vt:lpstr>Presentazione standard di PowerPoint</vt:lpstr>
      <vt:lpstr>Presentazione standard di PowerPoint</vt:lpstr>
      <vt:lpstr>Storia</vt:lpstr>
      <vt:lpstr>Brands</vt:lpstr>
      <vt:lpstr>Influenza di elica nel mondo (paragrafo a sx?)</vt:lpstr>
      <vt:lpstr>Sistema di Governance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Oma Toma</cp:lastModifiedBy>
  <cp:revision>66</cp:revision>
  <dcterms:created xsi:type="dcterms:W3CDTF">2023-05-01T09:13:01Z</dcterms:created>
  <dcterms:modified xsi:type="dcterms:W3CDTF">2023-05-05T15:09:28Z</dcterms:modified>
</cp:coreProperties>
</file>