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323"/>
    <a:srgbClr val="F7E1D7"/>
    <a:srgbClr val="DB504A"/>
    <a:srgbClr val="276FB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03/05/2023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57B-CF4E-AE74-B3F8-65DC517D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 Team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5365751"/>
            <a:ext cx="5157787" cy="823912"/>
          </a:xfrm>
        </p:spPr>
        <p:txBody>
          <a:bodyPr anchor="ctr"/>
          <a:lstStyle/>
          <a:p>
            <a:pPr algn="ctr"/>
            <a:r>
              <a:rPr lang="en-US" dirty="0"/>
              <a:t>Lorenzo Monaci</a:t>
            </a:r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Omar Tomas </a:t>
            </a:r>
            <a:r>
              <a:rPr lang="en-US" dirty="0" err="1"/>
              <a:t>Sfar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EEBC6B-9DCB-FA44-5F4B-BB6C2DAC9E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(FOTO)</a:t>
            </a:r>
            <a:endParaRPr lang="it-IT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/>
          <a:lstStyle/>
          <a:p>
            <a:r>
              <a:rPr lang="en-US" dirty="0"/>
              <a:t>(FOTO)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3B6E-6B1C-1D02-0D04-72184390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8145"/>
          </a:xfrm>
        </p:spPr>
        <p:txBody>
          <a:bodyPr anchor="ctr"/>
          <a:lstStyle/>
          <a:p>
            <a:pPr algn="ctr"/>
            <a:r>
              <a:rPr lang="en-US" dirty="0" err="1"/>
              <a:t>Piccola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940ACE-D8E3-03DF-03DE-CB90EEFA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735" y="1205345"/>
            <a:ext cx="5059477" cy="14455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F323-AEC0-01BC-2794-E0C48488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05345"/>
            <a:ext cx="5059477" cy="537002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Descrizione</a:t>
            </a:r>
            <a:r>
              <a:rPr lang="en-US" dirty="0"/>
              <a:t>: </a:t>
            </a:r>
            <a:r>
              <a:rPr lang="en-US" dirty="0" err="1"/>
              <a:t>Elica</a:t>
            </a:r>
            <a:r>
              <a:rPr lang="en-US" dirty="0"/>
              <a:t> S.p.A.</a:t>
            </a:r>
            <a:r>
              <a:rPr lang="it-IT" dirty="0"/>
              <a:t>, leader mondiale dei sistemi di aspirazione in cucina.</a:t>
            </a:r>
          </a:p>
          <a:p>
            <a:r>
              <a:rPr lang="it-IT" dirty="0"/>
              <a:t>Localizzazione: 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ELICA S.P.A.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60044 Fabriano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Mergo - Cerreto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Via Ermanno Casoli, 2</a:t>
            </a:r>
            <a:br>
              <a:rPr lang="it-IT" dirty="0"/>
            </a:br>
            <a:br>
              <a:rPr lang="it-IT" dirty="0"/>
            </a:b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EMC FIME S.r.l.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Via Jesina 56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Castelfidardo (AN)</a:t>
            </a:r>
            <a:br>
              <a:rPr lang="it-IT" dirty="0"/>
            </a:br>
            <a:br>
              <a:rPr lang="it-IT" dirty="0"/>
            </a:b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AIR FORCE S.P.A.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Fraz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. Ca' Maiano 140/E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60044 Fabriano (AN)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C.F. 01474440425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ELICAMEX S.A. DE C.V.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Controllata 100% (direttamente 98%, indirettamente 2% EGP)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Avenida la Noria (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Prolongación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) 102,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Ampliación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Parque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Industrial Querétaro,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Querétaro, Cp 76215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C.F. ELI060102RK8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ELICA GROUP POLSKA SP.Z.O.O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Controllata 100%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ul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.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Inzynierska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3, 55-221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Jelcz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Laskowice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53-017 Wroclaw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0" dirty="0">
                <a:solidFill>
                  <a:srgbClr val="666666"/>
                </a:solidFill>
                <a:effectLst/>
                <a:latin typeface="Gotham"/>
              </a:rPr>
              <a:t>ZHEJIANG ELICA PUTIAN ELECTRIC CO., LTD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Controllata 99%</a:t>
            </a:r>
            <a:br>
              <a:rPr lang="it-IT" dirty="0"/>
            </a:b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No.88 </a:t>
            </a: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Putian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 Avenue,</a:t>
            </a:r>
            <a:br>
              <a:rPr lang="it-IT" dirty="0"/>
            </a:br>
            <a:r>
              <a:rPr lang="it-IT" b="0" i="0" dirty="0" err="1">
                <a:solidFill>
                  <a:srgbClr val="666666"/>
                </a:solidFill>
                <a:effectLst/>
                <a:latin typeface="Gotham"/>
              </a:rPr>
              <a:t>Shengzhou</a:t>
            </a:r>
            <a:r>
              <a:rPr lang="it-IT" b="0" i="0" dirty="0">
                <a:solidFill>
                  <a:srgbClr val="666666"/>
                </a:solidFill>
                <a:effectLst/>
                <a:latin typeface="Gotham"/>
              </a:rPr>
              <a:t>, Zhejiang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865F-98D7-A88B-DD87-CF280D4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</vt:lpstr>
      <vt:lpstr>Office Theme</vt:lpstr>
      <vt:lpstr>I Due Moschettieri</vt:lpstr>
      <vt:lpstr>Il Team</vt:lpstr>
      <vt:lpstr>PowerPoint Presentation</vt:lpstr>
      <vt:lpstr>Piccola Presentazione</vt:lpstr>
      <vt:lpstr>Storia</vt:lpstr>
      <vt:lpstr>Brands</vt:lpstr>
      <vt:lpstr>Influenza di elica nel mondo (paragrafo a sx?)</vt:lpstr>
      <vt:lpstr>Sistema di Governance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47</cp:revision>
  <dcterms:created xsi:type="dcterms:W3CDTF">2023-05-01T09:13:01Z</dcterms:created>
  <dcterms:modified xsi:type="dcterms:W3CDTF">2023-05-03T10:06:17Z</dcterms:modified>
</cp:coreProperties>
</file>