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323"/>
    <a:srgbClr val="C93028"/>
    <a:srgbClr val="76B330"/>
    <a:srgbClr val="F7E1D7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11.png"/><Relationship Id="rId3" Type="http://schemas.openxmlformats.org/officeDocument/2006/relationships/hyperlink" Target="https://corporate.elica.com/it/governance/sistema-di-governance" TargetMode="External"/><Relationship Id="rId7" Type="http://schemas.openxmlformats.org/officeDocument/2006/relationships/diagramData" Target="../diagrams/data12.xml"/><Relationship Id="rId12" Type="http://schemas.openxmlformats.org/officeDocument/2006/relationships/image" Target="../media/image10.png"/><Relationship Id="rId2" Type="http://schemas.openxmlformats.org/officeDocument/2006/relationships/hyperlink" Target="https://investors.elica.com/files/kit/relazione-finanziaria-annuale-2022.pdf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.elica.com/it" TargetMode="External"/><Relationship Id="rId11" Type="http://schemas.microsoft.com/office/2007/relationships/diagramDrawing" Target="../diagrams/drawing12.xml"/><Relationship Id="rId5" Type="http://schemas.openxmlformats.org/officeDocument/2006/relationships/hyperlink" Target="https://corporate.elica.com/it/chi-siamo/identita" TargetMode="External"/><Relationship Id="rId15" Type="http://schemas.openxmlformats.org/officeDocument/2006/relationships/image" Target="../media/image13.png"/><Relationship Id="rId10" Type="http://schemas.openxmlformats.org/officeDocument/2006/relationships/diagramColors" Target="../diagrams/colors12.xml"/><Relationship Id="rId4" Type="http://schemas.openxmlformats.org/officeDocument/2006/relationships/hyperlink" Target="https://corporate.elica.com/it/chi-siamo/brands" TargetMode="External"/><Relationship Id="rId9" Type="http://schemas.openxmlformats.org/officeDocument/2006/relationships/diagramQuickStyle" Target="../diagrams/quickStyle12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9879" y="4997319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18532" y="4950355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6406" y="1425442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2897" y="3095459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7609" y="1486962"/>
            <a:ext cx="519424" cy="5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1684" y="1343893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5420" y="1343893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71376" y="4771963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45421" y="4804498"/>
            <a:ext cx="675204" cy="6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8" y="1369165"/>
            <a:ext cx="9652043" cy="2218766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4427 0.8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4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37409 0.544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2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13268 0.3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195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2082 0.23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11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33633 0.030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nelmondo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736992"/>
            <a:ext cx="1346662" cy="122405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4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461</cp:revision>
  <dcterms:created xsi:type="dcterms:W3CDTF">2023-05-01T09:13:01Z</dcterms:created>
  <dcterms:modified xsi:type="dcterms:W3CDTF">2023-05-24T15:23:37Z</dcterms:modified>
</cp:coreProperties>
</file>