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01E3-06ED-48A5-B82A-038C143036C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9DA7-D962-48D3-A170-1F5F6405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7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01E3-06ED-48A5-B82A-038C143036C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9DA7-D962-48D3-A170-1F5F6405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4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01E3-06ED-48A5-B82A-038C143036C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9DA7-D962-48D3-A170-1F5F6405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01E3-06ED-48A5-B82A-038C143036C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9DA7-D962-48D3-A170-1F5F6405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5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01E3-06ED-48A5-B82A-038C143036C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9DA7-D962-48D3-A170-1F5F6405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0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01E3-06ED-48A5-B82A-038C143036C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9DA7-D962-48D3-A170-1F5F6405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2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01E3-06ED-48A5-B82A-038C143036C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9DA7-D962-48D3-A170-1F5F6405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01E3-06ED-48A5-B82A-038C143036C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9DA7-D962-48D3-A170-1F5F6405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5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01E3-06ED-48A5-B82A-038C143036C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9DA7-D962-48D3-A170-1F5F6405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0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01E3-06ED-48A5-B82A-038C143036C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9DA7-D962-48D3-A170-1F5F6405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1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01E3-06ED-48A5-B82A-038C143036C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9DA7-D962-48D3-A170-1F5F6405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6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D01E3-06ED-48A5-B82A-038C143036C0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D9DA7-D962-48D3-A170-1F5F6405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Big Mountain Resort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105400"/>
            <a:ext cx="84582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Big Mountain Resort has recently installed one additional chair lift, increasing operation costs by approximately $1,540,000 per year.</a:t>
            </a:r>
            <a:endParaRPr lang="en-US" dirty="0"/>
          </a:p>
        </p:txBody>
      </p:sp>
      <p:pic>
        <p:nvPicPr>
          <p:cNvPr id="1026" name="Picture 2" descr="C:\Users\monal\AppData\Local\Microsoft\Windows\INetCache\IE\XQFIIUUY\grand_teton_mountain_and_slop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95226"/>
            <a:ext cx="5257800" cy="344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40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this cost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Mountain is considering charging a premium over their standard ticket price of $81 to cover costs.</a:t>
            </a:r>
          </a:p>
          <a:p>
            <a:r>
              <a:rPr lang="en-US" dirty="0" smtClean="0"/>
              <a:t>The premium amount can be justified by comparing new ticket price versus facilities offered when compared to industry standards for resorts in the same market share.</a:t>
            </a:r>
            <a:endParaRPr lang="en-US" dirty="0"/>
          </a:p>
        </p:txBody>
      </p:sp>
      <p:pic>
        <p:nvPicPr>
          <p:cNvPr id="2050" name="Picture 2" descr="C:\Users\monal\AppData\Local\Microsoft\Windows\INetCache\IE\KZLBYY6N\108-money-in-hand-png-image-dollars-in-hand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633120"/>
            <a:ext cx="2362200" cy="237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0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Big Mountain currently charges $81 per adult ticket.  Based on the pricing models, the tickets could be valued at approximately $85.  Big Mountain is at the top of their market share for </a:t>
            </a:r>
            <a:r>
              <a:rPr lang="en-US" dirty="0" err="1" smtClean="0"/>
              <a:t>skiiable</a:t>
            </a:r>
            <a:r>
              <a:rPr lang="en-US" dirty="0" smtClean="0"/>
              <a:t> area and longest run, and even above average for number of runs.  Based on the fact that other resorts within the market share charge upwards of $85 while offering less, it is recommended that Big Mountain proceed with charging a premium over $85.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5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Prices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48" y="4087484"/>
            <a:ext cx="5195452" cy="27431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371600"/>
            <a:ext cx="4943475" cy="2700826"/>
          </a:xfrm>
          <a:prstGeom prst="rect">
            <a:avLst/>
          </a:prstGeom>
        </p:spPr>
      </p:pic>
      <p:pic>
        <p:nvPicPr>
          <p:cNvPr id="3074" name="Picture 2" descr="C:\Users\monal\AppData\Local\Microsoft\Windows\INetCache\IE\XQFIIUUY\Tickets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192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onal\AppData\Local\Microsoft\Windows\INetCache\IE\KZLBYY6N\Tickets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72426"/>
            <a:ext cx="2885536" cy="288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93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Amenities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94586"/>
            <a:ext cx="3342473" cy="18060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2994587"/>
            <a:ext cx="3505200" cy="1882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876800"/>
            <a:ext cx="3505202" cy="1836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35" y="1064561"/>
            <a:ext cx="3492427" cy="193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49946"/>
            <a:ext cx="3352800" cy="18412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4562"/>
            <a:ext cx="3352800" cy="183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2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Summary/Conclusion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Findings of this investigation indicate that based on average market prices of resorts in the same market share with similar amenities, Big Mountain is justified in raising ticket prices.</a:t>
            </a:r>
          </a:p>
          <a:p>
            <a:r>
              <a:rPr lang="en-US" dirty="0" smtClean="0"/>
              <a:t>Based on the estimated amount of $1,540,000 in operations costs, Big Mountain should raise </a:t>
            </a:r>
            <a:r>
              <a:rPr lang="en-US" smtClean="0"/>
              <a:t>ticket prices to $86.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3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222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Big Mountain Resort</vt:lpstr>
      <vt:lpstr>How can this cost be covered?</vt:lpstr>
      <vt:lpstr>Findings</vt:lpstr>
      <vt:lpstr>Ticket Prices</vt:lpstr>
      <vt:lpstr>Amenities</vt:lpstr>
      <vt:lpstr>Summary/Conclusion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Joe Grippaldi</dc:creator>
  <cp:lastModifiedBy>Joe Grippaldi</cp:lastModifiedBy>
  <cp:revision>6</cp:revision>
  <dcterms:created xsi:type="dcterms:W3CDTF">2021-11-15T17:31:09Z</dcterms:created>
  <dcterms:modified xsi:type="dcterms:W3CDTF">2021-11-15T18:48:26Z</dcterms:modified>
</cp:coreProperties>
</file>