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84" r:id="rId6"/>
    <p:sldId id="286" r:id="rId7"/>
    <p:sldId id="285" r:id="rId8"/>
    <p:sldId id="287" r:id="rId9"/>
  </p:sldIdLst>
  <p:sldSz cx="9144000" cy="5143500" type="screen16x9"/>
  <p:notesSz cx="6858000" cy="9144000"/>
  <p:embeddedFontLst>
    <p:embeddedFont>
      <p:font typeface="Work Sans" panose="020B0604020202020204" charset="0"/>
      <p:regular r:id="rId11"/>
      <p:bold r:id="rId12"/>
    </p:embeddedFont>
    <p:embeddedFont>
      <p:font typeface="Work Sans Ligh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A0972-2FAF-469B-A3BA-FD1CD23F365D}" v="79" dt="2019-05-26T23:38:21.838"/>
  </p1510:revLst>
</p1510:revInfo>
</file>

<file path=ppt/tableStyles.xml><?xml version="1.0" encoding="utf-8"?>
<a:tblStyleLst xmlns:a="http://schemas.openxmlformats.org/drawingml/2006/main" def="{579F316F-D859-4A13-A62F-1B2CE8E3B0E4}">
  <a:tblStyle styleId="{579F316F-D859-4A13-A62F-1B2CE8E3B0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Galdó Seiquer" userId="S::antoniogs@correo.ugr.es::33be41a6-c134-4a33-a6c7-7e60a3ea77d0" providerId="AD" clId="Web-{2A48AC9E-D30B-3BEF-2F6C-542F2AD0D49F}"/>
    <pc:docChg chg="modSld sldOrd">
      <pc:chgData name="Antonio Galdó Seiquer" userId="S::antoniogs@correo.ugr.es::33be41a6-c134-4a33-a6c7-7e60a3ea77d0" providerId="AD" clId="Web-{2A48AC9E-D30B-3BEF-2F6C-542F2AD0D49F}" dt="2019-05-29T16:36:09.782" v="49"/>
      <pc:docMkLst>
        <pc:docMk/>
      </pc:docMkLst>
      <pc:sldChg chg="addSp modSp">
        <pc:chgData name="Antonio Galdó Seiquer" userId="S::antoniogs@correo.ugr.es::33be41a6-c134-4a33-a6c7-7e60a3ea77d0" providerId="AD" clId="Web-{2A48AC9E-D30B-3BEF-2F6C-542F2AD0D49F}" dt="2019-05-29T14:23:49.152" v="46" actId="20577"/>
        <pc:sldMkLst>
          <pc:docMk/>
          <pc:sldMk cId="0" sldId="257"/>
        </pc:sldMkLst>
        <pc:spChg chg="mod">
          <ac:chgData name="Antonio Galdó Seiquer" userId="S::antoniogs@correo.ugr.es::33be41a6-c134-4a33-a6c7-7e60a3ea77d0" providerId="AD" clId="Web-{2A48AC9E-D30B-3BEF-2F6C-542F2AD0D49F}" dt="2019-05-29T14:23:49.152" v="46" actId="20577"/>
          <ac:spMkLst>
            <pc:docMk/>
            <pc:sldMk cId="0" sldId="257"/>
            <ac:spMk id="69" creationId="{00000000-0000-0000-0000-000000000000}"/>
          </ac:spMkLst>
        </pc:spChg>
        <pc:spChg chg="mod">
          <ac:chgData name="Antonio Galdó Seiquer" userId="S::antoniogs@correo.ugr.es::33be41a6-c134-4a33-a6c7-7e60a3ea77d0" providerId="AD" clId="Web-{2A48AC9E-D30B-3BEF-2F6C-542F2AD0D49F}" dt="2019-05-29T14:19:10.042" v="42" actId="1076"/>
          <ac:spMkLst>
            <pc:docMk/>
            <pc:sldMk cId="0" sldId="257"/>
            <ac:spMk id="72" creationId="{00000000-0000-0000-0000-000000000000}"/>
          </ac:spMkLst>
        </pc:spChg>
        <pc:picChg chg="add mod modCrop">
          <ac:chgData name="Antonio Galdó Seiquer" userId="S::antoniogs@correo.ugr.es::33be41a6-c134-4a33-a6c7-7e60a3ea77d0" providerId="AD" clId="Web-{2A48AC9E-D30B-3BEF-2F6C-542F2AD0D49F}" dt="2019-05-29T14:21:37.808" v="44" actId="1076"/>
          <ac:picMkLst>
            <pc:docMk/>
            <pc:sldMk cId="0" sldId="257"/>
            <ac:picMk id="2" creationId="{BDD0245A-C56F-4646-801D-80FE2B65706C}"/>
          </ac:picMkLst>
        </pc:picChg>
        <pc:picChg chg="mod modCrop">
          <ac:chgData name="Antonio Galdó Seiquer" userId="S::antoniogs@correo.ugr.es::33be41a6-c134-4a33-a6c7-7e60a3ea77d0" providerId="AD" clId="Web-{2A48AC9E-D30B-3BEF-2F6C-542F2AD0D49F}" dt="2019-05-29T14:21:37.683" v="43" actId="1076"/>
          <ac:picMkLst>
            <pc:docMk/>
            <pc:sldMk cId="0" sldId="257"/>
            <ac:picMk id="6" creationId="{F91B75BB-17E1-43D9-8115-43CD36EAF1AC}"/>
          </ac:picMkLst>
        </pc:picChg>
      </pc:sldChg>
      <pc:sldChg chg="ord">
        <pc:chgData name="Antonio Galdó Seiquer" userId="S::antoniogs@correo.ugr.es::33be41a6-c134-4a33-a6c7-7e60a3ea77d0" providerId="AD" clId="Web-{2A48AC9E-D30B-3BEF-2F6C-542F2AD0D49F}" dt="2019-05-29T16:36:09.610" v="48"/>
        <pc:sldMkLst>
          <pc:docMk/>
          <pc:sldMk cId="3259597607" sldId="285"/>
        </pc:sldMkLst>
      </pc:sldChg>
      <pc:sldChg chg="ord">
        <pc:chgData name="Antonio Galdó Seiquer" userId="S::antoniogs@correo.ugr.es::33be41a6-c134-4a33-a6c7-7e60a3ea77d0" providerId="AD" clId="Web-{2A48AC9E-D30B-3BEF-2F6C-542F2AD0D49F}" dt="2019-05-29T16:36:09.782" v="49"/>
        <pc:sldMkLst>
          <pc:docMk/>
          <pc:sldMk cId="4181940932" sldId="286"/>
        </pc:sldMkLst>
      </pc:sldChg>
    </pc:docChg>
  </pc:docChgLst>
  <pc:docChgLst>
    <pc:chgData name="Antonio Galdó Seiquer" userId="S::antoniogs@correo.ugr.es::33be41a6-c134-4a33-a6c7-7e60a3ea77d0" providerId="AD" clId="Web-{3AFD875C-5318-DFCC-B6D0-33D44476A050}"/>
    <pc:docChg chg="modSld">
      <pc:chgData name="Antonio Galdó Seiquer" userId="S::antoniogs@correo.ugr.es::33be41a6-c134-4a33-a6c7-7e60a3ea77d0" providerId="AD" clId="Web-{3AFD875C-5318-DFCC-B6D0-33D44476A050}" dt="2019-05-22T18:47:43.728" v="46" actId="14100"/>
      <pc:docMkLst>
        <pc:docMk/>
      </pc:docMkLst>
      <pc:sldChg chg="addSp delSp modSp">
        <pc:chgData name="Antonio Galdó Seiquer" userId="S::antoniogs@correo.ugr.es::33be41a6-c134-4a33-a6c7-7e60a3ea77d0" providerId="AD" clId="Web-{3AFD875C-5318-DFCC-B6D0-33D44476A050}" dt="2019-05-22T18:47:43.728" v="46" actId="14100"/>
        <pc:sldMkLst>
          <pc:docMk/>
          <pc:sldMk cId="0" sldId="256"/>
        </pc:sldMkLst>
        <pc:spChg chg="mod">
          <ac:chgData name="Antonio Galdó Seiquer" userId="S::antoniogs@correo.ugr.es::33be41a6-c134-4a33-a6c7-7e60a3ea77d0" providerId="AD" clId="Web-{3AFD875C-5318-DFCC-B6D0-33D44476A050}" dt="2019-05-22T18:42:40.369" v="10" actId="20577"/>
          <ac:spMkLst>
            <pc:docMk/>
            <pc:sldMk cId="0" sldId="256"/>
            <ac:spMk id="58" creationId="{00000000-0000-0000-0000-000000000000}"/>
          </ac:spMkLst>
        </pc:spChg>
        <pc:grpChg chg="del">
          <ac:chgData name="Antonio Galdó Seiquer" userId="S::antoniogs@correo.ugr.es::33be41a6-c134-4a33-a6c7-7e60a3ea77d0" providerId="AD" clId="Web-{3AFD875C-5318-DFCC-B6D0-33D44476A050}" dt="2019-05-22T18:47:23.510" v="41"/>
          <ac:grpSpMkLst>
            <pc:docMk/>
            <pc:sldMk cId="0" sldId="256"/>
            <ac:grpSpMk id="59" creationId="{00000000-0000-0000-0000-000000000000}"/>
          </ac:grpSpMkLst>
        </pc:grpChg>
        <pc:picChg chg="add del mod">
          <ac:chgData name="Antonio Galdó Seiquer" userId="S::antoniogs@correo.ugr.es::33be41a6-c134-4a33-a6c7-7e60a3ea77d0" providerId="AD" clId="Web-{3AFD875C-5318-DFCC-B6D0-33D44476A050}" dt="2019-05-22T18:47:28.728" v="43"/>
          <ac:picMkLst>
            <pc:docMk/>
            <pc:sldMk cId="0" sldId="256"/>
            <ac:picMk id="2" creationId="{FC9EF64F-8012-4BD1-8BB5-39B25C07B253}"/>
          </ac:picMkLst>
        </pc:picChg>
        <pc:picChg chg="add mod">
          <ac:chgData name="Antonio Galdó Seiquer" userId="S::antoniogs@correo.ugr.es::33be41a6-c134-4a33-a6c7-7e60a3ea77d0" providerId="AD" clId="Web-{3AFD875C-5318-DFCC-B6D0-33D44476A050}" dt="2019-05-22T18:47:43.728" v="46" actId="14100"/>
          <ac:picMkLst>
            <pc:docMk/>
            <pc:sldMk cId="0" sldId="256"/>
            <ac:picMk id="4" creationId="{03BC8B0F-19AA-463C-A42A-B65371976833}"/>
          </ac:picMkLst>
        </pc:picChg>
      </pc:sldChg>
      <pc:sldChg chg="addSp delSp modSp">
        <pc:chgData name="Antonio Galdó Seiquer" userId="S::antoniogs@correo.ugr.es::33be41a6-c134-4a33-a6c7-7e60a3ea77d0" providerId="AD" clId="Web-{3AFD875C-5318-DFCC-B6D0-33D44476A050}" dt="2019-05-22T18:47:17.541" v="40" actId="14100"/>
        <pc:sldMkLst>
          <pc:docMk/>
          <pc:sldMk cId="0" sldId="257"/>
        </pc:sldMkLst>
        <pc:spChg chg="add mod">
          <ac:chgData name="Antonio Galdó Seiquer" userId="S::antoniogs@correo.ugr.es::33be41a6-c134-4a33-a6c7-7e60a3ea77d0" providerId="AD" clId="Web-{3AFD875C-5318-DFCC-B6D0-33D44476A050}" dt="2019-05-22T18:43:29.494" v="11"/>
          <ac:spMkLst>
            <pc:docMk/>
            <pc:sldMk cId="0" sldId="257"/>
            <ac:spMk id="3" creationId="{A159880B-56EF-4993-94F1-6D99CEA69979}"/>
          </ac:spMkLst>
        </pc:spChg>
        <pc:spChg chg="mod">
          <ac:chgData name="Antonio Galdó Seiquer" userId="S::antoniogs@correo.ugr.es::33be41a6-c134-4a33-a6c7-7e60a3ea77d0" providerId="AD" clId="Web-{3AFD875C-5318-DFCC-B6D0-33D44476A050}" dt="2019-05-22T18:44:00.884" v="26" actId="20577"/>
          <ac:spMkLst>
            <pc:docMk/>
            <pc:sldMk cId="0" sldId="257"/>
            <ac:spMk id="69" creationId="{00000000-0000-0000-0000-000000000000}"/>
          </ac:spMkLst>
        </pc:spChg>
        <pc:spChg chg="del">
          <ac:chgData name="Antonio Galdó Seiquer" userId="S::antoniogs@correo.ugr.es::33be41a6-c134-4a33-a6c7-7e60a3ea77d0" providerId="AD" clId="Web-{3AFD875C-5318-DFCC-B6D0-33D44476A050}" dt="2019-05-22T18:43:29.494" v="11"/>
          <ac:spMkLst>
            <pc:docMk/>
            <pc:sldMk cId="0" sldId="257"/>
            <ac:spMk id="70" creationId="{00000000-0000-0000-0000-000000000000}"/>
          </ac:spMkLst>
        </pc:spChg>
        <pc:spChg chg="mod">
          <ac:chgData name="Antonio Galdó Seiquer" userId="S::antoniogs@correo.ugr.es::33be41a6-c134-4a33-a6c7-7e60a3ea77d0" providerId="AD" clId="Web-{3AFD875C-5318-DFCC-B6D0-33D44476A050}" dt="2019-05-22T18:45:20.588" v="34" actId="20577"/>
          <ac:spMkLst>
            <pc:docMk/>
            <pc:sldMk cId="0" sldId="257"/>
            <ac:spMk id="72" creationId="{00000000-0000-0000-0000-000000000000}"/>
          </ac:spMkLst>
        </pc:spChg>
        <pc:grpChg chg="del">
          <ac:chgData name="Antonio Galdó Seiquer" userId="S::antoniogs@correo.ugr.es::33be41a6-c134-4a33-a6c7-7e60a3ea77d0" providerId="AD" clId="Web-{3AFD875C-5318-DFCC-B6D0-33D44476A050}" dt="2019-05-22T18:46:38.385" v="35"/>
          <ac:grpSpMkLst>
            <pc:docMk/>
            <pc:sldMk cId="0" sldId="257"/>
            <ac:grpSpMk id="73" creationId="{00000000-0000-0000-0000-000000000000}"/>
          </ac:grpSpMkLst>
        </pc:grpChg>
        <pc:picChg chg="add mod">
          <ac:chgData name="Antonio Galdó Seiquer" userId="S::antoniogs@correo.ugr.es::33be41a6-c134-4a33-a6c7-7e60a3ea77d0" providerId="AD" clId="Web-{3AFD875C-5318-DFCC-B6D0-33D44476A050}" dt="2019-05-22T18:47:17.541" v="40" actId="14100"/>
          <ac:picMkLst>
            <pc:docMk/>
            <pc:sldMk cId="0" sldId="257"/>
            <ac:picMk id="4" creationId="{EB41AA50-F21D-4E4D-8C71-A5BBDF74942B}"/>
          </ac:picMkLst>
        </pc:picChg>
      </pc:sldChg>
    </pc:docChg>
  </pc:docChgLst>
  <pc:docChgLst>
    <pc:chgData name="Antonio Galdó Seiquer" userId="S::antoniogs@correo.ugr.es::33be41a6-c134-4a33-a6c7-7e60a3ea77d0" providerId="AD" clId="Web-{3F087B15-00C5-3679-0CD2-689F4A5FF480}"/>
    <pc:docChg chg="addSld delSld modSld sldOrd">
      <pc:chgData name="Antonio Galdó Seiquer" userId="S::antoniogs@correo.ugr.es::33be41a6-c134-4a33-a6c7-7e60a3ea77d0" providerId="AD" clId="Web-{3F087B15-00C5-3679-0CD2-689F4A5FF480}" dt="2019-05-24T14:37:19.345" v="225"/>
      <pc:docMkLst>
        <pc:docMk/>
      </pc:docMkLst>
      <pc:sldChg chg="addSp modSp">
        <pc:chgData name="Antonio Galdó Seiquer" userId="S::antoniogs@correo.ugr.es::33be41a6-c134-4a33-a6c7-7e60a3ea77d0" providerId="AD" clId="Web-{3F087B15-00C5-3679-0CD2-689F4A5FF480}" dt="2019-05-24T14:28:41.454" v="144" actId="14100"/>
        <pc:sldMkLst>
          <pc:docMk/>
          <pc:sldMk cId="0" sldId="256"/>
        </pc:sldMkLst>
        <pc:spChg chg="add mod">
          <ac:chgData name="Antonio Galdó Seiquer" userId="S::antoniogs@correo.ugr.es::33be41a6-c134-4a33-a6c7-7e60a3ea77d0" providerId="AD" clId="Web-{3F087B15-00C5-3679-0CD2-689F4A5FF480}" dt="2019-05-24T14:06:02.547" v="46" actId="14100"/>
          <ac:spMkLst>
            <pc:docMk/>
            <pc:sldMk cId="0" sldId="256"/>
            <ac:spMk id="5" creationId="{C7E506B4-479F-45E9-AA4A-0F1D6066BC43}"/>
          </ac:spMkLst>
        </pc:spChg>
        <pc:spChg chg="mod">
          <ac:chgData name="Antonio Galdó Seiquer" userId="S::antoniogs@correo.ugr.es::33be41a6-c134-4a33-a6c7-7e60a3ea77d0" providerId="AD" clId="Web-{3F087B15-00C5-3679-0CD2-689F4A5FF480}" dt="2019-05-24T14:28:41.454" v="144" actId="14100"/>
          <ac:spMkLst>
            <pc:docMk/>
            <pc:sldMk cId="0" sldId="256"/>
            <ac:spMk id="58" creationId="{00000000-0000-0000-0000-000000000000}"/>
          </ac:spMkLst>
        </pc:spChg>
        <pc:picChg chg="add mod">
          <ac:chgData name="Antonio Galdó Seiquer" userId="S::antoniogs@correo.ugr.es::33be41a6-c134-4a33-a6c7-7e60a3ea77d0" providerId="AD" clId="Web-{3F087B15-00C5-3679-0CD2-689F4A5FF480}" dt="2019-05-24T14:06:28.094" v="48" actId="1076"/>
          <ac:picMkLst>
            <pc:docMk/>
            <pc:sldMk cId="0" sldId="256"/>
            <ac:picMk id="2" creationId="{091140DB-295A-4966-9C00-6FB808935A21}"/>
          </ac:picMkLst>
        </pc:picChg>
        <pc:picChg chg="mod">
          <ac:chgData name="Antonio Galdó Seiquer" userId="S::antoniogs@correo.ugr.es::33be41a6-c134-4a33-a6c7-7e60a3ea77d0" providerId="AD" clId="Web-{3F087B15-00C5-3679-0CD2-689F4A5FF480}" dt="2019-05-24T14:21:46.673" v="73" actId="1076"/>
          <ac:picMkLst>
            <pc:docMk/>
            <pc:sldMk cId="0" sldId="256"/>
            <ac:picMk id="4" creationId="{03BC8B0F-19AA-463C-A42A-B65371976833}"/>
          </ac:picMkLst>
        </pc:picChg>
      </pc:sldChg>
      <pc:sldChg chg="modSp">
        <pc:chgData name="Antonio Galdó Seiquer" userId="S::antoniogs@correo.ugr.es::33be41a6-c134-4a33-a6c7-7e60a3ea77d0" providerId="AD" clId="Web-{3F087B15-00C5-3679-0CD2-689F4A5FF480}" dt="2019-05-24T14:37:19.345" v="225"/>
        <pc:sldMkLst>
          <pc:docMk/>
          <pc:sldMk cId="0" sldId="257"/>
        </pc:sldMkLst>
        <pc:picChg chg="mod">
          <ac:chgData name="Antonio Galdó Seiquer" userId="S::antoniogs@correo.ugr.es::33be41a6-c134-4a33-a6c7-7e60a3ea77d0" providerId="AD" clId="Web-{3F087B15-00C5-3679-0CD2-689F4A5FF480}" dt="2019-05-24T14:37:19.345" v="225"/>
          <ac:picMkLst>
            <pc:docMk/>
            <pc:sldMk cId="0" sldId="257"/>
            <ac:picMk id="6" creationId="{F91B75BB-17E1-43D9-8115-43CD36EAF1AC}"/>
          </ac:picMkLst>
        </pc:picChg>
      </pc:sldChg>
      <pc:sldChg chg="addSp delSp modSp add ord replId">
        <pc:chgData name="Antonio Galdó Seiquer" userId="S::antoniogs@correo.ugr.es::33be41a6-c134-4a33-a6c7-7e60a3ea77d0" providerId="AD" clId="Web-{3F087B15-00C5-3679-0CD2-689F4A5FF480}" dt="2019-05-24T14:34:58.033" v="223" actId="1076"/>
        <pc:sldMkLst>
          <pc:docMk/>
          <pc:sldMk cId="444614486" sldId="287"/>
        </pc:sldMkLst>
        <pc:spChg chg="mod">
          <ac:chgData name="Antonio Galdó Seiquer" userId="S::antoniogs@correo.ugr.es::33be41a6-c134-4a33-a6c7-7e60a3ea77d0" providerId="AD" clId="Web-{3F087B15-00C5-3679-0CD2-689F4A5FF480}" dt="2019-05-24T14:32:45.814" v="192" actId="1076"/>
          <ac:spMkLst>
            <pc:docMk/>
            <pc:sldMk cId="444614486" sldId="287"/>
            <ac:spMk id="5" creationId="{C7E506B4-479F-45E9-AA4A-0F1D6066BC43}"/>
          </ac:spMkLst>
        </pc:spChg>
        <pc:spChg chg="add mod">
          <ac:chgData name="Antonio Galdó Seiquer" userId="S::antoniogs@correo.ugr.es::33be41a6-c134-4a33-a6c7-7e60a3ea77d0" providerId="AD" clId="Web-{3F087B15-00C5-3679-0CD2-689F4A5FF480}" dt="2019-05-24T14:34:58.033" v="223" actId="1076"/>
          <ac:spMkLst>
            <pc:docMk/>
            <pc:sldMk cId="444614486" sldId="287"/>
            <ac:spMk id="6" creationId="{FC8B4E8D-2B52-4EB6-9A0A-55B0D0E31C7F}"/>
          </ac:spMkLst>
        </pc:spChg>
        <pc:picChg chg="del mod">
          <ac:chgData name="Antonio Galdó Seiquer" userId="S::antoniogs@correo.ugr.es::33be41a6-c134-4a33-a6c7-7e60a3ea77d0" providerId="AD" clId="Web-{3F087B15-00C5-3679-0CD2-689F4A5FF480}" dt="2019-05-24T14:34:30.564" v="220"/>
          <ac:picMkLst>
            <pc:docMk/>
            <pc:sldMk cId="444614486" sldId="287"/>
            <ac:picMk id="4" creationId="{03BC8B0F-19AA-463C-A42A-B65371976833}"/>
          </ac:picMkLst>
        </pc:picChg>
      </pc:sldChg>
    </pc:docChg>
  </pc:docChgLst>
  <pc:docChgLst>
    <pc:chgData name="Antonio Galdó Seiquer" userId="33be41a6-c134-4a33-a6c7-7e60a3ea77d0" providerId="ADAL" clId="{6ADA0972-2FAF-469B-A3BA-FD1CD23F365D}"/>
    <pc:docChg chg="undo redo custSel addSld delSld modSld sldOrd">
      <pc:chgData name="Antonio Galdó Seiquer" userId="33be41a6-c134-4a33-a6c7-7e60a3ea77d0" providerId="ADAL" clId="{6ADA0972-2FAF-469B-A3BA-FD1CD23F365D}" dt="2019-05-26T23:39:00.063" v="1868" actId="2696"/>
      <pc:docMkLst>
        <pc:docMk/>
      </pc:docMkLst>
      <pc:sldChg chg="modSp">
        <pc:chgData name="Antonio Galdó Seiquer" userId="33be41a6-c134-4a33-a6c7-7e60a3ea77d0" providerId="ADAL" clId="{6ADA0972-2FAF-469B-A3BA-FD1CD23F365D}" dt="2019-05-22T19:06:41.531" v="261" actId="1076"/>
        <pc:sldMkLst>
          <pc:docMk/>
          <pc:sldMk cId="0" sldId="256"/>
        </pc:sldMkLst>
        <pc:spChg chg="mod">
          <ac:chgData name="Antonio Galdó Seiquer" userId="33be41a6-c134-4a33-a6c7-7e60a3ea77d0" providerId="ADAL" clId="{6ADA0972-2FAF-469B-A3BA-FD1CD23F365D}" dt="2019-05-22T19:06:38.811" v="259" actId="14100"/>
          <ac:spMkLst>
            <pc:docMk/>
            <pc:sldMk cId="0" sldId="256"/>
            <ac:spMk id="58" creationId="{00000000-0000-0000-0000-000000000000}"/>
          </ac:spMkLst>
        </pc:spChg>
        <pc:picChg chg="mod">
          <ac:chgData name="Antonio Galdó Seiquer" userId="33be41a6-c134-4a33-a6c7-7e60a3ea77d0" providerId="ADAL" clId="{6ADA0972-2FAF-469B-A3BA-FD1CD23F365D}" dt="2019-05-22T19:06:41.531" v="261" actId="1076"/>
          <ac:picMkLst>
            <pc:docMk/>
            <pc:sldMk cId="0" sldId="256"/>
            <ac:picMk id="4" creationId="{03BC8B0F-19AA-463C-A42A-B65371976833}"/>
          </ac:picMkLst>
        </pc:picChg>
      </pc:sldChg>
      <pc:sldChg chg="addSp delSp modSp">
        <pc:chgData name="Antonio Galdó Seiquer" userId="33be41a6-c134-4a33-a6c7-7e60a3ea77d0" providerId="ADAL" clId="{6ADA0972-2FAF-469B-A3BA-FD1CD23F365D}" dt="2019-05-24T04:00:27.983" v="1465"/>
        <pc:sldMkLst>
          <pc:docMk/>
          <pc:sldMk cId="0" sldId="257"/>
        </pc:sldMkLst>
        <pc:spChg chg="del mod">
          <ac:chgData name="Antonio Galdó Seiquer" userId="33be41a6-c134-4a33-a6c7-7e60a3ea77d0" providerId="ADAL" clId="{6ADA0972-2FAF-469B-A3BA-FD1CD23F365D}" dt="2019-05-22T18:58:02.224" v="32" actId="478"/>
          <ac:spMkLst>
            <pc:docMk/>
            <pc:sldMk cId="0" sldId="257"/>
            <ac:spMk id="3" creationId="{A159880B-56EF-4993-94F1-6D99CEA69979}"/>
          </ac:spMkLst>
        </pc:spChg>
        <pc:spChg chg="add del mod">
          <ac:chgData name="Antonio Galdó Seiquer" userId="33be41a6-c134-4a33-a6c7-7e60a3ea77d0" providerId="ADAL" clId="{6ADA0972-2FAF-469B-A3BA-FD1CD23F365D}" dt="2019-05-22T18:57:59.868" v="31" actId="478"/>
          <ac:spMkLst>
            <pc:docMk/>
            <pc:sldMk cId="0" sldId="257"/>
            <ac:spMk id="5" creationId="{3D0080E2-E31D-4E2A-990C-723897081305}"/>
          </ac:spMkLst>
        </pc:spChg>
        <pc:spChg chg="mod">
          <ac:chgData name="Antonio Galdó Seiquer" userId="33be41a6-c134-4a33-a6c7-7e60a3ea77d0" providerId="ADAL" clId="{6ADA0972-2FAF-469B-A3BA-FD1CD23F365D}" dt="2019-05-22T18:58:10.796" v="35" actId="1076"/>
          <ac:spMkLst>
            <pc:docMk/>
            <pc:sldMk cId="0" sldId="257"/>
            <ac:spMk id="69" creationId="{00000000-0000-0000-0000-000000000000}"/>
          </ac:spMkLst>
        </pc:spChg>
        <pc:spChg chg="del">
          <ac:chgData name="Antonio Galdó Seiquer" userId="33be41a6-c134-4a33-a6c7-7e60a3ea77d0" providerId="ADAL" clId="{6ADA0972-2FAF-469B-A3BA-FD1CD23F365D}" dt="2019-05-22T18:54:51.606" v="22" actId="478"/>
          <ac:spMkLst>
            <pc:docMk/>
            <pc:sldMk cId="0" sldId="257"/>
            <ac:spMk id="71" creationId="{00000000-0000-0000-0000-000000000000}"/>
          </ac:spMkLst>
        </pc:spChg>
        <pc:spChg chg="mod">
          <ac:chgData name="Antonio Galdó Seiquer" userId="33be41a6-c134-4a33-a6c7-7e60a3ea77d0" providerId="ADAL" clId="{6ADA0972-2FAF-469B-A3BA-FD1CD23F365D}" dt="2019-05-22T18:58:18.428" v="37" actId="1076"/>
          <ac:spMkLst>
            <pc:docMk/>
            <pc:sldMk cId="0" sldId="257"/>
            <ac:spMk id="72" creationId="{00000000-0000-0000-0000-000000000000}"/>
          </ac:spMkLst>
        </pc:spChg>
        <pc:grpChg chg="add del mod">
          <ac:chgData name="Antonio Galdó Seiquer" userId="33be41a6-c134-4a33-a6c7-7e60a3ea77d0" providerId="ADAL" clId="{6ADA0972-2FAF-469B-A3BA-FD1CD23F365D}" dt="2019-05-24T04:00:18.220" v="1464" actId="478"/>
          <ac:grpSpMkLst>
            <pc:docMk/>
            <pc:sldMk cId="0" sldId="257"/>
            <ac:grpSpMk id="7" creationId="{3C18A76E-8A78-4E53-9C79-A5A08C8CA39F}"/>
          </ac:grpSpMkLst>
        </pc:grpChg>
        <pc:grpChg chg="add">
          <ac:chgData name="Antonio Galdó Seiquer" userId="33be41a6-c134-4a33-a6c7-7e60a3ea77d0" providerId="ADAL" clId="{6ADA0972-2FAF-469B-A3BA-FD1CD23F365D}" dt="2019-05-24T04:00:27.983" v="1465"/>
          <ac:grpSpMkLst>
            <pc:docMk/>
            <pc:sldMk cId="0" sldId="257"/>
            <ac:grpSpMk id="9" creationId="{50151B9C-C943-4DEA-8026-AE4832193AC6}"/>
          </ac:grpSpMkLst>
        </pc:grpChg>
        <pc:picChg chg="mod">
          <ac:chgData name="Antonio Galdó Seiquer" userId="33be41a6-c134-4a33-a6c7-7e60a3ea77d0" providerId="ADAL" clId="{6ADA0972-2FAF-469B-A3BA-FD1CD23F365D}" dt="2019-05-22T19:25:28.383" v="896" actId="164"/>
          <ac:picMkLst>
            <pc:docMk/>
            <pc:sldMk cId="0" sldId="257"/>
            <ac:picMk id="4" creationId="{EB41AA50-F21D-4E4D-8C71-A5BBDF74942B}"/>
          </ac:picMkLst>
        </pc:picChg>
        <pc:picChg chg="add mod modCrop">
          <ac:chgData name="Antonio Galdó Seiquer" userId="33be41a6-c134-4a33-a6c7-7e60a3ea77d0" providerId="ADAL" clId="{6ADA0972-2FAF-469B-A3BA-FD1CD23F365D}" dt="2019-05-22T18:58:14.764" v="36" actId="14100"/>
          <ac:picMkLst>
            <pc:docMk/>
            <pc:sldMk cId="0" sldId="257"/>
            <ac:picMk id="6" creationId="{F91B75BB-17E1-43D9-8115-43CD36EAF1AC}"/>
          </ac:picMkLst>
        </pc:picChg>
        <pc:picChg chg="add mod">
          <ac:chgData name="Antonio Galdó Seiquer" userId="33be41a6-c134-4a33-a6c7-7e60a3ea77d0" providerId="ADAL" clId="{6ADA0972-2FAF-469B-A3BA-FD1CD23F365D}" dt="2019-05-22T19:25:28.383" v="896" actId="164"/>
          <ac:picMkLst>
            <pc:docMk/>
            <pc:sldMk cId="0" sldId="257"/>
            <ac:picMk id="10" creationId="{6F5E2DFB-D3FA-4771-878E-731F4856E4B1}"/>
          </ac:picMkLst>
        </pc:picChg>
      </pc:sldChg>
      <pc:sldChg chg="addSp delSp modSp">
        <pc:chgData name="Antonio Galdó Seiquer" userId="33be41a6-c134-4a33-a6c7-7e60a3ea77d0" providerId="ADAL" clId="{6ADA0972-2FAF-469B-A3BA-FD1CD23F365D}" dt="2019-05-24T04:00:15.413" v="1463" actId="14100"/>
        <pc:sldMkLst>
          <pc:docMk/>
          <pc:sldMk cId="0" sldId="258"/>
        </pc:sldMkLst>
        <pc:spChg chg="add del mod">
          <ac:chgData name="Antonio Galdó Seiquer" userId="33be41a6-c134-4a33-a6c7-7e60a3ea77d0" providerId="ADAL" clId="{6ADA0972-2FAF-469B-A3BA-FD1CD23F365D}" dt="2019-05-22T19:03:10.194" v="142" actId="478"/>
          <ac:spMkLst>
            <pc:docMk/>
            <pc:sldMk cId="0" sldId="258"/>
            <ac:spMk id="6" creationId="{14C0E4BB-7B4A-4F19-B63C-13A73F50B49A}"/>
          </ac:spMkLst>
        </pc:spChg>
        <pc:spChg chg="add del mod">
          <ac:chgData name="Antonio Galdó Seiquer" userId="33be41a6-c134-4a33-a6c7-7e60a3ea77d0" providerId="ADAL" clId="{6ADA0972-2FAF-469B-A3BA-FD1CD23F365D}" dt="2019-05-22T19:14:55.004" v="499" actId="478"/>
          <ac:spMkLst>
            <pc:docMk/>
            <pc:sldMk cId="0" sldId="258"/>
            <ac:spMk id="7" creationId="{DC7D0162-5061-4492-9C2F-0940A4888A96}"/>
          </ac:spMkLst>
        </pc:spChg>
        <pc:spChg chg="add mod">
          <ac:chgData name="Antonio Galdó Seiquer" userId="33be41a6-c134-4a33-a6c7-7e60a3ea77d0" providerId="ADAL" clId="{6ADA0972-2FAF-469B-A3BA-FD1CD23F365D}" dt="2019-05-22T19:14:59.100" v="502" actId="20577"/>
          <ac:spMkLst>
            <pc:docMk/>
            <pc:sldMk cId="0" sldId="258"/>
            <ac:spMk id="9" creationId="{A5BCCA42-85CC-4574-94D6-086ADECA4219}"/>
          </ac:spMkLst>
        </pc:spChg>
        <pc:spChg chg="add mod">
          <ac:chgData name="Antonio Galdó Seiquer" userId="33be41a6-c134-4a33-a6c7-7e60a3ea77d0" providerId="ADAL" clId="{6ADA0972-2FAF-469B-A3BA-FD1CD23F365D}" dt="2019-05-22T19:15:03.367" v="507" actId="1036"/>
          <ac:spMkLst>
            <pc:docMk/>
            <pc:sldMk cId="0" sldId="258"/>
            <ac:spMk id="10" creationId="{F23B72FD-3852-4614-A3F3-F51B27A9FD69}"/>
          </ac:spMkLst>
        </pc:spChg>
        <pc:spChg chg="add mod">
          <ac:chgData name="Antonio Galdó Seiquer" userId="33be41a6-c134-4a33-a6c7-7e60a3ea77d0" providerId="ADAL" clId="{6ADA0972-2FAF-469B-A3BA-FD1CD23F365D}" dt="2019-05-22T19:14:42.345" v="494"/>
          <ac:spMkLst>
            <pc:docMk/>
            <pc:sldMk cId="0" sldId="258"/>
            <ac:spMk id="11" creationId="{6E0EE0F7-3C31-495A-8202-561009F09B43}"/>
          </ac:spMkLst>
        </pc:spChg>
        <pc:spChg chg="mod">
          <ac:chgData name="Antonio Galdó Seiquer" userId="33be41a6-c134-4a33-a6c7-7e60a3ea77d0" providerId="ADAL" clId="{6ADA0972-2FAF-469B-A3BA-FD1CD23F365D}" dt="2019-05-22T19:04:18.971" v="209" actId="1076"/>
          <ac:spMkLst>
            <pc:docMk/>
            <pc:sldMk cId="0" sldId="258"/>
            <ac:spMk id="83" creationId="{00000000-0000-0000-0000-000000000000}"/>
          </ac:spMkLst>
        </pc:spChg>
        <pc:spChg chg="mod">
          <ac:chgData name="Antonio Galdó Seiquer" userId="33be41a6-c134-4a33-a6c7-7e60a3ea77d0" providerId="ADAL" clId="{6ADA0972-2FAF-469B-A3BA-FD1CD23F365D}" dt="2019-05-22T19:04:23.348" v="210" actId="1076"/>
          <ac:spMkLst>
            <pc:docMk/>
            <pc:sldMk cId="0" sldId="258"/>
            <ac:spMk id="84" creationId="{00000000-0000-0000-0000-000000000000}"/>
          </ac:spMkLst>
        </pc:spChg>
        <pc:grpChg chg="add mod">
          <ac:chgData name="Antonio Galdó Seiquer" userId="33be41a6-c134-4a33-a6c7-7e60a3ea77d0" providerId="ADAL" clId="{6ADA0972-2FAF-469B-A3BA-FD1CD23F365D}" dt="2019-05-24T04:00:15.413" v="1463" actId="14100"/>
          <ac:grpSpMkLst>
            <pc:docMk/>
            <pc:sldMk cId="0" sldId="258"/>
            <ac:grpSpMk id="2" creationId="{00B8C9E3-E9B0-451B-A385-6E12D5F4F8D9}"/>
          </ac:grpSpMkLst>
        </pc:grpChg>
        <pc:picChg chg="add mod">
          <ac:chgData name="Antonio Galdó Seiquer" userId="33be41a6-c134-4a33-a6c7-7e60a3ea77d0" providerId="ADAL" clId="{6ADA0972-2FAF-469B-A3BA-FD1CD23F365D}" dt="2019-05-22T19:25:24.223" v="895" actId="164"/>
          <ac:picMkLst>
            <pc:docMk/>
            <pc:sldMk cId="0" sldId="258"/>
            <ac:picMk id="8" creationId="{4A03C756-9C8D-4C4B-8ED5-BACB6A80EB28}"/>
          </ac:picMkLst>
        </pc:picChg>
        <pc:picChg chg="add mod">
          <ac:chgData name="Antonio Galdó Seiquer" userId="33be41a6-c134-4a33-a6c7-7e60a3ea77d0" providerId="ADAL" clId="{6ADA0972-2FAF-469B-A3BA-FD1CD23F365D}" dt="2019-05-22T19:25:24.223" v="895" actId="164"/>
          <ac:picMkLst>
            <pc:docMk/>
            <pc:sldMk cId="0" sldId="258"/>
            <ac:picMk id="12" creationId="{72712707-2B47-4991-A004-24837501BC60}"/>
          </ac:picMkLst>
        </pc:picChg>
        <pc:picChg chg="del mod">
          <ac:chgData name="Antonio Galdó Seiquer" userId="33be41a6-c134-4a33-a6c7-7e60a3ea77d0" providerId="ADAL" clId="{6ADA0972-2FAF-469B-A3BA-FD1CD23F365D}" dt="2019-05-22T19:00:40.543" v="70" actId="478"/>
          <ac:picMkLst>
            <pc:docMk/>
            <pc:sldMk cId="0" sldId="258"/>
            <ac:picMk id="85" creationId="{00000000-0000-0000-0000-000000000000}"/>
          </ac:picMkLst>
        </pc:picChg>
      </pc:sldChg>
      <pc:sldChg chg="addSp delSp modSp">
        <pc:chgData name="Antonio Galdó Seiquer" userId="33be41a6-c134-4a33-a6c7-7e60a3ea77d0" providerId="ADAL" clId="{6ADA0972-2FAF-469B-A3BA-FD1CD23F365D}" dt="2019-05-24T04:00:29.999" v="1466"/>
        <pc:sldMkLst>
          <pc:docMk/>
          <pc:sldMk cId="0" sldId="261"/>
        </pc:sldMkLst>
        <pc:spChg chg="add del">
          <ac:chgData name="Antonio Galdó Seiquer" userId="33be41a6-c134-4a33-a6c7-7e60a3ea77d0" providerId="ADAL" clId="{6ADA0972-2FAF-469B-A3BA-FD1CD23F365D}" dt="2019-05-22T19:05:47.755" v="236" actId="478"/>
          <ac:spMkLst>
            <pc:docMk/>
            <pc:sldMk cId="0" sldId="261"/>
            <ac:spMk id="9" creationId="{145690A5-45CB-46CB-AD07-21355369E783}"/>
          </ac:spMkLst>
        </pc:spChg>
        <pc:spChg chg="mod">
          <ac:chgData name="Antonio Galdó Seiquer" userId="33be41a6-c134-4a33-a6c7-7e60a3ea77d0" providerId="ADAL" clId="{6ADA0972-2FAF-469B-A3BA-FD1CD23F365D}" dt="2019-05-22T19:15:35.942" v="534" actId="1035"/>
          <ac:spMkLst>
            <pc:docMk/>
            <pc:sldMk cId="0" sldId="261"/>
            <ac:spMk id="104" creationId="{00000000-0000-0000-0000-000000000000}"/>
          </ac:spMkLst>
        </pc:spChg>
        <pc:spChg chg="mod">
          <ac:chgData name="Antonio Galdó Seiquer" userId="33be41a6-c134-4a33-a6c7-7e60a3ea77d0" providerId="ADAL" clId="{6ADA0972-2FAF-469B-A3BA-FD1CD23F365D}" dt="2019-05-22T19:19:33.669" v="617" actId="20577"/>
          <ac:spMkLst>
            <pc:docMk/>
            <pc:sldMk cId="0" sldId="261"/>
            <ac:spMk id="105" creationId="{00000000-0000-0000-0000-000000000000}"/>
          </ac:spMkLst>
        </pc:spChg>
        <pc:grpChg chg="add">
          <ac:chgData name="Antonio Galdó Seiquer" userId="33be41a6-c134-4a33-a6c7-7e60a3ea77d0" providerId="ADAL" clId="{6ADA0972-2FAF-469B-A3BA-FD1CD23F365D}" dt="2019-05-24T04:00:29.999" v="1466"/>
          <ac:grpSpMkLst>
            <pc:docMk/>
            <pc:sldMk cId="0" sldId="261"/>
            <ac:grpSpMk id="8" creationId="{3D36CBAB-41B1-4B3F-832B-C44F7D793F68}"/>
          </ac:grpSpMkLst>
        </pc:grpChg>
        <pc:grpChg chg="del">
          <ac:chgData name="Antonio Galdó Seiquer" userId="33be41a6-c134-4a33-a6c7-7e60a3ea77d0" providerId="ADAL" clId="{6ADA0972-2FAF-469B-A3BA-FD1CD23F365D}" dt="2019-05-22T19:06:02.708" v="249" actId="478"/>
          <ac:grpSpMkLst>
            <pc:docMk/>
            <pc:sldMk cId="0" sldId="261"/>
            <ac:grpSpMk id="106" creationId="{00000000-0000-0000-0000-000000000000}"/>
          </ac:grpSpMkLst>
        </pc:grpChg>
        <pc:picChg chg="add mod modCrop">
          <ac:chgData name="Antonio Galdó Seiquer" userId="33be41a6-c134-4a33-a6c7-7e60a3ea77d0" providerId="ADAL" clId="{6ADA0972-2FAF-469B-A3BA-FD1CD23F365D}" dt="2019-05-24T03:49:54.204" v="1434" actId="1037"/>
          <ac:picMkLst>
            <pc:docMk/>
            <pc:sldMk cId="0" sldId="261"/>
            <ac:picMk id="3" creationId="{7D26B273-7757-45D1-9B6A-48B8428CB5BA}"/>
          </ac:picMkLst>
        </pc:picChg>
        <pc:picChg chg="add del">
          <ac:chgData name="Antonio Galdó Seiquer" userId="33be41a6-c134-4a33-a6c7-7e60a3ea77d0" providerId="ADAL" clId="{6ADA0972-2FAF-469B-A3BA-FD1CD23F365D}" dt="2019-05-24T03:59:49.234" v="1446" actId="478"/>
          <ac:picMkLst>
            <pc:docMk/>
            <pc:sldMk cId="0" sldId="261"/>
            <ac:picMk id="10" creationId="{92F79567-3735-402D-90B0-3BADB72F1E6A}"/>
          </ac:picMkLst>
        </pc:picChg>
        <pc:picChg chg="add del">
          <ac:chgData name="Antonio Galdó Seiquer" userId="33be41a6-c134-4a33-a6c7-7e60a3ea77d0" providerId="ADAL" clId="{6ADA0972-2FAF-469B-A3BA-FD1CD23F365D}" dt="2019-05-24T03:59:51.518" v="1447" actId="478"/>
          <ac:picMkLst>
            <pc:docMk/>
            <pc:sldMk cId="0" sldId="261"/>
            <ac:picMk id="13" creationId="{0029339C-EE26-41CF-9144-650098E73E6D}"/>
          </ac:picMkLst>
        </pc:picChg>
      </pc:sldChg>
      <pc:sldChg chg="addSp delSp modSp add">
        <pc:chgData name="Antonio Galdó Seiquer" userId="33be41a6-c134-4a33-a6c7-7e60a3ea77d0" providerId="ADAL" clId="{6ADA0972-2FAF-469B-A3BA-FD1CD23F365D}" dt="2019-05-24T04:43:44.788" v="1772" actId="164"/>
        <pc:sldMkLst>
          <pc:docMk/>
          <pc:sldMk cId="205905248" sldId="284"/>
        </pc:sldMkLst>
        <pc:spChg chg="mod">
          <ac:chgData name="Antonio Galdó Seiquer" userId="33be41a6-c134-4a33-a6c7-7e60a3ea77d0" providerId="ADAL" clId="{6ADA0972-2FAF-469B-A3BA-FD1CD23F365D}" dt="2019-05-22T19:16:02.715" v="559" actId="14100"/>
          <ac:spMkLst>
            <pc:docMk/>
            <pc:sldMk cId="205905248" sldId="284"/>
            <ac:spMk id="104" creationId="{00000000-0000-0000-0000-000000000000}"/>
          </ac:spMkLst>
        </pc:spChg>
        <pc:spChg chg="mod">
          <ac:chgData name="Antonio Galdó Seiquer" userId="33be41a6-c134-4a33-a6c7-7e60a3ea77d0" providerId="ADAL" clId="{6ADA0972-2FAF-469B-A3BA-FD1CD23F365D}" dt="2019-05-22T19:23:51.618" v="862" actId="1076"/>
          <ac:spMkLst>
            <pc:docMk/>
            <pc:sldMk cId="205905248" sldId="284"/>
            <ac:spMk id="105" creationId="{00000000-0000-0000-0000-000000000000}"/>
          </ac:spMkLst>
        </pc:spChg>
        <pc:grpChg chg="add mod">
          <ac:chgData name="Antonio Galdó Seiquer" userId="33be41a6-c134-4a33-a6c7-7e60a3ea77d0" providerId="ADAL" clId="{6ADA0972-2FAF-469B-A3BA-FD1CD23F365D}" dt="2019-05-24T04:43:44.788" v="1772" actId="164"/>
          <ac:grpSpMkLst>
            <pc:docMk/>
            <pc:sldMk cId="205905248" sldId="284"/>
            <ac:grpSpMk id="11" creationId="{C23F17B5-3080-4925-986F-9A26D67CB036}"/>
          </ac:grpSpMkLst>
        </pc:grpChg>
        <pc:grpChg chg="add del mod">
          <ac:chgData name="Antonio Galdó Seiquer" userId="33be41a6-c134-4a33-a6c7-7e60a3ea77d0" providerId="ADAL" clId="{6ADA0972-2FAF-469B-A3BA-FD1CD23F365D}" dt="2019-05-24T03:59:47.568" v="1445" actId="478"/>
          <ac:grpSpMkLst>
            <pc:docMk/>
            <pc:sldMk cId="205905248" sldId="284"/>
            <ac:grpSpMk id="18" creationId="{04A06C9D-E89B-42D0-A5A9-63E88A54EFEC}"/>
          </ac:grpSpMkLst>
        </pc:grpChg>
        <pc:grpChg chg="add del mod">
          <ac:chgData name="Antonio Galdó Seiquer" userId="33be41a6-c134-4a33-a6c7-7e60a3ea77d0" providerId="ADAL" clId="{6ADA0972-2FAF-469B-A3BA-FD1CD23F365D}" dt="2019-05-24T03:49:24.461" v="1399" actId="478"/>
          <ac:grpSpMkLst>
            <pc:docMk/>
            <pc:sldMk cId="205905248" sldId="284"/>
            <ac:grpSpMk id="19" creationId="{EB6E9C75-A10B-4281-8CFB-6BB8713AEC3E}"/>
          </ac:grpSpMkLst>
        </pc:grpChg>
        <pc:grpChg chg="add">
          <ac:chgData name="Antonio Galdó Seiquer" userId="33be41a6-c134-4a33-a6c7-7e60a3ea77d0" providerId="ADAL" clId="{6ADA0972-2FAF-469B-A3BA-FD1CD23F365D}" dt="2019-05-24T04:00:31.288" v="1467"/>
          <ac:grpSpMkLst>
            <pc:docMk/>
            <pc:sldMk cId="205905248" sldId="284"/>
            <ac:grpSpMk id="20" creationId="{039B42D3-86AE-4453-ACC6-08FBE1DEC322}"/>
          </ac:grpSpMkLst>
        </pc:grpChg>
        <pc:picChg chg="del">
          <ac:chgData name="Antonio Galdó Seiquer" userId="33be41a6-c134-4a33-a6c7-7e60a3ea77d0" providerId="ADAL" clId="{6ADA0972-2FAF-469B-A3BA-FD1CD23F365D}" dt="2019-05-22T19:16:05.468" v="560" actId="478"/>
          <ac:picMkLst>
            <pc:docMk/>
            <pc:sldMk cId="205905248" sldId="284"/>
            <ac:picMk id="3" creationId="{7D26B273-7757-45D1-9B6A-48B8428CB5BA}"/>
          </ac:picMkLst>
        </pc:picChg>
        <pc:picChg chg="add mod modCrop">
          <ac:chgData name="Antonio Galdó Seiquer" userId="33be41a6-c134-4a33-a6c7-7e60a3ea77d0" providerId="ADAL" clId="{6ADA0972-2FAF-469B-A3BA-FD1CD23F365D}" dt="2019-05-24T04:43:44.788" v="1772" actId="164"/>
          <ac:picMkLst>
            <pc:docMk/>
            <pc:sldMk cId="205905248" sldId="284"/>
            <ac:picMk id="3" creationId="{E9A0D68A-5A8E-48B7-AD20-868DEA756CC3}"/>
          </ac:picMkLst>
        </pc:picChg>
        <pc:picChg chg="add mod">
          <ac:chgData name="Antonio Galdó Seiquer" userId="33be41a6-c134-4a33-a6c7-7e60a3ea77d0" providerId="ADAL" clId="{6ADA0972-2FAF-469B-A3BA-FD1CD23F365D}" dt="2019-05-24T03:48:30.930" v="1392" actId="2085"/>
          <ac:picMkLst>
            <pc:docMk/>
            <pc:sldMk cId="205905248" sldId="284"/>
            <ac:picMk id="4" creationId="{A7D3F995-CD69-4857-9B64-D37F36E34CE5}"/>
          </ac:picMkLst>
        </pc:picChg>
        <pc:picChg chg="add mod">
          <ac:chgData name="Antonio Galdó Seiquer" userId="33be41a6-c134-4a33-a6c7-7e60a3ea77d0" providerId="ADAL" clId="{6ADA0972-2FAF-469B-A3BA-FD1CD23F365D}" dt="2019-05-24T03:48:32.812" v="1393" actId="2085"/>
          <ac:picMkLst>
            <pc:docMk/>
            <pc:sldMk cId="205905248" sldId="284"/>
            <ac:picMk id="6" creationId="{CE5AD5E3-7E53-4940-BD1F-9DD3853E7FAB}"/>
          </ac:picMkLst>
        </pc:picChg>
        <pc:picChg chg="add mod">
          <ac:chgData name="Antonio Galdó Seiquer" userId="33be41a6-c134-4a33-a6c7-7e60a3ea77d0" providerId="ADAL" clId="{6ADA0972-2FAF-469B-A3BA-FD1CD23F365D}" dt="2019-05-24T01:17:37.797" v="903" actId="1440"/>
          <ac:picMkLst>
            <pc:docMk/>
            <pc:sldMk cId="205905248" sldId="284"/>
            <ac:picMk id="8" creationId="{6DFBC481-8985-43EC-9501-0D8CAEA1D238}"/>
          </ac:picMkLst>
        </pc:picChg>
        <pc:picChg chg="add mod">
          <ac:chgData name="Antonio Galdó Seiquer" userId="33be41a6-c134-4a33-a6c7-7e60a3ea77d0" providerId="ADAL" clId="{6ADA0972-2FAF-469B-A3BA-FD1CD23F365D}" dt="2019-05-24T04:43:44.788" v="1772" actId="164"/>
          <ac:picMkLst>
            <pc:docMk/>
            <pc:sldMk cId="205905248" sldId="284"/>
            <ac:picMk id="9" creationId="{9EF2D498-E73A-49FE-BCEE-05CE84C4044D}"/>
          </ac:picMkLst>
        </pc:picChg>
        <pc:picChg chg="mod">
          <ac:chgData name="Antonio Galdó Seiquer" userId="33be41a6-c134-4a33-a6c7-7e60a3ea77d0" providerId="ADAL" clId="{6ADA0972-2FAF-469B-A3BA-FD1CD23F365D}" dt="2019-05-22T19:25:19.478" v="894" actId="164"/>
          <ac:picMkLst>
            <pc:docMk/>
            <pc:sldMk cId="205905248" sldId="284"/>
            <ac:picMk id="10" creationId="{92F79567-3735-402D-90B0-3BADB72F1E6A}"/>
          </ac:picMkLst>
        </pc:picChg>
        <pc:picChg chg="add mod">
          <ac:chgData name="Antonio Galdó Seiquer" userId="33be41a6-c134-4a33-a6c7-7e60a3ea77d0" providerId="ADAL" clId="{6ADA0972-2FAF-469B-A3BA-FD1CD23F365D}" dt="2019-05-24T01:17:25.270" v="901" actId="2085"/>
          <ac:picMkLst>
            <pc:docMk/>
            <pc:sldMk cId="205905248" sldId="284"/>
            <ac:picMk id="11" creationId="{6BD21407-55C7-4A53-A581-36AFD190FD0A}"/>
          </ac:picMkLst>
        </pc:picChg>
        <pc:picChg chg="add mod">
          <ac:chgData name="Antonio Galdó Seiquer" userId="33be41a6-c134-4a33-a6c7-7e60a3ea77d0" providerId="ADAL" clId="{6ADA0972-2FAF-469B-A3BA-FD1CD23F365D}" dt="2019-05-22T19:25:19.478" v="894" actId="164"/>
          <ac:picMkLst>
            <pc:docMk/>
            <pc:sldMk cId="205905248" sldId="284"/>
            <ac:picMk id="21" creationId="{43C17319-3500-4AEB-A463-A758DD763210}"/>
          </ac:picMkLst>
        </pc:picChg>
        <pc:cxnChg chg="add mod">
          <ac:chgData name="Antonio Galdó Seiquer" userId="33be41a6-c134-4a33-a6c7-7e60a3ea77d0" providerId="ADAL" clId="{6ADA0972-2FAF-469B-A3BA-FD1CD23F365D}" dt="2019-05-24T04:43:44.788" v="1772" actId="164"/>
          <ac:cxnSpMkLst>
            <pc:docMk/>
            <pc:sldMk cId="205905248" sldId="284"/>
            <ac:cxnSpMk id="7" creationId="{0C5627D4-E3BE-4295-84F9-754485589069}"/>
          </ac:cxnSpMkLst>
        </pc:cxnChg>
        <pc:cxnChg chg="add del mod">
          <ac:chgData name="Antonio Galdó Seiquer" userId="33be41a6-c134-4a33-a6c7-7e60a3ea77d0" providerId="ADAL" clId="{6ADA0972-2FAF-469B-A3BA-FD1CD23F365D}" dt="2019-05-24T04:35:17.502" v="1594" actId="478"/>
          <ac:cxnSpMkLst>
            <pc:docMk/>
            <pc:sldMk cId="205905248" sldId="284"/>
            <ac:cxnSpMk id="10" creationId="{90AE1B77-3D1D-429C-BDB9-7A8F16C2D2CC}"/>
          </ac:cxnSpMkLst>
        </pc:cxnChg>
        <pc:cxnChg chg="add mod">
          <ac:chgData name="Antonio Galdó Seiquer" userId="33be41a6-c134-4a33-a6c7-7e60a3ea77d0" providerId="ADAL" clId="{6ADA0972-2FAF-469B-A3BA-FD1CD23F365D}" dt="2019-05-24T03:49:24.461" v="1399" actId="478"/>
          <ac:cxnSpMkLst>
            <pc:docMk/>
            <pc:sldMk cId="205905248" sldId="284"/>
            <ac:cxnSpMk id="13" creationId="{151B0BE9-5719-43E3-AFEF-259C53B503A5}"/>
          </ac:cxnSpMkLst>
        </pc:cxnChg>
        <pc:cxnChg chg="add mod">
          <ac:chgData name="Antonio Galdó Seiquer" userId="33be41a6-c134-4a33-a6c7-7e60a3ea77d0" providerId="ADAL" clId="{6ADA0972-2FAF-469B-A3BA-FD1CD23F365D}" dt="2019-05-24T03:49:24.461" v="1399" actId="478"/>
          <ac:cxnSpMkLst>
            <pc:docMk/>
            <pc:sldMk cId="205905248" sldId="284"/>
            <ac:cxnSpMk id="15" creationId="{F0157639-740E-43E6-9118-4592D2776798}"/>
          </ac:cxnSpMkLst>
        </pc:cxnChg>
        <pc:cxnChg chg="add mod">
          <ac:chgData name="Antonio Galdó Seiquer" userId="33be41a6-c134-4a33-a6c7-7e60a3ea77d0" providerId="ADAL" clId="{6ADA0972-2FAF-469B-A3BA-FD1CD23F365D}" dt="2019-05-24T03:49:24.461" v="1399" actId="478"/>
          <ac:cxnSpMkLst>
            <pc:docMk/>
            <pc:sldMk cId="205905248" sldId="284"/>
            <ac:cxnSpMk id="17" creationId="{61869EF8-5C14-433B-99E8-76EE26A61A8E}"/>
          </ac:cxnSpMkLst>
        </pc:cxnChg>
      </pc:sldChg>
      <pc:sldChg chg="addSp delSp modSp add">
        <pc:chgData name="Antonio Galdó Seiquer" userId="33be41a6-c134-4a33-a6c7-7e60a3ea77d0" providerId="ADAL" clId="{6ADA0972-2FAF-469B-A3BA-FD1CD23F365D}" dt="2019-05-24T04:03:26.627" v="1514" actId="1038"/>
        <pc:sldMkLst>
          <pc:docMk/>
          <pc:sldMk cId="3259597607" sldId="285"/>
        </pc:sldMkLst>
        <pc:spChg chg="mod">
          <ac:chgData name="Antonio Galdó Seiquer" userId="33be41a6-c134-4a33-a6c7-7e60a3ea77d0" providerId="ADAL" clId="{6ADA0972-2FAF-469B-A3BA-FD1CD23F365D}" dt="2019-05-24T01:18:54.398" v="931" actId="14100"/>
          <ac:spMkLst>
            <pc:docMk/>
            <pc:sldMk cId="3259597607" sldId="285"/>
            <ac:spMk id="104" creationId="{00000000-0000-0000-0000-000000000000}"/>
          </ac:spMkLst>
        </pc:spChg>
        <pc:spChg chg="mod">
          <ac:chgData name="Antonio Galdó Seiquer" userId="33be41a6-c134-4a33-a6c7-7e60a3ea77d0" providerId="ADAL" clId="{6ADA0972-2FAF-469B-A3BA-FD1CD23F365D}" dt="2019-05-24T04:03:26.627" v="1514" actId="1038"/>
          <ac:spMkLst>
            <pc:docMk/>
            <pc:sldMk cId="3259597607" sldId="285"/>
            <ac:spMk id="105" creationId="{00000000-0000-0000-0000-000000000000}"/>
          </ac:spMkLst>
        </pc:spChg>
        <pc:grpChg chg="del mod">
          <ac:chgData name="Antonio Galdó Seiquer" userId="33be41a6-c134-4a33-a6c7-7e60a3ea77d0" providerId="ADAL" clId="{6ADA0972-2FAF-469B-A3BA-FD1CD23F365D}" dt="2019-05-24T03:59:45.890" v="1444" actId="478"/>
          <ac:grpSpMkLst>
            <pc:docMk/>
            <pc:sldMk cId="3259597607" sldId="285"/>
            <ac:grpSpMk id="18" creationId="{04A06C9D-E89B-42D0-A5A9-63E88A54EFEC}"/>
          </ac:grpSpMkLst>
        </pc:grpChg>
        <pc:grpChg chg="del">
          <ac:chgData name="Antonio Galdó Seiquer" userId="33be41a6-c134-4a33-a6c7-7e60a3ea77d0" providerId="ADAL" clId="{6ADA0972-2FAF-469B-A3BA-FD1CD23F365D}" dt="2019-05-24T01:18:57.564" v="932" actId="478"/>
          <ac:grpSpMkLst>
            <pc:docMk/>
            <pc:sldMk cId="3259597607" sldId="285"/>
            <ac:grpSpMk id="19" creationId="{EB6E9C75-A10B-4281-8CFB-6BB8713AEC3E}"/>
          </ac:grpSpMkLst>
        </pc:grpChg>
        <pc:grpChg chg="add">
          <ac:chgData name="Antonio Galdó Seiquer" userId="33be41a6-c134-4a33-a6c7-7e60a3ea77d0" providerId="ADAL" clId="{6ADA0972-2FAF-469B-A3BA-FD1CD23F365D}" dt="2019-05-24T04:00:32.925" v="1468"/>
          <ac:grpSpMkLst>
            <pc:docMk/>
            <pc:sldMk cId="3259597607" sldId="285"/>
            <ac:grpSpMk id="22" creationId="{FCBAC6F6-DCF8-4010-A05F-26A1BF362318}"/>
          </ac:grpSpMkLst>
        </pc:grpChg>
        <pc:picChg chg="add mod">
          <ac:chgData name="Antonio Galdó Seiquer" userId="33be41a6-c134-4a33-a6c7-7e60a3ea77d0" providerId="ADAL" clId="{6ADA0972-2FAF-469B-A3BA-FD1CD23F365D}" dt="2019-05-24T03:44:21.416" v="1329" actId="1036"/>
          <ac:picMkLst>
            <pc:docMk/>
            <pc:sldMk cId="3259597607" sldId="285"/>
            <ac:picMk id="3" creationId="{AF0509BE-AAB8-4494-860E-4D509D587C09}"/>
          </ac:picMkLst>
        </pc:picChg>
        <pc:picChg chg="add mod modCrop">
          <ac:chgData name="Antonio Galdó Seiquer" userId="33be41a6-c134-4a33-a6c7-7e60a3ea77d0" providerId="ADAL" clId="{6ADA0972-2FAF-469B-A3BA-FD1CD23F365D}" dt="2019-05-24T03:50:25.656" v="1438" actId="1582"/>
          <ac:picMkLst>
            <pc:docMk/>
            <pc:sldMk cId="3259597607" sldId="285"/>
            <ac:picMk id="7" creationId="{4F398D73-3A06-4A14-9758-74AC3D445553}"/>
          </ac:picMkLst>
        </pc:picChg>
        <pc:picChg chg="add mod modCrop">
          <ac:chgData name="Antonio Galdó Seiquer" userId="33be41a6-c134-4a33-a6c7-7e60a3ea77d0" providerId="ADAL" clId="{6ADA0972-2FAF-469B-A3BA-FD1CD23F365D}" dt="2019-05-24T03:50:34.048" v="1440" actId="1582"/>
          <ac:picMkLst>
            <pc:docMk/>
            <pc:sldMk cId="3259597607" sldId="285"/>
            <ac:picMk id="12" creationId="{3C2C09F6-06E0-4729-A356-3E1FB3FE2D33}"/>
          </ac:picMkLst>
        </pc:picChg>
        <pc:cxnChg chg="mod">
          <ac:chgData name="Antonio Galdó Seiquer" userId="33be41a6-c134-4a33-a6c7-7e60a3ea77d0" providerId="ADAL" clId="{6ADA0972-2FAF-469B-A3BA-FD1CD23F365D}" dt="2019-05-24T01:18:57.564" v="932" actId="478"/>
          <ac:cxnSpMkLst>
            <pc:docMk/>
            <pc:sldMk cId="3259597607" sldId="285"/>
            <ac:cxnSpMk id="13" creationId="{151B0BE9-5719-43E3-AFEF-259C53B503A5}"/>
          </ac:cxnSpMkLst>
        </pc:cxnChg>
        <pc:cxnChg chg="mod">
          <ac:chgData name="Antonio Galdó Seiquer" userId="33be41a6-c134-4a33-a6c7-7e60a3ea77d0" providerId="ADAL" clId="{6ADA0972-2FAF-469B-A3BA-FD1CD23F365D}" dt="2019-05-24T01:18:57.564" v="932" actId="478"/>
          <ac:cxnSpMkLst>
            <pc:docMk/>
            <pc:sldMk cId="3259597607" sldId="285"/>
            <ac:cxnSpMk id="15" creationId="{F0157639-740E-43E6-9118-4592D2776798}"/>
          </ac:cxnSpMkLst>
        </pc:cxnChg>
        <pc:cxnChg chg="mod">
          <ac:chgData name="Antonio Galdó Seiquer" userId="33be41a6-c134-4a33-a6c7-7e60a3ea77d0" providerId="ADAL" clId="{6ADA0972-2FAF-469B-A3BA-FD1CD23F365D}" dt="2019-05-24T01:18:57.564" v="932" actId="478"/>
          <ac:cxnSpMkLst>
            <pc:docMk/>
            <pc:sldMk cId="3259597607" sldId="285"/>
            <ac:cxnSpMk id="17" creationId="{61869EF8-5C14-433B-99E8-76EE26A61A8E}"/>
          </ac:cxnSpMkLst>
        </pc:cxnChg>
      </pc:sldChg>
      <pc:sldChg chg="addSp delSp modSp add">
        <pc:chgData name="Antonio Galdó Seiquer" userId="33be41a6-c134-4a33-a6c7-7e60a3ea77d0" providerId="ADAL" clId="{6ADA0972-2FAF-469B-A3BA-FD1CD23F365D}" dt="2019-05-24T04:45:08.325" v="1818" actId="14100"/>
        <pc:sldMkLst>
          <pc:docMk/>
          <pc:sldMk cId="4181940932" sldId="286"/>
        </pc:sldMkLst>
        <pc:spChg chg="mod">
          <ac:chgData name="Antonio Galdó Seiquer" userId="33be41a6-c134-4a33-a6c7-7e60a3ea77d0" providerId="ADAL" clId="{6ADA0972-2FAF-469B-A3BA-FD1CD23F365D}" dt="2019-05-24T04:45:08.325" v="1818" actId="14100"/>
          <ac:spMkLst>
            <pc:docMk/>
            <pc:sldMk cId="4181940932" sldId="286"/>
            <ac:spMk id="105" creationId="{00000000-0000-0000-0000-000000000000}"/>
          </ac:spMkLst>
        </pc:spChg>
        <pc:grpChg chg="add del mod">
          <ac:chgData name="Antonio Galdó Seiquer" userId="33be41a6-c134-4a33-a6c7-7e60a3ea77d0" providerId="ADAL" clId="{6ADA0972-2FAF-469B-A3BA-FD1CD23F365D}" dt="2019-05-24T04:37:20.930" v="1635"/>
          <ac:grpSpMkLst>
            <pc:docMk/>
            <pc:sldMk cId="4181940932" sldId="286"/>
            <ac:grpSpMk id="27" creationId="{8B3A9FB0-DB41-4CDB-9A98-55A3140ED0E7}"/>
          </ac:grpSpMkLst>
        </pc:grpChg>
        <pc:grpChg chg="add del mod">
          <ac:chgData name="Antonio Galdó Seiquer" userId="33be41a6-c134-4a33-a6c7-7e60a3ea77d0" providerId="ADAL" clId="{6ADA0972-2FAF-469B-A3BA-FD1CD23F365D}" dt="2019-05-24T04:42:00.824" v="1740" actId="478"/>
          <ac:grpSpMkLst>
            <pc:docMk/>
            <pc:sldMk cId="4181940932" sldId="286"/>
            <ac:grpSpMk id="35" creationId="{E31A88D1-9859-44D4-840F-3F3D9C1E0A63}"/>
          </ac:grpSpMkLst>
        </pc:grpChg>
        <pc:picChg chg="del">
          <ac:chgData name="Antonio Galdó Seiquer" userId="33be41a6-c134-4a33-a6c7-7e60a3ea77d0" providerId="ADAL" clId="{6ADA0972-2FAF-469B-A3BA-FD1CD23F365D}" dt="2019-05-24T04:23:03.834" v="1518" actId="478"/>
          <ac:picMkLst>
            <pc:docMk/>
            <pc:sldMk cId="4181940932" sldId="286"/>
            <ac:picMk id="3" creationId="{AF0509BE-AAB8-4494-860E-4D509D587C09}"/>
          </ac:picMkLst>
        </pc:picChg>
        <pc:picChg chg="add mod">
          <ac:chgData name="Antonio Galdó Seiquer" userId="33be41a6-c134-4a33-a6c7-7e60a3ea77d0" providerId="ADAL" clId="{6ADA0972-2FAF-469B-A3BA-FD1CD23F365D}" dt="2019-05-24T04:34:32.665" v="1582" actId="1440"/>
          <ac:picMkLst>
            <pc:docMk/>
            <pc:sldMk cId="4181940932" sldId="286"/>
            <ac:picMk id="4" creationId="{07AEEE67-F3F9-403A-8136-E58958154312}"/>
          </ac:picMkLst>
        </pc:picChg>
        <pc:picChg chg="add mod">
          <ac:chgData name="Antonio Galdó Seiquer" userId="33be41a6-c134-4a33-a6c7-7e60a3ea77d0" providerId="ADAL" clId="{6ADA0972-2FAF-469B-A3BA-FD1CD23F365D}" dt="2019-05-24T04:34:32.665" v="1582" actId="1440"/>
          <ac:picMkLst>
            <pc:docMk/>
            <pc:sldMk cId="4181940932" sldId="286"/>
            <ac:picMk id="6" creationId="{C38268C8-32FA-4426-A5BE-B37A7D6F56F3}"/>
          </ac:picMkLst>
        </pc:picChg>
        <pc:picChg chg="del">
          <ac:chgData name="Antonio Galdó Seiquer" userId="33be41a6-c134-4a33-a6c7-7e60a3ea77d0" providerId="ADAL" clId="{6ADA0972-2FAF-469B-A3BA-FD1CD23F365D}" dt="2019-05-24T04:20:21.282" v="1516" actId="478"/>
          <ac:picMkLst>
            <pc:docMk/>
            <pc:sldMk cId="4181940932" sldId="286"/>
            <ac:picMk id="7" creationId="{4F398D73-3A06-4A14-9758-74AC3D445553}"/>
          </ac:picMkLst>
        </pc:picChg>
        <pc:picChg chg="add mod modCrop">
          <ac:chgData name="Antonio Galdó Seiquer" userId="33be41a6-c134-4a33-a6c7-7e60a3ea77d0" providerId="ADAL" clId="{6ADA0972-2FAF-469B-A3BA-FD1CD23F365D}" dt="2019-05-24T04:36:41.100" v="1631" actId="1035"/>
          <ac:picMkLst>
            <pc:docMk/>
            <pc:sldMk cId="4181940932" sldId="286"/>
            <ac:picMk id="9" creationId="{6F53BCB5-2C47-42FD-9DBC-715549F1E02F}"/>
          </ac:picMkLst>
        </pc:picChg>
        <pc:picChg chg="add mod">
          <ac:chgData name="Antonio Galdó Seiquer" userId="33be41a6-c134-4a33-a6c7-7e60a3ea77d0" providerId="ADAL" clId="{6ADA0972-2FAF-469B-A3BA-FD1CD23F365D}" dt="2019-05-24T04:34:32.665" v="1582" actId="1440"/>
          <ac:picMkLst>
            <pc:docMk/>
            <pc:sldMk cId="4181940932" sldId="286"/>
            <ac:picMk id="11" creationId="{D5BF2ABD-CB50-425A-A28C-45B002276EA8}"/>
          </ac:picMkLst>
        </pc:picChg>
        <pc:picChg chg="del">
          <ac:chgData name="Antonio Galdó Seiquer" userId="33be41a6-c134-4a33-a6c7-7e60a3ea77d0" providerId="ADAL" clId="{6ADA0972-2FAF-469B-A3BA-FD1CD23F365D}" dt="2019-05-24T04:20:21.804" v="1517" actId="478"/>
          <ac:picMkLst>
            <pc:docMk/>
            <pc:sldMk cId="4181940932" sldId="286"/>
            <ac:picMk id="12" creationId="{3C2C09F6-06E0-4729-A356-3E1FB3FE2D33}"/>
          </ac:picMkLst>
        </pc:picChg>
        <pc:picChg chg="add del mod">
          <ac:chgData name="Antonio Galdó Seiquer" userId="33be41a6-c134-4a33-a6c7-7e60a3ea77d0" providerId="ADAL" clId="{6ADA0972-2FAF-469B-A3BA-FD1CD23F365D}" dt="2019-05-24T04:39:58.779" v="1668" actId="478"/>
          <ac:picMkLst>
            <pc:docMk/>
            <pc:sldMk cId="4181940932" sldId="286"/>
            <ac:picMk id="30" creationId="{01D66778-16FB-4382-B94A-D6138127592D}"/>
          </ac:picMkLst>
        </pc:picChg>
        <pc:picChg chg="add del">
          <ac:chgData name="Antonio Galdó Seiquer" userId="33be41a6-c134-4a33-a6c7-7e60a3ea77d0" providerId="ADAL" clId="{6ADA0972-2FAF-469B-A3BA-FD1CD23F365D}" dt="2019-05-24T04:34:41.948" v="1584"/>
          <ac:picMkLst>
            <pc:docMk/>
            <pc:sldMk cId="4181940932" sldId="286"/>
            <ac:picMk id="31" creationId="{71F4A0C0-30E5-4BED-8D68-D67A8DFA794A}"/>
          </ac:picMkLst>
        </pc:picChg>
        <pc:picChg chg="add mod">
          <ac:chgData name="Antonio Galdó Seiquer" userId="33be41a6-c134-4a33-a6c7-7e60a3ea77d0" providerId="ADAL" clId="{6ADA0972-2FAF-469B-A3BA-FD1CD23F365D}" dt="2019-05-24T04:41:18.189" v="1715" actId="164"/>
          <ac:picMkLst>
            <pc:docMk/>
            <pc:sldMk cId="4181940932" sldId="286"/>
            <ac:picMk id="34" creationId="{7BDA6829-A6B8-4D82-9B94-AC53159F71A4}"/>
          </ac:picMkLst>
        </pc:picChg>
        <pc:picChg chg="add mod">
          <ac:chgData name="Antonio Galdó Seiquer" userId="33be41a6-c134-4a33-a6c7-7e60a3ea77d0" providerId="ADAL" clId="{6ADA0972-2FAF-469B-A3BA-FD1CD23F365D}" dt="2019-05-24T04:45:03.949" v="1816" actId="14100"/>
          <ac:picMkLst>
            <pc:docMk/>
            <pc:sldMk cId="4181940932" sldId="286"/>
            <ac:picMk id="37" creationId="{8B561697-A1B2-4D4F-9D4C-4BAD3ECF3D2A}"/>
          </ac:picMkLst>
        </pc:picChg>
        <pc:cxnChg chg="add mod">
          <ac:chgData name="Antonio Galdó Seiquer" userId="33be41a6-c134-4a33-a6c7-7e60a3ea77d0" providerId="ADAL" clId="{6ADA0972-2FAF-469B-A3BA-FD1CD23F365D}" dt="2019-05-24T04:34:09.397" v="1580" actId="164"/>
          <ac:cxnSpMkLst>
            <pc:docMk/>
            <pc:sldMk cId="4181940932" sldId="286"/>
            <ac:cxnSpMk id="14" creationId="{9B2FA9D3-30D7-4F67-9AA5-163B48F7605E}"/>
          </ac:cxnSpMkLst>
        </pc:cxnChg>
        <pc:cxnChg chg="add mod">
          <ac:chgData name="Antonio Galdó Seiquer" userId="33be41a6-c134-4a33-a6c7-7e60a3ea77d0" providerId="ADAL" clId="{6ADA0972-2FAF-469B-A3BA-FD1CD23F365D}" dt="2019-05-24T04:34:09.397" v="1580" actId="164"/>
          <ac:cxnSpMkLst>
            <pc:docMk/>
            <pc:sldMk cId="4181940932" sldId="286"/>
            <ac:cxnSpMk id="17" creationId="{F647EFC4-F229-47F2-9F62-09B31466955D}"/>
          </ac:cxnSpMkLst>
        </pc:cxnChg>
        <pc:cxnChg chg="add mod">
          <ac:chgData name="Antonio Galdó Seiquer" userId="33be41a6-c134-4a33-a6c7-7e60a3ea77d0" providerId="ADAL" clId="{6ADA0972-2FAF-469B-A3BA-FD1CD23F365D}" dt="2019-05-24T04:36:35.581" v="1618" actId="14100"/>
          <ac:cxnSpMkLst>
            <pc:docMk/>
            <pc:sldMk cId="4181940932" sldId="286"/>
            <ac:cxnSpMk id="19" creationId="{7BC1D0E3-90CE-4C7C-8266-FAFFCAEB9BB4}"/>
          </ac:cxnSpMkLst>
        </pc:cxnChg>
        <pc:cxnChg chg="add del">
          <ac:chgData name="Antonio Galdó Seiquer" userId="33be41a6-c134-4a33-a6c7-7e60a3ea77d0" providerId="ADAL" clId="{6ADA0972-2FAF-469B-A3BA-FD1CD23F365D}" dt="2019-05-24T04:34:41.948" v="1584"/>
          <ac:cxnSpMkLst>
            <pc:docMk/>
            <pc:sldMk cId="4181940932" sldId="286"/>
            <ac:cxnSpMk id="32" creationId="{4EDD54AF-973B-402C-BEC8-3EE4F9CF0EB4}"/>
          </ac:cxnSpMkLst>
        </pc:cxnChg>
        <pc:cxnChg chg="add mod">
          <ac:chgData name="Antonio Galdó Seiquer" userId="33be41a6-c134-4a33-a6c7-7e60a3ea77d0" providerId="ADAL" clId="{6ADA0972-2FAF-469B-A3BA-FD1CD23F365D}" dt="2019-05-24T04:41:18.189" v="1715" actId="164"/>
          <ac:cxnSpMkLst>
            <pc:docMk/>
            <pc:sldMk cId="4181940932" sldId="286"/>
            <ac:cxnSpMk id="38" creationId="{A9DCF2A4-2A20-4F39-9163-652B83A776CA}"/>
          </ac:cxnSpMkLst>
        </pc:cxnChg>
      </pc:sldChg>
      <pc:sldChg chg="addSp delSp modSp add del">
        <pc:chgData name="Antonio Galdó Seiquer" userId="33be41a6-c134-4a33-a6c7-7e60a3ea77d0" providerId="ADAL" clId="{6ADA0972-2FAF-469B-A3BA-FD1CD23F365D}" dt="2019-05-26T23:39:00.063" v="1868" actId="2696"/>
        <pc:sldMkLst>
          <pc:docMk/>
          <pc:sldMk cId="1349461652" sldId="288"/>
        </pc:sldMkLst>
        <pc:spChg chg="add del mod">
          <ac:chgData name="Antonio Galdó Seiquer" userId="33be41a6-c134-4a33-a6c7-7e60a3ea77d0" providerId="ADAL" clId="{6ADA0972-2FAF-469B-A3BA-FD1CD23F365D}" dt="2019-05-26T23:38:16.762" v="1827" actId="478"/>
          <ac:spMkLst>
            <pc:docMk/>
            <pc:sldMk cId="1349461652" sldId="288"/>
            <ac:spMk id="4" creationId="{B44355FB-A544-4789-B42F-7C4BD7F97F0C}"/>
          </ac:spMkLst>
        </pc:spChg>
        <pc:spChg chg="add del mod">
          <ac:chgData name="Antonio Galdó Seiquer" userId="33be41a6-c134-4a33-a6c7-7e60a3ea77d0" providerId="ADAL" clId="{6ADA0972-2FAF-469B-A3BA-FD1CD23F365D}" dt="2019-05-26T23:38:19.656" v="1829" actId="478"/>
          <ac:spMkLst>
            <pc:docMk/>
            <pc:sldMk cId="1349461652" sldId="288"/>
            <ac:spMk id="6" creationId="{2A8A6D29-EC6F-48AA-B472-B52F487FADC4}"/>
          </ac:spMkLst>
        </pc:spChg>
        <pc:spChg chg="add mod">
          <ac:chgData name="Antonio Galdó Seiquer" userId="33be41a6-c134-4a33-a6c7-7e60a3ea77d0" providerId="ADAL" clId="{6ADA0972-2FAF-469B-A3BA-FD1CD23F365D}" dt="2019-05-26T23:38:44.936" v="1867" actId="1076"/>
          <ac:spMkLst>
            <pc:docMk/>
            <pc:sldMk cId="1349461652" sldId="288"/>
            <ac:spMk id="16" creationId="{79FF060B-AA21-440F-8CA5-9F8A0A35AEEA}"/>
          </ac:spMkLst>
        </pc:spChg>
        <pc:spChg chg="del">
          <ac:chgData name="Antonio Galdó Seiquer" userId="33be41a6-c134-4a33-a6c7-7e60a3ea77d0" providerId="ADAL" clId="{6ADA0972-2FAF-469B-A3BA-FD1CD23F365D}" dt="2019-05-26T23:33:54.754" v="1821" actId="478"/>
          <ac:spMkLst>
            <pc:docMk/>
            <pc:sldMk cId="1349461652" sldId="288"/>
            <ac:spMk id="105" creationId="{00000000-0000-0000-0000-000000000000}"/>
          </ac:spMkLst>
        </pc:spChg>
        <pc:grpChg chg="del">
          <ac:chgData name="Antonio Galdó Seiquer" userId="33be41a6-c134-4a33-a6c7-7e60a3ea77d0" providerId="ADAL" clId="{6ADA0972-2FAF-469B-A3BA-FD1CD23F365D}" dt="2019-05-26T23:33:50.719" v="1820" actId="478"/>
          <ac:grpSpMkLst>
            <pc:docMk/>
            <pc:sldMk cId="1349461652" sldId="288"/>
            <ac:grpSpMk id="11" creationId="{C23F17B5-3080-4925-986F-9A26D67CB036}"/>
          </ac:grpSpMkLst>
        </pc:grpChg>
      </pc:sldChg>
      <pc:sldMasterChg chg="delSldLayout">
        <pc:chgData name="Antonio Galdó Seiquer" userId="33be41a6-c134-4a33-a6c7-7e60a3ea77d0" providerId="ADAL" clId="{6ADA0972-2FAF-469B-A3BA-FD1CD23F365D}" dt="2019-05-24T04:43:26.812" v="1771" actId="2696"/>
        <pc:sldMasterMkLst>
          <pc:docMk/>
          <pc:sldMasterMk cId="0" sldId="2147483658"/>
        </pc:sldMasterMkLst>
      </pc:sldMasterChg>
    </pc:docChg>
  </pc:docChgLst>
  <pc:docChgLst>
    <pc:chgData name="Antonio Galdó Seiquer" userId="S::antoniogs@correo.ugr.es::33be41a6-c134-4a33-a6c7-7e60a3ea77d0" providerId="AD" clId="Web-{38ADF571-19BE-19E4-EECC-6E7559710B92}"/>
    <pc:docChg chg="modSld">
      <pc:chgData name="Antonio Galdó Seiquer" userId="S::antoniogs@correo.ugr.es::33be41a6-c134-4a33-a6c7-7e60a3ea77d0" providerId="AD" clId="Web-{38ADF571-19BE-19E4-EECC-6E7559710B92}" dt="2019-05-27T14:14:11.855" v="71" actId="20577"/>
      <pc:docMkLst>
        <pc:docMk/>
      </pc:docMkLst>
      <pc:sldChg chg="addSp delSp modSp">
        <pc:chgData name="Antonio Galdó Seiquer" userId="S::antoniogs@correo.ugr.es::33be41a6-c134-4a33-a6c7-7e60a3ea77d0" providerId="AD" clId="Web-{38ADF571-19BE-19E4-EECC-6E7559710B92}" dt="2019-05-27T14:12:29.386" v="43" actId="1076"/>
        <pc:sldMkLst>
          <pc:docMk/>
          <pc:sldMk cId="3259597607" sldId="285"/>
        </pc:sldMkLst>
        <pc:spChg chg="add del mod">
          <ac:chgData name="Antonio Galdó Seiquer" userId="S::antoniogs@correo.ugr.es::33be41a6-c134-4a33-a6c7-7e60a3ea77d0" providerId="AD" clId="Web-{38ADF571-19BE-19E4-EECC-6E7559710B92}" dt="2019-05-27T14:10:21.604" v="24"/>
          <ac:spMkLst>
            <pc:docMk/>
            <pc:sldMk cId="3259597607" sldId="285"/>
            <ac:spMk id="4" creationId="{6D2443B6-0C36-426A-9BA6-0B201D1E4833}"/>
          </ac:spMkLst>
        </pc:spChg>
        <pc:spChg chg="del">
          <ac:chgData name="Antonio Galdó Seiquer" userId="S::antoniogs@correo.ugr.es::33be41a6-c134-4a33-a6c7-7e60a3ea77d0" providerId="AD" clId="Web-{38ADF571-19BE-19E4-EECC-6E7559710B92}" dt="2019-05-27T14:10:13.151" v="22"/>
          <ac:spMkLst>
            <pc:docMk/>
            <pc:sldMk cId="3259597607" sldId="285"/>
            <ac:spMk id="105" creationId="{00000000-0000-0000-0000-000000000000}"/>
          </ac:spMkLst>
        </pc:spChg>
        <pc:picChg chg="del">
          <ac:chgData name="Antonio Galdó Seiquer" userId="S::antoniogs@correo.ugr.es::33be41a6-c134-4a33-a6c7-7e60a3ea77d0" providerId="AD" clId="Web-{38ADF571-19BE-19E4-EECC-6E7559710B92}" dt="2019-05-27T14:11:25.104" v="32"/>
          <ac:picMkLst>
            <pc:docMk/>
            <pc:sldMk cId="3259597607" sldId="285"/>
            <ac:picMk id="3" creationId="{AF0509BE-AAB8-4494-860E-4D509D587C09}"/>
          </ac:picMkLst>
        </pc:picChg>
        <pc:picChg chg="mod">
          <ac:chgData name="Antonio Galdó Seiquer" userId="S::antoniogs@correo.ugr.es::33be41a6-c134-4a33-a6c7-7e60a3ea77d0" providerId="AD" clId="Web-{38ADF571-19BE-19E4-EECC-6E7559710B92}" dt="2019-05-27T14:12:29.386" v="43" actId="1076"/>
          <ac:picMkLst>
            <pc:docMk/>
            <pc:sldMk cId="3259597607" sldId="285"/>
            <ac:picMk id="7" creationId="{4F398D73-3A06-4A14-9758-74AC3D445553}"/>
          </ac:picMkLst>
        </pc:picChg>
        <pc:picChg chg="mod modCrop">
          <ac:chgData name="Antonio Galdó Seiquer" userId="S::antoniogs@correo.ugr.es::33be41a6-c134-4a33-a6c7-7e60a3ea77d0" providerId="AD" clId="Web-{38ADF571-19BE-19E4-EECC-6E7559710B92}" dt="2019-05-27T14:12:17.620" v="40" actId="14100"/>
          <ac:picMkLst>
            <pc:docMk/>
            <pc:sldMk cId="3259597607" sldId="285"/>
            <ac:picMk id="12" creationId="{3C2C09F6-06E0-4729-A356-3E1FB3FE2D33}"/>
          </ac:picMkLst>
        </pc:picChg>
      </pc:sldChg>
      <pc:sldChg chg="modSp">
        <pc:chgData name="Antonio Galdó Seiquer" userId="S::antoniogs@correo.ugr.es::33be41a6-c134-4a33-a6c7-7e60a3ea77d0" providerId="AD" clId="Web-{38ADF571-19BE-19E4-EECC-6E7559710B92}" dt="2019-05-27T14:14:11.855" v="71" actId="20577"/>
        <pc:sldMkLst>
          <pc:docMk/>
          <pc:sldMk cId="4181940932" sldId="286"/>
        </pc:sldMkLst>
        <pc:spChg chg="mod">
          <ac:chgData name="Antonio Galdó Seiquer" userId="S::antoniogs@correo.ugr.es::33be41a6-c134-4a33-a6c7-7e60a3ea77d0" providerId="AD" clId="Web-{38ADF571-19BE-19E4-EECC-6E7559710B92}" dt="2019-05-27T14:14:11.855" v="71" actId="20577"/>
          <ac:spMkLst>
            <pc:docMk/>
            <pc:sldMk cId="4181940932" sldId="286"/>
            <ac:spMk id="105" creationId="{00000000-0000-0000-0000-000000000000}"/>
          </ac:spMkLst>
        </pc:spChg>
        <pc:picChg chg="mod">
          <ac:chgData name="Antonio Galdó Seiquer" userId="S::antoniogs@correo.ugr.es::33be41a6-c134-4a33-a6c7-7e60a3ea77d0" providerId="AD" clId="Web-{38ADF571-19BE-19E4-EECC-6E7559710B92}" dt="2019-05-27T14:10:04.495" v="21" actId="1076"/>
          <ac:picMkLst>
            <pc:docMk/>
            <pc:sldMk cId="4181940932" sldId="286"/>
            <ac:picMk id="37" creationId="{8B561697-A1B2-4D4F-9D4C-4BAD3ECF3D2A}"/>
          </ac:picMkLst>
        </pc:picChg>
      </pc:sldChg>
      <pc:sldChg chg="modSp">
        <pc:chgData name="Antonio Galdó Seiquer" userId="S::antoniogs@correo.ugr.es::33be41a6-c134-4a33-a6c7-7e60a3ea77d0" providerId="AD" clId="Web-{38ADF571-19BE-19E4-EECC-6E7559710B92}" dt="2019-05-27T14:06:35.915" v="12" actId="20577"/>
        <pc:sldMkLst>
          <pc:docMk/>
          <pc:sldMk cId="444614486" sldId="287"/>
        </pc:sldMkLst>
        <pc:spChg chg="mod">
          <ac:chgData name="Antonio Galdó Seiquer" userId="S::antoniogs@correo.ugr.es::33be41a6-c134-4a33-a6c7-7e60a3ea77d0" providerId="AD" clId="Web-{38ADF571-19BE-19E4-EECC-6E7559710B92}" dt="2019-05-27T14:06:35.915" v="12" actId="20577"/>
          <ac:spMkLst>
            <pc:docMk/>
            <pc:sldMk cId="444614486" sldId="287"/>
            <ac:spMk id="5" creationId="{C7E506B4-479F-45E9-AA4A-0F1D6066BC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0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488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05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05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581983" y="433674"/>
            <a:ext cx="8065856" cy="166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BALANCEADOR DE CARGA SOBRE AWS</a:t>
            </a:r>
            <a:endParaRPr lang="es-ES"/>
          </a:p>
        </p:txBody>
      </p:sp>
      <p:pic>
        <p:nvPicPr>
          <p:cNvPr id="4" name="Picture 4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03BC8B0F-19AA-463C-A42A-B6537197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71" y="2348771"/>
            <a:ext cx="2456324" cy="1474166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91140DB-295A-4966-9C00-6FB808935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949" y="3681138"/>
            <a:ext cx="1035936" cy="985962"/>
          </a:xfrm>
          <a:prstGeom prst="rect">
            <a:avLst/>
          </a:prstGeom>
        </p:spPr>
      </p:pic>
      <p:sp>
        <p:nvSpPr>
          <p:cNvPr id="5" name="Google Shape;319;p35">
            <a:extLst>
              <a:ext uri="{FF2B5EF4-FFF2-40B4-BE49-F238E27FC236}">
                <a16:creationId xmlns:a16="http://schemas.microsoft.com/office/drawing/2014/main" id="{C7E506B4-479F-45E9-AA4A-0F1D6066BC43}"/>
              </a:ext>
            </a:extLst>
          </p:cNvPr>
          <p:cNvSpPr txBox="1">
            <a:spLocks/>
          </p:cNvSpPr>
          <p:nvPr/>
        </p:nvSpPr>
        <p:spPr>
          <a:xfrm>
            <a:off x="490478" y="4075857"/>
            <a:ext cx="3772474" cy="59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None/>
            </a:pPr>
            <a:r>
              <a:rPr lang="es-ES"/>
              <a:t>Por: Antonio </a:t>
            </a:r>
            <a:r>
              <a:rPr lang="es-ES" err="1"/>
              <a:t>Galdó</a:t>
            </a:r>
            <a:r>
              <a:rPr lang="es-ES"/>
              <a:t> </a:t>
            </a:r>
            <a:r>
              <a:rPr lang="es-ES" err="1"/>
              <a:t>Seiquer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586632" y="621621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¿</a:t>
            </a:r>
            <a:r>
              <a:rPr lang="es-ES_tradnl" dirty="0"/>
              <a:t>Qué</a:t>
            </a:r>
            <a:r>
              <a:rPr lang="en" dirty="0"/>
              <a:t> es Amazon Web Service?</a:t>
            </a:r>
            <a:endParaRPr lang="es-ES"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564930" y="1960025"/>
            <a:ext cx="2415430" cy="2247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000" dirty="0" err="1"/>
              <a:t>Desde</a:t>
            </a:r>
            <a:r>
              <a:rPr lang="en" sz="1000" dirty="0"/>
              <a:t> 2006 Amazon Web Services (AWS) es la </a:t>
            </a:r>
            <a:r>
              <a:rPr lang="en" sz="1000" dirty="0" err="1"/>
              <a:t>plataforma</a:t>
            </a:r>
            <a:r>
              <a:rPr lang="en" sz="1000" dirty="0"/>
              <a:t> en la </a:t>
            </a:r>
            <a:r>
              <a:rPr lang="en" sz="1000" dirty="0" err="1"/>
              <a:t>nube</a:t>
            </a:r>
            <a:r>
              <a:rPr lang="en" sz="1000" dirty="0"/>
              <a:t> </a:t>
            </a:r>
            <a:r>
              <a:rPr lang="en" sz="1000" dirty="0" err="1"/>
              <a:t>más</a:t>
            </a:r>
            <a:r>
              <a:rPr lang="en" sz="1000" dirty="0"/>
              <a:t> </a:t>
            </a:r>
            <a:r>
              <a:rPr lang="en" sz="1000" dirty="0" err="1"/>
              <a:t>adoptada</a:t>
            </a:r>
            <a:r>
              <a:rPr lang="en" sz="1000" dirty="0"/>
              <a:t> y </a:t>
            </a:r>
            <a:r>
              <a:rPr lang="en" sz="1000" dirty="0" err="1"/>
              <a:t>completa</a:t>
            </a:r>
            <a:r>
              <a:rPr lang="en" sz="1000" dirty="0"/>
              <a:t> en el </a:t>
            </a:r>
            <a:r>
              <a:rPr lang="en" sz="1000" dirty="0" err="1"/>
              <a:t>mundo</a:t>
            </a:r>
            <a:r>
              <a:rPr lang="en" sz="1000" dirty="0"/>
              <a:t>, que </a:t>
            </a:r>
            <a:r>
              <a:rPr lang="en" sz="1000" dirty="0" err="1"/>
              <a:t>ofrece</a:t>
            </a:r>
            <a:r>
              <a:rPr lang="en" sz="1000" dirty="0"/>
              <a:t> </a:t>
            </a:r>
            <a:r>
              <a:rPr lang="en" sz="1000" dirty="0" err="1"/>
              <a:t>más</a:t>
            </a:r>
            <a:r>
              <a:rPr lang="en" sz="1000" dirty="0"/>
              <a:t> de 165 </a:t>
            </a:r>
            <a:r>
              <a:rPr lang="en" sz="1000" dirty="0" err="1"/>
              <a:t>servicios</a:t>
            </a:r>
            <a:r>
              <a:rPr lang="en" sz="1000" dirty="0"/>
              <a:t> </a:t>
            </a:r>
            <a:r>
              <a:rPr lang="en" sz="1000" dirty="0" err="1"/>
              <a:t>integrales</a:t>
            </a:r>
            <a:r>
              <a:rPr lang="en" sz="1000" dirty="0"/>
              <a:t> de </a:t>
            </a:r>
            <a:r>
              <a:rPr lang="en" sz="1000" dirty="0" err="1"/>
              <a:t>centros</a:t>
            </a:r>
            <a:r>
              <a:rPr lang="en" sz="1000" dirty="0"/>
              <a:t> de </a:t>
            </a:r>
            <a:r>
              <a:rPr lang="en" sz="1000" dirty="0" err="1"/>
              <a:t>datos</a:t>
            </a:r>
            <a:r>
              <a:rPr lang="en" sz="1000" dirty="0"/>
              <a:t> a </a:t>
            </a:r>
            <a:r>
              <a:rPr lang="en" sz="1000" dirty="0" err="1"/>
              <a:t>nivel</a:t>
            </a:r>
            <a:r>
              <a:rPr lang="en" sz="1000" dirty="0"/>
              <a:t> global. </a:t>
            </a:r>
            <a:r>
              <a:rPr lang="en" sz="1000" dirty="0" err="1"/>
              <a:t>Millones</a:t>
            </a:r>
            <a:r>
              <a:rPr lang="en" sz="1000" dirty="0"/>
              <a:t> de </a:t>
            </a:r>
            <a:r>
              <a:rPr lang="en" sz="1000" dirty="0" err="1"/>
              <a:t>clientes</a:t>
            </a:r>
            <a:r>
              <a:rPr lang="en" sz="1000" dirty="0"/>
              <a:t>, </a:t>
            </a:r>
            <a:r>
              <a:rPr lang="en" sz="1000" dirty="0" err="1"/>
              <a:t>incluso</a:t>
            </a:r>
            <a:r>
              <a:rPr lang="en" sz="1000" dirty="0"/>
              <a:t> las </a:t>
            </a:r>
            <a:r>
              <a:rPr lang="en" sz="1000" dirty="0" err="1"/>
              <a:t>empresas</a:t>
            </a:r>
            <a:r>
              <a:rPr lang="en" sz="1000" dirty="0"/>
              <a:t> </a:t>
            </a:r>
            <a:r>
              <a:rPr lang="en" sz="1000" dirty="0" err="1"/>
              <a:t>emergentes</a:t>
            </a:r>
            <a:r>
              <a:rPr lang="en" sz="1000" dirty="0"/>
              <a:t> que </a:t>
            </a:r>
            <a:r>
              <a:rPr lang="en" sz="1000" dirty="0" err="1"/>
              <a:t>crecen</a:t>
            </a:r>
            <a:r>
              <a:rPr lang="en" sz="1000" dirty="0"/>
              <a:t> </a:t>
            </a:r>
            <a:r>
              <a:rPr lang="en" sz="1000" dirty="0" err="1"/>
              <a:t>más</a:t>
            </a:r>
            <a:r>
              <a:rPr lang="en" sz="1000" dirty="0"/>
              <a:t> </a:t>
            </a:r>
            <a:r>
              <a:rPr lang="en" sz="1000" dirty="0" err="1"/>
              <a:t>rápido</a:t>
            </a:r>
            <a:r>
              <a:rPr lang="en" sz="1000" dirty="0"/>
              <a:t>, las </a:t>
            </a:r>
            <a:r>
              <a:rPr lang="en" sz="1000" dirty="0" err="1"/>
              <a:t>compañías</a:t>
            </a:r>
            <a:r>
              <a:rPr lang="en" sz="1000" dirty="0"/>
              <a:t> </a:t>
            </a:r>
            <a:r>
              <a:rPr lang="en" sz="1000" dirty="0" err="1"/>
              <a:t>más</a:t>
            </a:r>
            <a:r>
              <a:rPr lang="en" sz="1000" dirty="0"/>
              <a:t> </a:t>
            </a:r>
            <a:r>
              <a:rPr lang="en" sz="1000" dirty="0" err="1"/>
              <a:t>grandes</a:t>
            </a:r>
            <a:r>
              <a:rPr lang="en" sz="1000" dirty="0"/>
              <a:t> y los </a:t>
            </a:r>
            <a:r>
              <a:rPr lang="en" sz="1000" dirty="0" err="1"/>
              <a:t>organismos</a:t>
            </a:r>
            <a:r>
              <a:rPr lang="en" sz="1000" dirty="0"/>
              <a:t> </a:t>
            </a:r>
            <a:r>
              <a:rPr lang="en" sz="1000" dirty="0" err="1"/>
              <a:t>gubernamentales</a:t>
            </a:r>
            <a:r>
              <a:rPr lang="en" sz="1000" dirty="0"/>
              <a:t> </a:t>
            </a:r>
            <a:r>
              <a:rPr lang="en" sz="1000" dirty="0" err="1"/>
              <a:t>líderes</a:t>
            </a:r>
            <a:r>
              <a:rPr lang="en" sz="1000" dirty="0"/>
              <a:t>, </a:t>
            </a:r>
            <a:r>
              <a:rPr lang="en" sz="1000" dirty="0" err="1"/>
              <a:t>confían</a:t>
            </a:r>
            <a:r>
              <a:rPr lang="en" sz="1000" dirty="0"/>
              <a:t> en AWS para el </a:t>
            </a:r>
            <a:r>
              <a:rPr lang="en" sz="1000" dirty="0" err="1"/>
              <a:t>funcionamiento</a:t>
            </a:r>
            <a:r>
              <a:rPr lang="en" sz="1000" dirty="0"/>
              <a:t> de sus </a:t>
            </a:r>
            <a:r>
              <a:rPr lang="en" sz="1000" dirty="0" err="1"/>
              <a:t>infraestructuras</a:t>
            </a:r>
            <a:r>
              <a:rPr lang="en" sz="1000" dirty="0"/>
              <a:t>, el </a:t>
            </a:r>
            <a:r>
              <a:rPr lang="en" sz="1000" dirty="0" err="1"/>
              <a:t>aumento</a:t>
            </a:r>
            <a:r>
              <a:rPr lang="en" sz="1000" dirty="0"/>
              <a:t> de </a:t>
            </a:r>
            <a:r>
              <a:rPr lang="en" sz="1000" dirty="0" err="1"/>
              <a:t>su</a:t>
            </a:r>
            <a:r>
              <a:rPr lang="en" sz="1000" dirty="0"/>
              <a:t> </a:t>
            </a:r>
            <a:r>
              <a:rPr lang="en" sz="1000" dirty="0" err="1"/>
              <a:t>agilidad</a:t>
            </a:r>
            <a:r>
              <a:rPr lang="en" sz="1000" dirty="0"/>
              <a:t> y la </a:t>
            </a:r>
            <a:r>
              <a:rPr lang="en" sz="1000" dirty="0" err="1"/>
              <a:t>disminución</a:t>
            </a:r>
            <a:r>
              <a:rPr lang="en" sz="1000" dirty="0"/>
              <a:t> de los </a:t>
            </a:r>
            <a:r>
              <a:rPr lang="en" sz="1000" dirty="0" err="1"/>
              <a:t>costos</a:t>
            </a:r>
            <a:r>
              <a:rPr lang="en" sz="1000" dirty="0"/>
              <a:t>.</a:t>
            </a:r>
            <a:endParaRPr lang="es-ES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91B75BB-17E1-43D9-8115-43CD36EAF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" r="56156" b="943"/>
          <a:stretch/>
        </p:blipFill>
        <p:spPr>
          <a:xfrm>
            <a:off x="3084835" y="2090739"/>
            <a:ext cx="2047971" cy="228081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50151B9C-C943-4DEA-8026-AE4832193AC6}"/>
              </a:ext>
            </a:extLst>
          </p:cNvPr>
          <p:cNvGrpSpPr/>
          <p:nvPr/>
        </p:nvGrpSpPr>
        <p:grpSpPr>
          <a:xfrm>
            <a:off x="7401339" y="502443"/>
            <a:ext cx="1132437" cy="1159799"/>
            <a:chOff x="6846093" y="502444"/>
            <a:chExt cx="1588294" cy="1588294"/>
          </a:xfrm>
        </p:grpSpPr>
        <p:pic>
          <p:nvPicPr>
            <p:cNvPr id="11" name="Picture 4" descr="Imagen que contiene mesa&#10;&#10;Descripción generada con confianza muy alta">
              <a:extLst>
                <a:ext uri="{FF2B5EF4-FFF2-40B4-BE49-F238E27FC236}">
                  <a16:creationId xmlns:a16="http://schemas.microsoft.com/office/drawing/2014/main" id="{DBDD15EE-AD9A-49FA-8871-F22CA59DC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6093" y="502444"/>
              <a:ext cx="1588294" cy="1588294"/>
            </a:xfrm>
            <a:prstGeom prst="rect">
              <a:avLst/>
            </a:prstGeom>
          </p:spPr>
        </p:pic>
        <p:pic>
          <p:nvPicPr>
            <p:cNvPr id="12" name="Picture 4" descr="Imagen que contiene gráficos vectoriales&#10;&#10;Descripción generada con confianza alta">
              <a:extLst>
                <a:ext uri="{FF2B5EF4-FFF2-40B4-BE49-F238E27FC236}">
                  <a16:creationId xmlns:a16="http://schemas.microsoft.com/office/drawing/2014/main" id="{DA6E7CC5-7FF6-4458-BE51-1489D452C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270929">
              <a:off x="6952296" y="1048917"/>
              <a:ext cx="537687" cy="321876"/>
            </a:xfrm>
            <a:prstGeom prst="rect">
              <a:avLst/>
            </a:prstGeom>
          </p:spPr>
        </p:pic>
      </p:grpSp>
      <p:pic>
        <p:nvPicPr>
          <p:cNvPr id="2" name="Picture 2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BDD0245A-C56F-4646-801D-80FE2B6570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11" t="4196" r="2567" b="7867"/>
          <a:stretch/>
        </p:blipFill>
        <p:spPr>
          <a:xfrm>
            <a:off x="5305545" y="2091497"/>
            <a:ext cx="3336341" cy="227644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04519" y="788262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/>
              <a:t>EC2</a:t>
            </a:r>
            <a:endParaRPr sz="7200"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443948" y="1690535"/>
            <a:ext cx="4273826" cy="515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ES" b="1">
                <a:latin typeface="Work Sans"/>
                <a:ea typeface="Work Sans"/>
                <a:cs typeface="Work Sans"/>
                <a:sym typeface="Work Sans"/>
              </a:rPr>
              <a:t>Amazon </a:t>
            </a:r>
            <a:r>
              <a:rPr lang="es-ES" b="1" err="1">
                <a:latin typeface="Work Sans"/>
                <a:ea typeface="Work Sans"/>
                <a:cs typeface="Work Sans"/>
                <a:sym typeface="Work Sans"/>
              </a:rPr>
              <a:t>Elastic</a:t>
            </a:r>
            <a:r>
              <a:rPr lang="es-ES" b="1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b="1" err="1">
                <a:latin typeface="Work Sans"/>
                <a:ea typeface="Work Sans"/>
                <a:cs typeface="Work Sans"/>
                <a:sym typeface="Work Sans"/>
              </a:rPr>
              <a:t>Computer</a:t>
            </a:r>
            <a:r>
              <a:rPr lang="es-ES" b="1">
                <a:latin typeface="Work Sans"/>
                <a:ea typeface="Work Sans"/>
                <a:cs typeface="Work Sans"/>
                <a:sym typeface="Work Sans"/>
              </a:rPr>
              <a:t> Cloud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Google Shape;253;p28">
            <a:extLst>
              <a:ext uri="{FF2B5EF4-FFF2-40B4-BE49-F238E27FC236}">
                <a16:creationId xmlns:a16="http://schemas.microsoft.com/office/drawing/2014/main" id="{A5BCCA42-85CC-4574-94D6-086ADECA4219}"/>
              </a:ext>
            </a:extLst>
          </p:cNvPr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Instancias</a:t>
            </a:r>
          </a:p>
        </p:txBody>
      </p:sp>
      <p:sp>
        <p:nvSpPr>
          <p:cNvPr id="10" name="Google Shape;254;p28">
            <a:extLst>
              <a:ext uri="{FF2B5EF4-FFF2-40B4-BE49-F238E27FC236}">
                <a16:creationId xmlns:a16="http://schemas.microsoft.com/office/drawing/2014/main" id="{F23B72FD-3852-4614-A3F3-F51B27A9FD69}"/>
              </a:ext>
            </a:extLst>
          </p:cNvPr>
          <p:cNvSpPr/>
          <p:nvPr/>
        </p:nvSpPr>
        <p:spPr>
          <a:xfrm>
            <a:off x="3221095" y="251123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Balanceador de carga</a:t>
            </a:r>
          </a:p>
        </p:txBody>
      </p:sp>
      <p:sp>
        <p:nvSpPr>
          <p:cNvPr id="11" name="Google Shape;255;p28">
            <a:extLst>
              <a:ext uri="{FF2B5EF4-FFF2-40B4-BE49-F238E27FC236}">
                <a16:creationId xmlns:a16="http://schemas.microsoft.com/office/drawing/2014/main" id="{6E0EE0F7-3C31-495A-8202-561009F09B43}"/>
              </a:ext>
            </a:extLst>
          </p:cNvPr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Grupo de auto escalado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0B8C9E3-E9B0-451B-A385-6E12D5F4F8D9}"/>
              </a:ext>
            </a:extLst>
          </p:cNvPr>
          <p:cNvGrpSpPr/>
          <p:nvPr/>
        </p:nvGrpSpPr>
        <p:grpSpPr>
          <a:xfrm>
            <a:off x="7401339" y="502443"/>
            <a:ext cx="1132437" cy="1159799"/>
            <a:chOff x="6846093" y="502444"/>
            <a:chExt cx="1588294" cy="1588294"/>
          </a:xfrm>
        </p:grpSpPr>
        <p:pic>
          <p:nvPicPr>
            <p:cNvPr id="8" name="Picture 4" descr="Imagen que contiene mesa&#10;&#10;Descripción generada con confianza muy alta">
              <a:extLst>
                <a:ext uri="{FF2B5EF4-FFF2-40B4-BE49-F238E27FC236}">
                  <a16:creationId xmlns:a16="http://schemas.microsoft.com/office/drawing/2014/main" id="{4A03C756-9C8D-4C4B-8ED5-BACB6A80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6093" y="502444"/>
              <a:ext cx="1588294" cy="1588294"/>
            </a:xfrm>
            <a:prstGeom prst="rect">
              <a:avLst/>
            </a:prstGeom>
          </p:spPr>
        </p:pic>
        <p:pic>
          <p:nvPicPr>
            <p:cNvPr id="12" name="Picture 4" descr="Imagen que contiene gráficos vectoriales&#10;&#10;Descripción generada con confianza alta">
              <a:extLst>
                <a:ext uri="{FF2B5EF4-FFF2-40B4-BE49-F238E27FC236}">
                  <a16:creationId xmlns:a16="http://schemas.microsoft.com/office/drawing/2014/main" id="{72712707-2B47-4991-A004-24837501B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70929">
              <a:off x="6952296" y="1048917"/>
              <a:ext cx="537687" cy="3218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34862" y="712122"/>
            <a:ext cx="5092200" cy="767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Instancias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2614149" y="2090738"/>
            <a:ext cx="5545350" cy="2138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/>
              <a:t>Máquinas virtuales totalmente operativas.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/>
              <a:t>750 h/mes gratis.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/>
              <a:t>Claves privada/pública para acceder.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/>
              <a:t>En este ejemplo crearemos 2.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D26B273-7757-45D1-9B6A-48B8428CB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4" t="46638" r="75441"/>
          <a:stretch/>
        </p:blipFill>
        <p:spPr>
          <a:xfrm>
            <a:off x="726024" y="1504505"/>
            <a:ext cx="1785576" cy="3110421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3D36CBAB-41B1-4B3F-832B-C44F7D793F68}"/>
              </a:ext>
            </a:extLst>
          </p:cNvPr>
          <p:cNvGrpSpPr/>
          <p:nvPr/>
        </p:nvGrpSpPr>
        <p:grpSpPr>
          <a:xfrm>
            <a:off x="7401339" y="502443"/>
            <a:ext cx="1132437" cy="1159799"/>
            <a:chOff x="6846093" y="502444"/>
            <a:chExt cx="1588294" cy="1588294"/>
          </a:xfrm>
        </p:grpSpPr>
        <p:pic>
          <p:nvPicPr>
            <p:cNvPr id="9" name="Picture 4" descr="Imagen que contiene mesa&#10;&#10;Descripción generada con confianza muy alta">
              <a:extLst>
                <a:ext uri="{FF2B5EF4-FFF2-40B4-BE49-F238E27FC236}">
                  <a16:creationId xmlns:a16="http://schemas.microsoft.com/office/drawing/2014/main" id="{DF129AF5-7DA7-4172-A53A-FEED55CA6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6093" y="502444"/>
              <a:ext cx="1588294" cy="1588294"/>
            </a:xfrm>
            <a:prstGeom prst="rect">
              <a:avLst/>
            </a:prstGeom>
          </p:spPr>
        </p:pic>
        <p:pic>
          <p:nvPicPr>
            <p:cNvPr id="11" name="Picture 4" descr="Imagen que contiene gráficos vectoriales&#10;&#10;Descripción generada con confianza alta">
              <a:extLst>
                <a:ext uri="{FF2B5EF4-FFF2-40B4-BE49-F238E27FC236}">
                  <a16:creationId xmlns:a16="http://schemas.microsoft.com/office/drawing/2014/main" id="{FD728328-1082-44DD-8E11-E02D23266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270929">
              <a:off x="6952296" y="1048917"/>
              <a:ext cx="537687" cy="3218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34862" y="712122"/>
            <a:ext cx="5919278" cy="767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Balanceador de Carga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267060" y="2304098"/>
            <a:ext cx="4391964" cy="1650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/>
              <a:t>Balanceador de carga por defecto con Round-Robin.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/>
              <a:t>Grupo objetivo apuntando a instancias.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39B42D3-86AE-4453-ACC6-08FBE1DEC322}"/>
              </a:ext>
            </a:extLst>
          </p:cNvPr>
          <p:cNvGrpSpPr/>
          <p:nvPr/>
        </p:nvGrpSpPr>
        <p:grpSpPr>
          <a:xfrm>
            <a:off x="7401339" y="502443"/>
            <a:ext cx="1132437" cy="1159799"/>
            <a:chOff x="6846093" y="502444"/>
            <a:chExt cx="1588294" cy="1588294"/>
          </a:xfrm>
        </p:grpSpPr>
        <p:pic>
          <p:nvPicPr>
            <p:cNvPr id="22" name="Picture 4" descr="Imagen que contiene mesa&#10;&#10;Descripción generada con confianza muy alta">
              <a:extLst>
                <a:ext uri="{FF2B5EF4-FFF2-40B4-BE49-F238E27FC236}">
                  <a16:creationId xmlns:a16="http://schemas.microsoft.com/office/drawing/2014/main" id="{A9578431-EE1D-45D7-8B62-26F2A936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6093" y="502444"/>
              <a:ext cx="1588294" cy="1588294"/>
            </a:xfrm>
            <a:prstGeom prst="rect">
              <a:avLst/>
            </a:prstGeom>
          </p:spPr>
        </p:pic>
        <p:pic>
          <p:nvPicPr>
            <p:cNvPr id="23" name="Picture 4" descr="Imagen que contiene gráficos vectoriales&#10;&#10;Descripción generada con confianza alta">
              <a:extLst>
                <a:ext uri="{FF2B5EF4-FFF2-40B4-BE49-F238E27FC236}">
                  <a16:creationId xmlns:a16="http://schemas.microsoft.com/office/drawing/2014/main" id="{FBCBE0CA-625D-4B64-8F64-0D05D783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70929">
              <a:off x="6952296" y="1048917"/>
              <a:ext cx="537687" cy="321876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23F17B5-3080-4925-986F-9A26D67CB036}"/>
              </a:ext>
            </a:extLst>
          </p:cNvPr>
          <p:cNvGrpSpPr/>
          <p:nvPr/>
        </p:nvGrpSpPr>
        <p:grpSpPr>
          <a:xfrm>
            <a:off x="730883" y="1643677"/>
            <a:ext cx="2347163" cy="2630333"/>
            <a:chOff x="730883" y="1643677"/>
            <a:chExt cx="2347163" cy="2630333"/>
          </a:xfrm>
        </p:grpSpPr>
        <p:pic>
          <p:nvPicPr>
            <p:cNvPr id="3" name="Imagen 2" descr="Imagen que contiene captura de pantalla, texto&#10;&#10;Descripción generada automáticamente">
              <a:extLst>
                <a:ext uri="{FF2B5EF4-FFF2-40B4-BE49-F238E27FC236}">
                  <a16:creationId xmlns:a16="http://schemas.microsoft.com/office/drawing/2014/main" id="{E9A0D68A-5A8E-48B7-AD20-868DEA756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6069"/>
            <a:stretch/>
          </p:blipFill>
          <p:spPr>
            <a:xfrm>
              <a:off x="730883" y="1643677"/>
              <a:ext cx="2347163" cy="2630333"/>
            </a:xfrm>
            <a:prstGeom prst="rect">
              <a:avLst/>
            </a:prstGeom>
            <a:ln w="57150" cap="sq" cmpd="thickThin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EF2D498-E73A-49FE-BCEE-05CE84C40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434" t="19840" r="12017" b="28766"/>
            <a:stretch/>
          </p:blipFill>
          <p:spPr>
            <a:xfrm>
              <a:off x="730883" y="1965176"/>
              <a:ext cx="391580" cy="287694"/>
            </a:xfrm>
            <a:prstGeom prst="rect">
              <a:avLst/>
            </a:prstGeom>
          </p:spPr>
        </p:pic>
        <p:cxnSp>
          <p:nvCxnSpPr>
            <p:cNvPr id="7" name="Conector: angular 6">
              <a:extLst>
                <a:ext uri="{FF2B5EF4-FFF2-40B4-BE49-F238E27FC236}">
                  <a16:creationId xmlns:a16="http://schemas.microsoft.com/office/drawing/2014/main" id="{0C5627D4-E3BE-4295-84F9-754485589069}"/>
                </a:ext>
              </a:extLst>
            </p:cNvPr>
            <p:cNvCxnSpPr/>
            <p:nvPr/>
          </p:nvCxnSpPr>
          <p:spPr>
            <a:xfrm flipV="1">
              <a:off x="1073427" y="1967948"/>
              <a:ext cx="284922" cy="152400"/>
            </a:xfrm>
            <a:prstGeom prst="bentConnector3">
              <a:avLst>
                <a:gd name="adj1" fmla="val 9883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0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34862" y="712122"/>
            <a:ext cx="6203868" cy="767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Grupo de auto escalado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312048" y="1830350"/>
            <a:ext cx="4439251" cy="2558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Configuración de lanzamiento copiando una instancia.</a:t>
            </a:r>
          </a:p>
          <a:p>
            <a:r>
              <a:rPr lang="es-ES" dirty="0"/>
              <a:t>Totalmente automático y personalizable.</a:t>
            </a:r>
          </a:p>
          <a:p>
            <a:pPr>
              <a:spcBef>
                <a:spcPts val="0"/>
              </a:spcBef>
              <a:buFont typeface="Work Sans Light,Sans-Serif"/>
            </a:pPr>
            <a:r>
              <a:rPr lang="es-ES" dirty="0"/>
              <a:t>Se asigna a un grupo objetivo para todas las instancias que se creen.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CBAC6F6-DCF8-4010-A05F-26A1BF362318}"/>
              </a:ext>
            </a:extLst>
          </p:cNvPr>
          <p:cNvGrpSpPr/>
          <p:nvPr/>
        </p:nvGrpSpPr>
        <p:grpSpPr>
          <a:xfrm>
            <a:off x="7401339" y="502443"/>
            <a:ext cx="1132437" cy="1159799"/>
            <a:chOff x="6846093" y="502444"/>
            <a:chExt cx="1588294" cy="1588294"/>
          </a:xfrm>
        </p:grpSpPr>
        <p:pic>
          <p:nvPicPr>
            <p:cNvPr id="23" name="Picture 4" descr="Imagen que contiene mesa&#10;&#10;Descripción generada con confianza muy alta">
              <a:extLst>
                <a:ext uri="{FF2B5EF4-FFF2-40B4-BE49-F238E27FC236}">
                  <a16:creationId xmlns:a16="http://schemas.microsoft.com/office/drawing/2014/main" id="{12D299D9-2313-4169-8068-1B556D84E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6093" y="502444"/>
              <a:ext cx="1588294" cy="1588294"/>
            </a:xfrm>
            <a:prstGeom prst="rect">
              <a:avLst/>
            </a:prstGeom>
          </p:spPr>
        </p:pic>
        <p:pic>
          <p:nvPicPr>
            <p:cNvPr id="24" name="Picture 4" descr="Imagen que contiene gráficos vectoriales&#10;&#10;Descripción generada con confianza alta">
              <a:extLst>
                <a:ext uri="{FF2B5EF4-FFF2-40B4-BE49-F238E27FC236}">
                  <a16:creationId xmlns:a16="http://schemas.microsoft.com/office/drawing/2014/main" id="{842D8A9B-BC00-4FB8-AAB4-C8D222F7B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70929">
              <a:off x="6952296" y="1048917"/>
              <a:ext cx="537687" cy="321876"/>
            </a:xfrm>
            <a:prstGeom prst="rect">
              <a:avLst/>
            </a:prstGeom>
          </p:spPr>
        </p:pic>
      </p:grpSp>
      <p:pic>
        <p:nvPicPr>
          <p:cNvPr id="37" name="Imagen 36" descr="Imagen que contiene señal, texto, exterior&#10;&#10;Descripción generada automáticamente">
            <a:extLst>
              <a:ext uri="{FF2B5EF4-FFF2-40B4-BE49-F238E27FC236}">
                <a16:creationId xmlns:a16="http://schemas.microsoft.com/office/drawing/2014/main" id="{8B561697-A1B2-4D4F-9D4C-4BAD3ECF3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23" y="1901687"/>
            <a:ext cx="3486752" cy="2491591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8194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34862" y="712122"/>
            <a:ext cx="6203868" cy="767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Grupo de auto escalado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F398D73-3A06-4A14-9758-74AC3D445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11"/>
          <a:stretch/>
        </p:blipFill>
        <p:spPr>
          <a:xfrm>
            <a:off x="4795743" y="1957181"/>
            <a:ext cx="3598464" cy="2230701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C2C09F6-06E0-4729-A356-3E1FB3FE2D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88" t="37437" r="52483" b="7663"/>
          <a:stretch/>
        </p:blipFill>
        <p:spPr>
          <a:xfrm>
            <a:off x="692068" y="1656225"/>
            <a:ext cx="3767925" cy="2825413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FCBAC6F6-DCF8-4010-A05F-26A1BF362318}"/>
              </a:ext>
            </a:extLst>
          </p:cNvPr>
          <p:cNvGrpSpPr/>
          <p:nvPr/>
        </p:nvGrpSpPr>
        <p:grpSpPr>
          <a:xfrm>
            <a:off x="7401339" y="502443"/>
            <a:ext cx="1132437" cy="1159799"/>
            <a:chOff x="6846093" y="502444"/>
            <a:chExt cx="1588294" cy="1588294"/>
          </a:xfrm>
        </p:grpSpPr>
        <p:pic>
          <p:nvPicPr>
            <p:cNvPr id="23" name="Picture 4" descr="Imagen que contiene mesa&#10;&#10;Descripción generada con confianza muy alta">
              <a:extLst>
                <a:ext uri="{FF2B5EF4-FFF2-40B4-BE49-F238E27FC236}">
                  <a16:creationId xmlns:a16="http://schemas.microsoft.com/office/drawing/2014/main" id="{12D299D9-2313-4169-8068-1B556D84E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6093" y="502444"/>
              <a:ext cx="1588294" cy="1588294"/>
            </a:xfrm>
            <a:prstGeom prst="rect">
              <a:avLst/>
            </a:prstGeom>
          </p:spPr>
        </p:pic>
        <p:pic>
          <p:nvPicPr>
            <p:cNvPr id="24" name="Picture 4" descr="Imagen que contiene gráficos vectoriales&#10;&#10;Descripción generada con confianza alta">
              <a:extLst>
                <a:ext uri="{FF2B5EF4-FFF2-40B4-BE49-F238E27FC236}">
                  <a16:creationId xmlns:a16="http://schemas.microsoft.com/office/drawing/2014/main" id="{842D8A9B-BC00-4FB8-AAB4-C8D222F7B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270929">
              <a:off x="6952296" y="1048917"/>
              <a:ext cx="537687" cy="321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959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581983" y="433674"/>
            <a:ext cx="8065856" cy="166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BALANCEADOR DE CARGA SOBRE AWS</a:t>
            </a:r>
            <a:endParaRPr lang="es-E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91140DB-295A-4966-9C00-6FB80893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949" y="3681138"/>
            <a:ext cx="1035936" cy="985962"/>
          </a:xfrm>
          <a:prstGeom prst="rect">
            <a:avLst/>
          </a:prstGeom>
        </p:spPr>
      </p:pic>
      <p:sp>
        <p:nvSpPr>
          <p:cNvPr id="5" name="Google Shape;319;p35">
            <a:extLst>
              <a:ext uri="{FF2B5EF4-FFF2-40B4-BE49-F238E27FC236}">
                <a16:creationId xmlns:a16="http://schemas.microsoft.com/office/drawing/2014/main" id="{C7E506B4-479F-45E9-AA4A-0F1D6066BC43}"/>
              </a:ext>
            </a:extLst>
          </p:cNvPr>
          <p:cNvSpPr txBox="1">
            <a:spLocks/>
          </p:cNvSpPr>
          <p:nvPr/>
        </p:nvSpPr>
        <p:spPr>
          <a:xfrm>
            <a:off x="476010" y="4171194"/>
            <a:ext cx="4736082" cy="603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None/>
            </a:pPr>
            <a:r>
              <a:rPr lang="es-ES" dirty="0"/>
              <a:t>Por: Antonio </a:t>
            </a:r>
            <a:r>
              <a:rPr lang="es-ES" dirty="0" err="1"/>
              <a:t>Galdó</a:t>
            </a:r>
            <a:r>
              <a:rPr lang="es-ES" dirty="0"/>
              <a:t> </a:t>
            </a:r>
            <a:r>
              <a:rPr lang="es-ES" dirty="0" err="1"/>
              <a:t>Seiquer</a:t>
            </a:r>
          </a:p>
          <a:p>
            <a:pPr marL="0" indent="0">
              <a:buNone/>
            </a:pPr>
            <a:r>
              <a:rPr lang="en" dirty="0" err="1"/>
              <a:t>Github</a:t>
            </a:r>
            <a:r>
              <a:rPr lang="en" dirty="0"/>
              <a:t> y </a:t>
            </a:r>
            <a:r>
              <a:rPr lang="en" dirty="0" err="1"/>
              <a:t>otras</a:t>
            </a:r>
            <a:r>
              <a:rPr lang="en" dirty="0"/>
              <a:t> redes: @</a:t>
            </a:r>
            <a:r>
              <a:rPr lang="en" dirty="0" err="1"/>
              <a:t>OMGitsXupi</a:t>
            </a:r>
            <a:endParaRPr lang="es-ES" dirty="0" err="1"/>
          </a:p>
        </p:txBody>
      </p:sp>
      <p:sp>
        <p:nvSpPr>
          <p:cNvPr id="6" name="Google Shape;319;p35">
            <a:extLst>
              <a:ext uri="{FF2B5EF4-FFF2-40B4-BE49-F238E27FC236}">
                <a16:creationId xmlns:a16="http://schemas.microsoft.com/office/drawing/2014/main" id="{FC8B4E8D-2B52-4EB6-9A0A-55B0D0E31C7F}"/>
              </a:ext>
            </a:extLst>
          </p:cNvPr>
          <p:cNvSpPr txBox="1">
            <a:spLocks/>
          </p:cNvSpPr>
          <p:nvPr/>
        </p:nvSpPr>
        <p:spPr>
          <a:xfrm>
            <a:off x="3593941" y="2448165"/>
            <a:ext cx="2043505" cy="58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 algn="ctr">
              <a:buNone/>
            </a:pPr>
            <a:r>
              <a:rPr lang="en">
                <a:latin typeface="Work Sans"/>
              </a:rPr>
              <a:t>¿</a:t>
            </a:r>
            <a:r>
              <a:rPr lang="en" err="1">
                <a:latin typeface="Work Sans"/>
              </a:rPr>
              <a:t>Preguntas</a:t>
            </a:r>
            <a:r>
              <a:rPr lang="en">
                <a:latin typeface="Work Sans"/>
              </a:rPr>
              <a:t>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614486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Jacquenetta template</vt:lpstr>
      <vt:lpstr>BALANCEADOR DE CARGA SOBRE AWS</vt:lpstr>
      <vt:lpstr>¿Qué es Amazon Web Service?</vt:lpstr>
      <vt:lpstr>EC2</vt:lpstr>
      <vt:lpstr>Instancias</vt:lpstr>
      <vt:lpstr>Balanceador de Carga</vt:lpstr>
      <vt:lpstr>Grupo de auto escalado</vt:lpstr>
      <vt:lpstr>Grupo de auto escalado</vt:lpstr>
      <vt:lpstr>BALANCEADOR DE CARGA SOBRE 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>Antonio Galdó Seiquer</dc:creator>
  <cp:lastModifiedBy>Antonio Galdó Seiquer</cp:lastModifiedBy>
  <cp:revision>96</cp:revision>
  <dcterms:modified xsi:type="dcterms:W3CDTF">2019-05-29T16:36:14Z</dcterms:modified>
</cp:coreProperties>
</file>