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0" r:id="rId16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Black" panose="00000A00000000000000" pitchFamily="2" charset="-52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8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Зубкова Ольга Александровна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</a:t>
            </a:r>
          </a:p>
          <a:p>
            <a:pPr marL="0" lvl="0" indent="0" algn="l">
              <a:buClr>
                <a:schemeClr val="dk1"/>
              </a:buClr>
              <a:buSzPct val="233333"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Эти 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831355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Документирование кода в представленном проекте выполнено с использованием встроенных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(строк документации) на языке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стандартный способ документирования функций, классов и модулей 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8520600" cy="117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				            Дрон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D3452C-C397-93B3-0CCE-97E12F80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5" y="1542682"/>
            <a:ext cx="3474591" cy="3115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67ECF7-7ECA-AD61-2CC3-64432DAB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40" y="1542682"/>
            <a:ext cx="3474591" cy="31155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5B7D-9CB2-41EE-A0BC-D943E2C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8FE7EA-C0BB-4E58-8160-AE54F3D6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 дрона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57A487-82D6-CAA6-FB3A-BF8EFE62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9" y="1606176"/>
            <a:ext cx="3590941" cy="29626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31DD6F-CD88-B958-BC85-A9320F1E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4115"/>
            <a:ext cx="3320716" cy="29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05CF-9CEA-455E-8E0C-CE66A0E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F12D3-FCA4-4C32-BE60-35E40C46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</a:t>
            </a:r>
          </a:p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После авторизации		 Запущенный сервер		Запущенный дрон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FA480-634C-21D6-BF44-14EA3A0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64" y="1740826"/>
            <a:ext cx="2947668" cy="2957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75A7A4-D29E-007F-086B-56D67E1BC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94" y="1740826"/>
            <a:ext cx="3070982" cy="29576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B165FA-9702-D9F0-6AF0-9DC6BBC1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" y="1740826"/>
            <a:ext cx="1804327" cy="29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327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 для управления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неколькими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дронами.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патрулирование территорий,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Проект размещен на </a:t>
            </a:r>
            <a:r>
              <a:rPr lang="en-US" sz="1050" dirty="0">
                <a:solidFill>
                  <a:srgbClr val="11696D"/>
                </a:solidFill>
                <a:latin typeface="Montserrat"/>
                <a:sym typeface="Times New Roman"/>
              </a:rPr>
              <a:t>GIT - https://github.com/OMIzoa/BPLA_final/tree/master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применены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обеспечить функционирование на сервере только одного экземпляра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Observer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 в состояниям.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04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заложена внутренняя система обмена данными между сервером, клиентом (панель управления) и дронами. Для расширения функциональности и интеграции с внешними системами в проект может быть легко добавлены различные дополнительные API.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 Использование: Позволяет передавать команды от оператора к дрону и обратно передавать статусы и ответы.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6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данными, оптимизировать 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Это обеспечивает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улучшенную обработку ошибок и более четкое логирование для диагностики.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1215</Words>
  <Application>Microsoft Office PowerPoint</Application>
  <PresentationFormat>Экран (16:9)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Montserrat</vt:lpstr>
      <vt:lpstr>Montserrat Black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Демонстрация ключевой функциональности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Даниил</cp:lastModifiedBy>
  <cp:revision>30</cp:revision>
  <dcterms:modified xsi:type="dcterms:W3CDTF">2024-09-08T15:20:25Z</dcterms:modified>
</cp:coreProperties>
</file>