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9" r:id="rId12"/>
    <p:sldId id="268" r:id="rId13"/>
    <p:sldId id="267" r:id="rId14"/>
    <p:sldId id="266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5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0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95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9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2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8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1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9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2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2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6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7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8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9B3518-25B6-4C47-82F3-EEA651767EE2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7867-E361-4BF9-84C0-92BDF10FC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1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D542-4CCB-45EE-A01C-27934CA9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pPr algn="ctr"/>
            <a:r>
              <a:rPr lang="en-US" u="sng" dirty="0"/>
              <a:t>PROJECT -1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94CFF-05A7-4C3C-B119-6C9E7FC9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429000"/>
            <a:ext cx="8825658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Title – Facebook DATA ANALYSIS USING HDFS AND HIVE.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5A162-2F67-44AF-9422-B5B2EFEF5323}"/>
              </a:ext>
            </a:extLst>
          </p:cNvPr>
          <p:cNvSpPr txBox="1"/>
          <p:nvPr/>
        </p:nvSpPr>
        <p:spPr>
          <a:xfrm>
            <a:off x="7964557" y="6016487"/>
            <a:ext cx="555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BY:-</a:t>
            </a:r>
          </a:p>
          <a:p>
            <a:r>
              <a:rPr lang="en-US" dirty="0"/>
              <a:t>OMKAR SATISH GAIKWAD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42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51792"/>
            <a:ext cx="8946541" cy="5996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the count of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for each birthday month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month,count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(*) from facebookdata1 group by month;</a:t>
            </a:r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13B30-E581-4598-8E77-C86BABED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16" y="1919880"/>
            <a:ext cx="9538183" cy="43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51792"/>
            <a:ext cx="8946541" cy="5996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young member use mobile phone or computer for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browsing?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as website from facebookdata1 where age between '13' and '30' 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50707-A368-4CE6-BA70-2CC2E3FD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17" y="2082633"/>
            <a:ext cx="9471922" cy="41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51792"/>
            <a:ext cx="8946541" cy="59966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adult member use mobile phone or computer for Facebook browsing?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as website from facebookdata1 where age&gt;=31;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DB2F4-DAAA-4BCE-924A-78CED037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16" y="2419208"/>
            <a:ext cx="8946541" cy="32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5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51792"/>
            <a:ext cx="8946541" cy="5996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insert overwrite directory '/</a:t>
            </a:r>
            <a:r>
              <a:rPr lang="en-IN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tabletask</a:t>
            </a:r>
            <a:r>
              <a:rPr lang="en-IN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select tenure from facebookdata1 limit 200;</a:t>
            </a:r>
            <a:endParaRPr lang="en-IN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F35ED-5331-443D-B4FE-634DD899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0" y="2446665"/>
            <a:ext cx="1112675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5A97F-B47B-4D52-8DB2-8CF94D975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095489"/>
            <a:ext cx="9100378" cy="5053519"/>
          </a:xfrm>
        </p:spPr>
      </p:pic>
    </p:spTree>
    <p:extLst>
      <p:ext uri="{BB962C8B-B14F-4D97-AF65-F5344CB8AC3E}">
        <p14:creationId xmlns:p14="http://schemas.microsoft.com/office/powerpoint/2010/main" val="22818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9192-5B84-4105-BA3F-25A3485B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77126"/>
            <a:ext cx="8946541" cy="6415222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b="1" i="1" dirty="0"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lang="en-IN" b="1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artition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create table facebookdata4(id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int,age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int,day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int,gender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string,tenure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int,friends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int,friend_init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int,likes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int,likes_recd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int,mlikes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int,mlikes_recd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int,wlikes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int,wlikes_recd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int) partitioned by (year </a:t>
            </a:r>
            <a:r>
              <a:rPr lang="en-IN" sz="2800" i="1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int,month</a:t>
            </a:r>
            <a:r>
              <a:rPr lang="en-IN" sz="2800" i="1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int);  </a:t>
            </a:r>
            <a:endParaRPr lang="en-IN" sz="28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C638-0594-4EA7-97D8-5E4AE900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17" y="3484737"/>
            <a:ext cx="9908364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insert overwrite table facebookdata4 partition(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year,month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 select id,age,day,gender,tenure,friends,friend_ini,likes,likes_recd,mlikes,mlikes_re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cd,wlikes,wlikes_recd,year,month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from facebookdata1;    </a:t>
            </a:r>
            <a:endParaRPr kumimoji="0" lang="en-US" altLang="en-US" sz="2800" b="0" i="1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194F6-3051-4C24-85CD-63C1DFEA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8" y="575358"/>
            <a:ext cx="11062183" cy="57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5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55391-9842-4F49-B03C-E30986B5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632260"/>
            <a:ext cx="10611609" cy="50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4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1DD-C903-4E6F-B309-017B35DA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91" y="2862262"/>
            <a:ext cx="8825657" cy="566738"/>
          </a:xfrm>
        </p:spPr>
        <p:txBody>
          <a:bodyPr>
            <a:noAutofit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487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FC0D-093E-435C-A7C2-90B157F5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/>
              <a:t>DESCRIPTION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7334-B243-4AFB-9B51-049219D3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FACEBOOK DATASET FROM KAGGLE.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DATASET CONTAINS 15 COLUMNS AND 99003 ROWS.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HORTONWORKS SANDBOX  AND AMBARI IMPORT THE DATASET TO HDFS.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CREATED THE TABLE IN HIVE BY GIVE LOCATION OF IMPORTED TABLE IN HDFS.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NEXT STEP WAS TO WRITE QUERY FOR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7334-B243-4AFB-9B51-049219D3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92" y="490330"/>
            <a:ext cx="10578148" cy="591047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Problem statement</a:t>
            </a:r>
            <a:r>
              <a:rPr lang="en-US" dirty="0"/>
              <a:t>:- We have the dataset of Facebook. We need to find some </a:t>
            </a:r>
          </a:p>
          <a:p>
            <a:pPr marL="0" indent="0">
              <a:buNone/>
            </a:pPr>
            <a:r>
              <a:rPr lang="en-US" dirty="0"/>
              <a:t>insights on it. For Business growth and to improve marketing strategy. Finding the</a:t>
            </a:r>
          </a:p>
          <a:p>
            <a:pPr marL="0" indent="0">
              <a:buNone/>
            </a:pPr>
            <a:r>
              <a:rPr lang="en-US" dirty="0"/>
              <a:t> right target audience 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 out the total number of user in this datasets;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 out the count of Facebook user for each birthday month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young member use mobile phone or computer for Facebook browsing?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young member use mobile phone or computer for Facebook browsing?</a:t>
            </a:r>
          </a:p>
        </p:txBody>
      </p:sp>
    </p:spTree>
    <p:extLst>
      <p:ext uri="{BB962C8B-B14F-4D97-AF65-F5344CB8AC3E}">
        <p14:creationId xmlns:p14="http://schemas.microsoft.com/office/powerpoint/2010/main" val="256277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72DD4-90D6-4F11-844C-80B57E1E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24" y="1776149"/>
            <a:ext cx="10359749" cy="3776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48BF1-DD72-4E59-AEFA-A96103E2B0ED}"/>
              </a:ext>
            </a:extLst>
          </p:cNvPr>
          <p:cNvSpPr txBox="1"/>
          <p:nvPr/>
        </p:nvSpPr>
        <p:spPr>
          <a:xfrm>
            <a:off x="1245704" y="742122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AMBARI UPLOAD THE FILE INT0 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43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932F-8A32-4CE1-BA92-F65F4DCB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8296"/>
            <a:ext cx="9180375" cy="5970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CREATING DATABASE IN HIVE </a:t>
            </a:r>
          </a:p>
          <a:p>
            <a:pPr marL="0" indent="0">
              <a:buNone/>
            </a:pPr>
            <a:r>
              <a:rPr lang="en-US" i="1" dirty="0"/>
              <a:t>CREATE DATABASE </a:t>
            </a:r>
            <a:r>
              <a:rPr lang="en-US" i="1" dirty="0" err="1"/>
              <a:t>facebookdb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Use </a:t>
            </a:r>
            <a:r>
              <a:rPr lang="en-US" i="1" dirty="0" err="1"/>
              <a:t>facebookdb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table facebookdata1(id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int,age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int,day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int,year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int,month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int,gender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string,tenure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int,friends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int,friend_init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int,likes_recd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int,mlikes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int,mlikes_recd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int,wlikes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int,wlikes_recd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int) row format delimited fields terminated by ',' stored as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textfile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location '/project1/';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E167F-DA34-4E01-BB52-D5EA8430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2" y="2980288"/>
            <a:ext cx="10664715" cy="35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9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3CE6-77EF-4B58-ABDD-DF9B746B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77" y="409648"/>
            <a:ext cx="9485175" cy="621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 out the total number of user in this datasets</a:t>
            </a:r>
          </a:p>
          <a:p>
            <a:pPr marL="0" indent="0">
              <a:buNone/>
            </a:pPr>
            <a:endParaRPr lang="en-IN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C79B00-2490-4E6E-8081-7A5AF192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17819"/>
            <a:ext cx="485581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select count(*) from facebookdata1;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9E9B8-536F-40B0-8517-2D274FFB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6" y="1817416"/>
            <a:ext cx="9884558" cy="41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51792"/>
            <a:ext cx="8946541" cy="5996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 out the number of Facebook user above age of 30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count(*) from facebookdata1 where age&gt;30;</a:t>
            </a:r>
          </a:p>
          <a:p>
            <a:pPr marL="0" indent="0">
              <a:buNone/>
            </a:pPr>
            <a:endParaRPr lang="en-IN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F7C34-E5F9-4DCC-A772-8A0549C2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93" y="1769344"/>
            <a:ext cx="9643946" cy="43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2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12035"/>
            <a:ext cx="9939130" cy="5996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male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tend to have more friend or female user?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(friends) from facebookdata1 where gender=’male’;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(friends) from facebookdata1 where gender=’female’;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using this two we will get individual output </a:t>
            </a:r>
            <a:endParaRPr lang="en-IN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Select gender ,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(friends) from facebookdata1 group by gender;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B733F-F1AE-4D87-9E9F-ED0CCB96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2914832"/>
            <a:ext cx="10121279" cy="37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49E-DFA5-436F-B92C-5FAAB1C1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7" y="251792"/>
            <a:ext cx="8946541" cy="5996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many like do young people receive on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opposed to older member?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likes_recd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from facebookdata1 where age between '13' and '30’;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likes_recd</a:t>
            </a:r>
            <a:r>
              <a:rPr lang="en-IN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from facebookdata1 where age&gt;30;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45301-85AB-43B4-AB7C-13BCF894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57" y="2166910"/>
            <a:ext cx="10889225" cy="40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602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Courier New</vt:lpstr>
      <vt:lpstr>Wingdings</vt:lpstr>
      <vt:lpstr>Wingdings 3</vt:lpstr>
      <vt:lpstr>Ion</vt:lpstr>
      <vt:lpstr>PROJECT -1</vt:lpstr>
      <vt:lpstr>DESCRIPTION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-1</dc:title>
  <dc:creator>Rock</dc:creator>
  <cp:lastModifiedBy>Rock</cp:lastModifiedBy>
  <cp:revision>25</cp:revision>
  <dcterms:created xsi:type="dcterms:W3CDTF">2021-08-22T10:50:50Z</dcterms:created>
  <dcterms:modified xsi:type="dcterms:W3CDTF">2021-08-22T13:15:07Z</dcterms:modified>
</cp:coreProperties>
</file>