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57" r:id="rId4"/>
    <p:sldId id="260" r:id="rId5"/>
    <p:sldId id="267" r:id="rId6"/>
    <p:sldId id="268" r:id="rId7"/>
    <p:sldId id="264" r:id="rId8"/>
    <p:sldId id="265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62" autoAdjust="0"/>
    <p:restoredTop sz="94660"/>
  </p:normalViewPr>
  <p:slideViewPr>
    <p:cSldViewPr snapToGrid="0">
      <p:cViewPr>
        <p:scale>
          <a:sx n="130" d="100"/>
          <a:sy n="130" d="100"/>
        </p:scale>
        <p:origin x="29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C5828-4D7D-483D-BECD-31CE810B0851}" type="datetimeFigureOut">
              <a:rPr lang="nl-NL" smtClean="0"/>
              <a:t>17-01-2021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19C3F-9617-4798-A87B-09D58370D27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5038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A12400-A9F0-44B5-AB43-2D5F99FA4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AAF8CD7-D7A4-4604-B3B2-1AB468638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FDB58F3-8E5B-44AB-A25C-807A4694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010E-1963-4272-B589-7CFD5FDDE5FB}" type="datetimeFigureOut">
              <a:rPr lang="nl-NL" smtClean="0"/>
              <a:t>17-01-2021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9AA660-463F-4C1B-8A69-2DABDE6F2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3AE616B-073D-4E37-8EAE-68C193F8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44EF-ACF9-43CC-BD3B-1981F5A4DB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31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192290-5CA2-4DC4-8636-30B456F2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27D0CA4-E106-4FF7-95B3-02456C18D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E7E6B7-9598-4BBD-B65E-864D8737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010E-1963-4272-B589-7CFD5FDDE5FB}" type="datetimeFigureOut">
              <a:rPr lang="nl-NL" smtClean="0"/>
              <a:t>17-01-2021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8E3AE2-59EA-485E-820A-D15DD83D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DF974DE-CC6F-4FF2-90FC-AB7D4DBA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44EF-ACF9-43CC-BD3B-1981F5A4DB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246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87ECEF4-9D03-4DD8-B40F-37B862DE2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9D3D0A0-675A-47E4-A4EC-687B95E45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9087F9F-9158-4237-A98B-ACD02D35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010E-1963-4272-B589-7CFD5FDDE5FB}" type="datetimeFigureOut">
              <a:rPr lang="nl-NL" smtClean="0"/>
              <a:t>17-01-2021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BA1964E-6D87-439A-BFBD-5D1FA47B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0115906-EA38-4A9B-AB99-DC4FDE2F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44EF-ACF9-43CC-BD3B-1981F5A4DB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790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4AA11-330A-4DDC-B7C6-025856330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6D812A-B14D-4778-9AA1-A74DA8705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4BEF739-840D-417D-ADB5-0F93D088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010E-1963-4272-B589-7CFD5FDDE5FB}" type="datetimeFigureOut">
              <a:rPr lang="nl-NL" smtClean="0"/>
              <a:t>17-01-2021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5F5D061-606F-4ABE-98DD-39408A45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E058B-1E90-4B09-BDD8-AB5D2E4D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44EF-ACF9-43CC-BD3B-1981F5A4DB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975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894CC-64DF-4D9D-AFA7-55745DC23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3ACCBF9-A4EF-4331-AB2B-4337FA517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831C3A-9339-4A11-A2EE-791A9CBB7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010E-1963-4272-B589-7CFD5FDDE5FB}" type="datetimeFigureOut">
              <a:rPr lang="nl-NL" smtClean="0"/>
              <a:t>17-01-2021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870F60C-9091-4730-9631-B94B02493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C028250-705D-4A32-A065-8C45FC07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44EF-ACF9-43CC-BD3B-1981F5A4DB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544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3E5159-074C-4EA9-BE98-1F9EF26F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ED8E5F-3992-4E6F-ADD9-150D6A7A9B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CD8313A-689E-4CDB-AFB4-5FCA3DE23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DB8D20C-D5FD-42A8-8C63-DA7A546B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010E-1963-4272-B589-7CFD5FDDE5FB}" type="datetimeFigureOut">
              <a:rPr lang="nl-NL" smtClean="0"/>
              <a:t>17-01-2021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C419CF1-EB0E-4FBF-97F1-7D6DA0F3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F587836-F409-48A7-8D5A-78F4C7A1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44EF-ACF9-43CC-BD3B-1981F5A4DB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403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FAB8A-14DA-4CF1-92FE-3DD7069C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2F83AAE-B80D-4EA1-AFDA-DC80E6C97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0FFFAC3-D3C8-4C76-932F-73FB35974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27A8A0E-7415-4827-8F14-54C4D0046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9C72DD0-EEE3-4875-A000-94C5C9173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1C098D5-9E8F-4E00-9BDA-217A42EE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010E-1963-4272-B589-7CFD5FDDE5FB}" type="datetimeFigureOut">
              <a:rPr lang="nl-NL" smtClean="0"/>
              <a:t>17-01-2021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752BCE4-E987-4C5B-AB47-77564001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CB30365-4126-410F-AED9-121E9AE2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44EF-ACF9-43CC-BD3B-1981F5A4DB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856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49EDE-3A39-490D-A3AF-7A68FB169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3E15369-8989-425E-885D-5D1BB1CD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010E-1963-4272-B589-7CFD5FDDE5FB}" type="datetimeFigureOut">
              <a:rPr lang="nl-NL" smtClean="0"/>
              <a:t>17-01-2021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1F01206-5E78-48B8-B4D9-8FAAAC723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9BD7589-4642-4249-9F69-41C48D5E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44EF-ACF9-43CC-BD3B-1981F5A4DB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427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36BC2F2-97AB-4C0B-9E94-CE330557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010E-1963-4272-B589-7CFD5FDDE5FB}" type="datetimeFigureOut">
              <a:rPr lang="nl-NL" smtClean="0"/>
              <a:t>17-01-2021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DE3356D-F82A-4031-8F74-A8EB05D8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4BA18BA-5DFF-437B-BD38-207B0873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44EF-ACF9-43CC-BD3B-1981F5A4DB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183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5E3831-D902-46F3-9106-283849E71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B4736E-BCFB-4B74-97FF-9B6EEAFF1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1E62C0A-F905-4D59-BF5C-431BB0156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75FB81-D5FF-41AB-9758-5658EC3B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010E-1963-4272-B589-7CFD5FDDE5FB}" type="datetimeFigureOut">
              <a:rPr lang="nl-NL" smtClean="0"/>
              <a:t>17-01-2021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07DFF6B-7629-4510-B4B4-736115CF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B2E3ABD-A374-4F40-9A96-0A3EB312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44EF-ACF9-43CC-BD3B-1981F5A4DB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407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9D3830-F79D-4105-8C71-F58127C38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8445C01-EAF8-4777-9072-197EA5C09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6987FAF-3932-43CA-ABE1-F794838CA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DE60D4A-737C-4B10-8031-DF420886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010E-1963-4272-B589-7CFD5FDDE5FB}" type="datetimeFigureOut">
              <a:rPr lang="nl-NL" smtClean="0"/>
              <a:t>17-01-2021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52F5887-C7D3-42BA-BD4C-A6C10735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081257E-911F-45A0-B78C-F4AFB8A5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44EF-ACF9-43CC-BD3B-1981F5A4DB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435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450F650-768A-4E30-A78C-D4EA77C4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BB42599-2D53-4381-B811-BD041CFB1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48DB95-CD12-4418-8A5B-505388108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1010E-1963-4272-B589-7CFD5FDDE5FB}" type="datetimeFigureOut">
              <a:rPr lang="nl-NL" smtClean="0"/>
              <a:t>17-01-2021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40997AF-92F6-46E0-9611-CF2165248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2F1DA18-FBA8-4941-95F8-A40925FD1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744EF-ACF9-43CC-BD3B-1981F5A4DB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529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tiff"/><Relationship Id="rId7" Type="http://schemas.openxmlformats.org/officeDocument/2006/relationships/image" Target="../media/image13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7C2712-D694-47C6-8AF4-3C90F8D3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22" y="1622066"/>
            <a:ext cx="3774623" cy="2663688"/>
          </a:xfrm>
        </p:spPr>
        <p:txBody>
          <a:bodyPr anchor="b">
            <a:normAutofit/>
          </a:bodyPr>
          <a:lstStyle/>
          <a:p>
            <a:pPr algn="l"/>
            <a:r>
              <a:rPr lang="nl-NL" sz="4400" dirty="0">
                <a:solidFill>
                  <a:schemeClr val="bg1"/>
                </a:solidFill>
              </a:rPr>
              <a:t>Design Patterns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53A80AE-ED81-457A-8BB9-8084CB781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290" y="4532243"/>
            <a:ext cx="3300457" cy="1256307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nl-NL" sz="2800" b="1" dirty="0">
                <a:solidFill>
                  <a:schemeClr val="bg1"/>
                </a:solidFill>
              </a:rPr>
              <a:t>Adapter</a:t>
            </a:r>
          </a:p>
          <a:p>
            <a:pPr algn="l"/>
            <a:endParaRPr lang="nl-NL" sz="2000" dirty="0">
              <a:solidFill>
                <a:schemeClr val="bg1"/>
              </a:solidFill>
            </a:endParaRPr>
          </a:p>
          <a:p>
            <a:pPr algn="l"/>
            <a:r>
              <a:rPr lang="nl-NL" sz="2000" dirty="0">
                <a:solidFill>
                  <a:schemeClr val="bg1"/>
                </a:solidFill>
              </a:rPr>
              <a:t>Nina van Loo en Richard Knol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26" name="Picture 2" descr="Adapter design&amp;nbsp;pattern">
            <a:extLst>
              <a:ext uri="{FF2B5EF4-FFF2-40B4-BE49-F238E27FC236}">
                <a16:creationId xmlns:a16="http://schemas.microsoft.com/office/drawing/2014/main" id="{B4CAC8EE-79B5-4817-9524-5F965ADB2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8104" y="1113460"/>
            <a:ext cx="6472362" cy="404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67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F3F95-24FD-45BF-B236-5E365DA5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909D38-42E4-46CF-8F15-D8CE720F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Intentie, probleem en oplossing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Voorbeelden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Voor- en nadelen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Relatie met ander patroon (Decorator)</a:t>
            </a:r>
          </a:p>
          <a:p>
            <a:pPr marL="0" indent="0">
              <a:buNone/>
            </a:pPr>
            <a:endParaRPr lang="nl-NL" dirty="0"/>
          </a:p>
          <a:p>
            <a:pPr marL="514350" indent="-514350"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247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D272C2-E2F9-47A5-833D-543F2EDC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 Intentie, probleem en oplossing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E61B2B-3D5B-4217-A025-800C9B8C5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Adapter is a structural design pattern that allows objects with incompatible interfaces to collaborate.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the Adapter class when you want to use some existing</a:t>
            </a:r>
          </a:p>
          <a:p>
            <a:pPr marL="0" indent="0">
              <a:buNone/>
            </a:pPr>
            <a:r>
              <a:rPr lang="en-US" dirty="0"/>
              <a:t>class, but its interface isn’t compatible with the rest of your code.</a:t>
            </a:r>
          </a:p>
        </p:txBody>
      </p:sp>
    </p:spTree>
    <p:extLst>
      <p:ext uri="{BB962C8B-B14F-4D97-AF65-F5344CB8AC3E}">
        <p14:creationId xmlns:p14="http://schemas.microsoft.com/office/powerpoint/2010/main" val="410939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437540-D9AE-4378-82A6-036F8971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2.1 Voorbeeld MailTool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CCCFCFA-DE10-4A94-BEB2-7FF3422C6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160" y="1561474"/>
            <a:ext cx="4983642" cy="4568339"/>
          </a:xfrm>
        </p:spPr>
      </p:pic>
    </p:spTree>
    <p:extLst>
      <p:ext uri="{BB962C8B-B14F-4D97-AF65-F5344CB8AC3E}">
        <p14:creationId xmlns:p14="http://schemas.microsoft.com/office/powerpoint/2010/main" val="391505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fbeelding 13">
            <a:extLst>
              <a:ext uri="{FF2B5EF4-FFF2-40B4-BE49-F238E27FC236}">
                <a16:creationId xmlns:a16="http://schemas.microsoft.com/office/drawing/2014/main" id="{42049A44-26E3-764E-990E-ACF513AEB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8989"/>
            <a:ext cx="12192000" cy="398678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2A996E1-A48A-4BE0-B908-475306D4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2.2 Voorbeeld </a:t>
            </a:r>
            <a:r>
              <a:rPr lang="nl-NL" dirty="0" err="1"/>
              <a:t>PhoneCharger</a:t>
            </a:r>
            <a:endParaRPr lang="nl-NL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C5BE966-3ADE-4752-ABE9-A74F8D884643}"/>
              </a:ext>
            </a:extLst>
          </p:cNvPr>
          <p:cNvSpPr txBox="1"/>
          <p:nvPr/>
        </p:nvSpPr>
        <p:spPr>
          <a:xfrm>
            <a:off x="331588" y="1664156"/>
            <a:ext cx="78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FF0000"/>
                </a:solidFill>
              </a:rPr>
              <a:t>Client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D3C3D23-C8ED-4BF7-8B3C-A3AF16CE828E}"/>
              </a:ext>
            </a:extLst>
          </p:cNvPr>
          <p:cNvSpPr txBox="1"/>
          <p:nvPr/>
        </p:nvSpPr>
        <p:spPr>
          <a:xfrm>
            <a:off x="4453063" y="1664156"/>
            <a:ext cx="205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FF0000"/>
                </a:solidFill>
              </a:rPr>
              <a:t>Interface (target)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8A2B7286-61E0-4FE3-9A7B-A343C6923F9C}"/>
              </a:ext>
            </a:extLst>
          </p:cNvPr>
          <p:cNvSpPr txBox="1"/>
          <p:nvPr/>
        </p:nvSpPr>
        <p:spPr>
          <a:xfrm>
            <a:off x="4238156" y="3837775"/>
            <a:ext cx="124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FF0000"/>
                </a:solidFill>
              </a:rPr>
              <a:t>Adapter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65425F69-7742-43EE-964B-1E969A2C4EA9}"/>
              </a:ext>
            </a:extLst>
          </p:cNvPr>
          <p:cNvSpPr txBox="1"/>
          <p:nvPr/>
        </p:nvSpPr>
        <p:spPr>
          <a:xfrm>
            <a:off x="9420081" y="4022441"/>
            <a:ext cx="124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FF0000"/>
                </a:solidFill>
              </a:rPr>
              <a:t>Adaptee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BC79C9-01F5-E547-AB51-36C6F07F7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80514" y="1623561"/>
            <a:ext cx="993771" cy="118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96C9E2E-84C6-0044-87EB-FA909CE81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122" y="1260194"/>
            <a:ext cx="1242041" cy="170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4232106-98B3-3449-A0CC-FD00FF139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034" y="1979151"/>
            <a:ext cx="993771" cy="144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135A400-25B0-FC4A-A646-5A7B3524F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588" y="585287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55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Afbeelding 15">
            <a:extLst>
              <a:ext uri="{FF2B5EF4-FFF2-40B4-BE49-F238E27FC236}">
                <a16:creationId xmlns:a16="http://schemas.microsoft.com/office/drawing/2014/main" id="{7CDA2AC5-A679-E346-B1EA-719B34D1F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273" y="4547545"/>
            <a:ext cx="1905000" cy="773013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DF25A4EC-D774-034F-979B-2A8B1EB96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3701057" y="587756"/>
            <a:ext cx="679311" cy="17472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E154FF2B-9881-F944-800F-9471DBF20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368" y="2800345"/>
            <a:ext cx="679311" cy="17472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E85C090D-2DEC-4043-B6B9-BC61FA126D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894" y="1995680"/>
            <a:ext cx="3694430" cy="1143262"/>
          </a:xfrm>
          <a:prstGeom prst="rect">
            <a:avLst/>
          </a:prstGeom>
        </p:spPr>
      </p:pic>
      <p:pic>
        <p:nvPicPr>
          <p:cNvPr id="9" name="Afbeelding 8" descr="Afbeelding met tekst&#10;&#10;Automatisch gegenereerde beschrijving">
            <a:extLst>
              <a:ext uri="{FF2B5EF4-FFF2-40B4-BE49-F238E27FC236}">
                <a16:creationId xmlns:a16="http://schemas.microsoft.com/office/drawing/2014/main" id="{E302DE83-B015-114A-B7EC-94E1601B6B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066" y="3680530"/>
            <a:ext cx="5428258" cy="2219960"/>
          </a:xfrm>
          <a:prstGeom prst="rect">
            <a:avLst/>
          </a:prstGeom>
        </p:spPr>
      </p:pic>
      <p:pic>
        <p:nvPicPr>
          <p:cNvPr id="12" name="Afbeelding 11" descr="Afbeelding met tekst&#10;&#10;Automatisch gegenereerde beschrijving">
            <a:extLst>
              <a:ext uri="{FF2B5EF4-FFF2-40B4-BE49-F238E27FC236}">
                <a16:creationId xmlns:a16="http://schemas.microsoft.com/office/drawing/2014/main" id="{27B93B57-8516-5A4D-A747-DE33407ADF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219" y="4198943"/>
            <a:ext cx="4140974" cy="1183135"/>
          </a:xfrm>
          <a:prstGeom prst="rect">
            <a:avLst/>
          </a:prstGeom>
        </p:spPr>
      </p:pic>
      <p:pic>
        <p:nvPicPr>
          <p:cNvPr id="14" name="Afbeelding 13" descr="Afbeelding met tekst&#10;&#10;Automatisch gegenereerde beschrijving">
            <a:extLst>
              <a:ext uri="{FF2B5EF4-FFF2-40B4-BE49-F238E27FC236}">
                <a16:creationId xmlns:a16="http://schemas.microsoft.com/office/drawing/2014/main" id="{BA8F5A6C-AEC0-8B4D-AFC1-CAB5913DB5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70" y="268359"/>
            <a:ext cx="4657639" cy="1357369"/>
          </a:xfrm>
          <a:prstGeom prst="rect">
            <a:avLst/>
          </a:prstGeom>
        </p:spPr>
      </p:pic>
      <p:pic>
        <p:nvPicPr>
          <p:cNvPr id="18" name="Afbeelding 17" descr="Afbeelding met tekst&#10;&#10;Automatisch gegenereerde beschrijving">
            <a:extLst>
              <a:ext uri="{FF2B5EF4-FFF2-40B4-BE49-F238E27FC236}">
                <a16:creationId xmlns:a16="http://schemas.microsoft.com/office/drawing/2014/main" id="{77AA2F60-E37B-1F4E-9E3F-D07AA92A63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635" y="261545"/>
            <a:ext cx="4324695" cy="994799"/>
          </a:xfrm>
          <a:prstGeom prst="rect">
            <a:avLst/>
          </a:prstGeom>
        </p:spPr>
      </p:pic>
      <p:pic>
        <p:nvPicPr>
          <p:cNvPr id="20" name="Afbeelding 19" descr="Afbeelding met tekst&#10;&#10;Automatisch gegenereerde beschrijving">
            <a:extLst>
              <a:ext uri="{FF2B5EF4-FFF2-40B4-BE49-F238E27FC236}">
                <a16:creationId xmlns:a16="http://schemas.microsoft.com/office/drawing/2014/main" id="{8AC3B813-BCF3-D047-9FCA-F9A5B00442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234" y="1312031"/>
            <a:ext cx="4090271" cy="1054117"/>
          </a:xfrm>
          <a:prstGeom prst="rect">
            <a:avLst/>
          </a:prstGeom>
        </p:spPr>
      </p:pic>
      <p:sp>
        <p:nvSpPr>
          <p:cNvPr id="21" name="Rechthoek 20">
            <a:extLst>
              <a:ext uri="{FF2B5EF4-FFF2-40B4-BE49-F238E27FC236}">
                <a16:creationId xmlns:a16="http://schemas.microsoft.com/office/drawing/2014/main" id="{4DCAC5BA-A13E-DE4A-919F-0FCD88AE11F2}"/>
              </a:ext>
            </a:extLst>
          </p:cNvPr>
          <p:cNvSpPr/>
          <p:nvPr/>
        </p:nvSpPr>
        <p:spPr>
          <a:xfrm>
            <a:off x="7608635" y="137161"/>
            <a:ext cx="4413514" cy="237744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6489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5E82ED-67DF-4A7A-BF7D-C1E0927E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Voor- en nadelen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5FB02403-30DF-4C4C-AC91-DD4DB3AA6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6046" y="1997476"/>
            <a:ext cx="7719907" cy="3434028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68AFFAA9-8E64-4717-A3B3-76D03DFA0AE1}"/>
              </a:ext>
            </a:extLst>
          </p:cNvPr>
          <p:cNvSpPr txBox="1"/>
          <p:nvPr/>
        </p:nvSpPr>
        <p:spPr>
          <a:xfrm>
            <a:off x="239696" y="6374166"/>
            <a:ext cx="5610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Bron: https://refactoring.guru/design-patterns/adapter</a:t>
            </a:r>
          </a:p>
        </p:txBody>
      </p:sp>
    </p:spTree>
    <p:extLst>
      <p:ext uri="{BB962C8B-B14F-4D97-AF65-F5344CB8AC3E}">
        <p14:creationId xmlns:p14="http://schemas.microsoft.com/office/powerpoint/2010/main" val="367905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852AA9-3C65-449B-B620-19798696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4. Relatie met ander patroon (Decorator)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01BFE8-ED35-4061-8538-D3FF97582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nl-NL" b="1" u="sng" dirty="0"/>
              <a:t>Adapter</a:t>
            </a:r>
            <a:r>
              <a:rPr lang="nl-NL" dirty="0"/>
              <a:t>: Het belangrijkste doel van het adapterpatroon is om interfaces te converteren. Adapter laat twee componenten samenwerken, die niet zouden werken vanwege incompatibele interfaces.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b="1" u="sng" dirty="0"/>
              <a:t>Decorator</a:t>
            </a:r>
            <a:r>
              <a:rPr lang="nl-NL" dirty="0"/>
              <a:t>: Het decoratorpatroon voegt nieuwe functionaliteiten toe tijdens runtime. Hiermee kan het object verrijkt worden, zelfs nadat het is gemaakt.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Maken allebei gebruik van een Wrapper.</a:t>
            </a:r>
          </a:p>
        </p:txBody>
      </p:sp>
    </p:spTree>
    <p:extLst>
      <p:ext uri="{BB962C8B-B14F-4D97-AF65-F5344CB8AC3E}">
        <p14:creationId xmlns:p14="http://schemas.microsoft.com/office/powerpoint/2010/main" val="42940590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170</Words>
  <Application>Microsoft Macintosh PowerPoint</Application>
  <PresentationFormat>Breedbeeld</PresentationFormat>
  <Paragraphs>28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Kantoorthema</vt:lpstr>
      <vt:lpstr>Design Patterns</vt:lpstr>
      <vt:lpstr>Inhoud</vt:lpstr>
      <vt:lpstr>1. Intentie, probleem en oplossing</vt:lpstr>
      <vt:lpstr>2.1 Voorbeeld MailTool</vt:lpstr>
      <vt:lpstr>2.2 Voorbeeld PhoneCharger</vt:lpstr>
      <vt:lpstr>PowerPoint-presentatie</vt:lpstr>
      <vt:lpstr>3. Voor- en nadelen</vt:lpstr>
      <vt:lpstr>4. Relatie met ander patroon (Decorator)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Richard K</dc:creator>
  <cp:lastModifiedBy>Nina van Loo</cp:lastModifiedBy>
  <cp:revision>18</cp:revision>
  <dcterms:created xsi:type="dcterms:W3CDTF">2021-01-15T15:11:57Z</dcterms:created>
  <dcterms:modified xsi:type="dcterms:W3CDTF">2021-01-17T13:12:19Z</dcterms:modified>
</cp:coreProperties>
</file>