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AC4C9B-A01D-4CB8-9048-17B3F2149C33}" v="30" dt="2025-02-21T17:40:26.0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m Mistry" userId="115d5f1740d84833" providerId="LiveId" clId="{E1AC4C9B-A01D-4CB8-9048-17B3F2149C33}"/>
    <pc:docChg chg="undo custSel modSld">
      <pc:chgData name="Om Mistry" userId="115d5f1740d84833" providerId="LiveId" clId="{E1AC4C9B-A01D-4CB8-9048-17B3F2149C33}" dt="2025-02-21T17:40:00.821" v="704" actId="255"/>
      <pc:docMkLst>
        <pc:docMk/>
      </pc:docMkLst>
      <pc:sldChg chg="modSp mod">
        <pc:chgData name="Om Mistry" userId="115d5f1740d84833" providerId="LiveId" clId="{E1AC4C9B-A01D-4CB8-9048-17B3F2149C33}" dt="2025-02-21T16:16:48.562" v="230" actId="1076"/>
        <pc:sldMkLst>
          <pc:docMk/>
          <pc:sldMk cId="953325580" sldId="256"/>
        </pc:sldMkLst>
        <pc:spChg chg="mod">
          <ac:chgData name="Om Mistry" userId="115d5f1740d84833" providerId="LiveId" clId="{E1AC4C9B-A01D-4CB8-9048-17B3F2149C33}" dt="2025-02-21T16:14:29.885" v="26" actId="1076"/>
          <ac:spMkLst>
            <pc:docMk/>
            <pc:sldMk cId="953325580" sldId="256"/>
            <ac:spMk id="2" creationId="{A8A11E26-4C38-41A6-9857-11032CEECD80}"/>
          </ac:spMkLst>
        </pc:spChg>
        <pc:spChg chg="mod">
          <ac:chgData name="Om Mistry" userId="115d5f1740d84833" providerId="LiveId" clId="{E1AC4C9B-A01D-4CB8-9048-17B3F2149C33}" dt="2025-02-21T16:16:48.562" v="230" actId="1076"/>
          <ac:spMkLst>
            <pc:docMk/>
            <pc:sldMk cId="953325580" sldId="256"/>
            <ac:spMk id="4" creationId="{00000000-0000-0000-0000-000000000000}"/>
          </ac:spMkLst>
        </pc:spChg>
      </pc:sldChg>
      <pc:sldChg chg="modSp mod">
        <pc:chgData name="Om Mistry" userId="115d5f1740d84833" providerId="LiveId" clId="{E1AC4C9B-A01D-4CB8-9048-17B3F2149C33}" dt="2025-02-21T16:55:27.881" v="510" actId="1076"/>
        <pc:sldMkLst>
          <pc:docMk/>
          <pc:sldMk cId="4066255318" sldId="259"/>
        </pc:sldMkLst>
        <pc:spChg chg="mod">
          <ac:chgData name="Om Mistry" userId="115d5f1740d84833" providerId="LiveId" clId="{E1AC4C9B-A01D-4CB8-9048-17B3F2149C33}" dt="2025-02-21T16:55:27.881" v="510" actId="1076"/>
          <ac:spMkLst>
            <pc:docMk/>
            <pc:sldMk cId="4066255318" sldId="259"/>
            <ac:spMk id="5" creationId="{8BE4CA82-64EC-4D4E-A5E5-3EBB66E7B24C}"/>
          </ac:spMkLst>
        </pc:spChg>
      </pc:sldChg>
      <pc:sldChg chg="addSp modSp mod">
        <pc:chgData name="Om Mistry" userId="115d5f1740d84833" providerId="LiveId" clId="{E1AC4C9B-A01D-4CB8-9048-17B3F2149C33}" dt="2025-02-21T16:51:08.406" v="494" actId="255"/>
        <pc:sldMkLst>
          <pc:docMk/>
          <pc:sldMk cId="1186421160" sldId="262"/>
        </pc:sldMkLst>
        <pc:spChg chg="mod">
          <ac:chgData name="Om Mistry" userId="115d5f1740d84833" providerId="LiveId" clId="{E1AC4C9B-A01D-4CB8-9048-17B3F2149C33}" dt="2025-02-21T16:25:41.300" v="274" actId="2711"/>
          <ac:spMkLst>
            <pc:docMk/>
            <pc:sldMk cId="1186421160" sldId="262"/>
            <ac:spMk id="2" creationId="{8FEE4A9C-3F57-7DA7-91FD-715C3FB47F93}"/>
          </ac:spMkLst>
        </pc:spChg>
        <pc:spChg chg="add">
          <ac:chgData name="Om Mistry" userId="115d5f1740d84833" providerId="LiveId" clId="{E1AC4C9B-A01D-4CB8-9048-17B3F2149C33}" dt="2025-02-21T16:21:28.756" v="231"/>
          <ac:spMkLst>
            <pc:docMk/>
            <pc:sldMk cId="1186421160" sldId="262"/>
            <ac:spMk id="3" creationId="{9CBB171D-6393-54E5-417B-04D7234AF30A}"/>
          </ac:spMkLst>
        </pc:spChg>
        <pc:spChg chg="mod">
          <ac:chgData name="Om Mistry" userId="115d5f1740d84833" providerId="LiveId" clId="{E1AC4C9B-A01D-4CB8-9048-17B3F2149C33}" dt="2025-02-21T16:51:08.406" v="494" actId="255"/>
          <ac:spMkLst>
            <pc:docMk/>
            <pc:sldMk cId="1186421160" sldId="262"/>
            <ac:spMk id="5" creationId="{8FBA75B4-2DD5-42EB-9397-F36BFB8BA723}"/>
          </ac:spMkLst>
        </pc:spChg>
      </pc:sldChg>
      <pc:sldChg chg="addSp delSp modSp mod">
        <pc:chgData name="Om Mistry" userId="115d5f1740d84833" providerId="LiveId" clId="{E1AC4C9B-A01D-4CB8-9048-17B3F2149C33}" dt="2025-02-21T17:01:44.456" v="569" actId="20577"/>
        <pc:sldMkLst>
          <pc:docMk/>
          <pc:sldMk cId="3210358481" sldId="263"/>
        </pc:sldMkLst>
        <pc:spChg chg="add del mod">
          <ac:chgData name="Om Mistry" userId="115d5f1740d84833" providerId="LiveId" clId="{E1AC4C9B-A01D-4CB8-9048-17B3F2149C33}" dt="2025-02-21T16:28:41.232" v="328" actId="478"/>
          <ac:spMkLst>
            <pc:docMk/>
            <pc:sldMk cId="3210358481" sldId="263"/>
            <ac:spMk id="2" creationId="{E041FD9D-DF07-9C37-1E61-1D920E0EF1D4}"/>
          </ac:spMkLst>
        </pc:spChg>
        <pc:spChg chg="add mod">
          <ac:chgData name="Om Mistry" userId="115d5f1740d84833" providerId="LiveId" clId="{E1AC4C9B-A01D-4CB8-9048-17B3F2149C33}" dt="2025-02-21T16:25:19.436" v="272"/>
          <ac:spMkLst>
            <pc:docMk/>
            <pc:sldMk cId="3210358481" sldId="263"/>
            <ac:spMk id="3" creationId="{92CC7C57-120D-D7CF-4948-4C09BA0DE2A5}"/>
          </ac:spMkLst>
        </pc:spChg>
        <pc:spChg chg="add">
          <ac:chgData name="Om Mistry" userId="115d5f1740d84833" providerId="LiveId" clId="{E1AC4C9B-A01D-4CB8-9048-17B3F2149C33}" dt="2025-02-21T16:26:16.542" v="275"/>
          <ac:spMkLst>
            <pc:docMk/>
            <pc:sldMk cId="3210358481" sldId="263"/>
            <ac:spMk id="4" creationId="{53BE9994-27EE-CE44-6391-8586EE2E2D5E}"/>
          </ac:spMkLst>
        </pc:spChg>
        <pc:spChg chg="mod">
          <ac:chgData name="Om Mistry" userId="115d5f1740d84833" providerId="LiveId" clId="{E1AC4C9B-A01D-4CB8-9048-17B3F2149C33}" dt="2025-02-21T17:01:44.456" v="569" actId="20577"/>
          <ac:spMkLst>
            <pc:docMk/>
            <pc:sldMk cId="3210358481" sldId="263"/>
            <ac:spMk id="5" creationId="{8FBA75B4-2DD5-42EB-9397-F36BFB8BA723}"/>
          </ac:spMkLst>
        </pc:spChg>
        <pc:spChg chg="add del mod">
          <ac:chgData name="Om Mistry" userId="115d5f1740d84833" providerId="LiveId" clId="{E1AC4C9B-A01D-4CB8-9048-17B3F2149C33}" dt="2025-02-21T16:27:22.627" v="282"/>
          <ac:spMkLst>
            <pc:docMk/>
            <pc:sldMk cId="3210358481" sldId="263"/>
            <ac:spMk id="6" creationId="{63A9C58D-83CB-D263-8B1C-17FCEB95103F}"/>
          </ac:spMkLst>
        </pc:spChg>
        <pc:spChg chg="add del mod">
          <ac:chgData name="Om Mistry" userId="115d5f1740d84833" providerId="LiveId" clId="{E1AC4C9B-A01D-4CB8-9048-17B3F2149C33}" dt="2025-02-21T16:27:33.086" v="286"/>
          <ac:spMkLst>
            <pc:docMk/>
            <pc:sldMk cId="3210358481" sldId="263"/>
            <ac:spMk id="7" creationId="{275400FB-2FEF-01E7-D3CE-12DBCCD4A7D7}"/>
          </ac:spMkLst>
        </pc:spChg>
        <pc:spChg chg="add mod">
          <ac:chgData name="Om Mistry" userId="115d5f1740d84833" providerId="LiveId" clId="{E1AC4C9B-A01D-4CB8-9048-17B3F2149C33}" dt="2025-02-21T16:39:51.478" v="379" actId="123"/>
          <ac:spMkLst>
            <pc:docMk/>
            <pc:sldMk cId="3210358481" sldId="263"/>
            <ac:spMk id="8" creationId="{E777C97D-4652-4147-BE52-C668C45B53D4}"/>
          </ac:spMkLst>
        </pc:spChg>
      </pc:sldChg>
      <pc:sldChg chg="addSp delSp modSp mod">
        <pc:chgData name="Om Mistry" userId="115d5f1740d84833" providerId="LiveId" clId="{E1AC4C9B-A01D-4CB8-9048-17B3F2149C33}" dt="2025-02-21T16:40:15.024" v="384" actId="12"/>
        <pc:sldMkLst>
          <pc:docMk/>
          <pc:sldMk cId="3202024527" sldId="265"/>
        </pc:sldMkLst>
        <pc:spChg chg="del mod">
          <ac:chgData name="Om Mistry" userId="115d5f1740d84833" providerId="LiveId" clId="{E1AC4C9B-A01D-4CB8-9048-17B3F2149C33}" dt="2025-02-21T16:36:30.318" v="338"/>
          <ac:spMkLst>
            <pc:docMk/>
            <pc:sldMk cId="3202024527" sldId="265"/>
            <ac:spMk id="2" creationId="{C4FFAF3C-BA60-9181-132C-C36C403AAEA7}"/>
          </ac:spMkLst>
        </pc:spChg>
        <pc:spChg chg="add">
          <ac:chgData name="Om Mistry" userId="115d5f1740d84833" providerId="LiveId" clId="{E1AC4C9B-A01D-4CB8-9048-17B3F2149C33}" dt="2025-02-21T16:36:26.454" v="336"/>
          <ac:spMkLst>
            <pc:docMk/>
            <pc:sldMk cId="3202024527" sldId="265"/>
            <ac:spMk id="3" creationId="{64E750E3-7A63-9E44-4AD6-61C3EB97B249}"/>
          </ac:spMkLst>
        </pc:spChg>
        <pc:spChg chg="add del mod">
          <ac:chgData name="Om Mistry" userId="115d5f1740d84833" providerId="LiveId" clId="{E1AC4C9B-A01D-4CB8-9048-17B3F2149C33}" dt="2025-02-21T16:36:59.209" v="341" actId="478"/>
          <ac:spMkLst>
            <pc:docMk/>
            <pc:sldMk cId="3202024527" sldId="265"/>
            <ac:spMk id="4" creationId="{2552E71C-06EE-B686-AC01-ECE8A08F8019}"/>
          </ac:spMkLst>
        </pc:spChg>
        <pc:spChg chg="add mod">
          <ac:chgData name="Om Mistry" userId="115d5f1740d84833" providerId="LiveId" clId="{E1AC4C9B-A01D-4CB8-9048-17B3F2149C33}" dt="2025-02-21T16:40:15.024" v="384" actId="12"/>
          <ac:spMkLst>
            <pc:docMk/>
            <pc:sldMk cId="3202024527" sldId="265"/>
            <ac:spMk id="6" creationId="{122B41A2-D7BF-F118-7F4F-F0732351B5CC}"/>
          </ac:spMkLst>
        </pc:spChg>
      </pc:sldChg>
      <pc:sldChg chg="addSp delSp modSp mod">
        <pc:chgData name="Om Mistry" userId="115d5f1740d84833" providerId="LiveId" clId="{E1AC4C9B-A01D-4CB8-9048-17B3F2149C33}" dt="2025-02-21T16:52:57.427" v="507" actId="1076"/>
        <pc:sldMkLst>
          <pc:docMk/>
          <pc:sldMk cId="614882681" sldId="2146847055"/>
        </pc:sldMkLst>
        <pc:spChg chg="del mod">
          <ac:chgData name="Om Mistry" userId="115d5f1740d84833" providerId="LiveId" clId="{E1AC4C9B-A01D-4CB8-9048-17B3F2149C33}" dt="2025-02-21T16:46:41.204" v="426" actId="478"/>
          <ac:spMkLst>
            <pc:docMk/>
            <pc:sldMk cId="614882681" sldId="2146847055"/>
            <ac:spMk id="3" creationId="{A6638FD1-D00E-E75B-705C-564F06D93D7B}"/>
          </ac:spMkLst>
        </pc:spChg>
        <pc:spChg chg="mod">
          <ac:chgData name="Om Mistry" userId="115d5f1740d84833" providerId="LiveId" clId="{E1AC4C9B-A01D-4CB8-9048-17B3F2149C33}" dt="2025-02-21T16:52:57.427" v="507" actId="1076"/>
          <ac:spMkLst>
            <pc:docMk/>
            <pc:sldMk cId="614882681" sldId="2146847055"/>
            <ac:spMk id="5" creationId="{3F968F13-9AC4-7120-7ACD-9F752C767D5D}"/>
          </ac:spMkLst>
        </pc:spChg>
        <pc:spChg chg="add mod">
          <ac:chgData name="Om Mistry" userId="115d5f1740d84833" providerId="LiveId" clId="{E1AC4C9B-A01D-4CB8-9048-17B3F2149C33}" dt="2025-02-21T16:48:17.799" v="477" actId="20577"/>
          <ac:spMkLst>
            <pc:docMk/>
            <pc:sldMk cId="614882681" sldId="2146847055"/>
            <ac:spMk id="6" creationId="{7CE93252-D175-1E7E-232B-AE69B8DFEBAD}"/>
          </ac:spMkLst>
        </pc:spChg>
      </pc:sldChg>
      <pc:sldChg chg="addSp delSp modSp mod">
        <pc:chgData name="Om Mistry" userId="115d5f1740d84833" providerId="LiveId" clId="{E1AC4C9B-A01D-4CB8-9048-17B3F2149C33}" dt="2025-02-21T16:56:45.036" v="539" actId="20577"/>
        <pc:sldMkLst>
          <pc:docMk/>
          <pc:sldMk cId="3819043843" sldId="2146847057"/>
        </pc:sldMkLst>
        <pc:spChg chg="mod">
          <ac:chgData name="Om Mistry" userId="115d5f1740d84833" providerId="LiveId" clId="{E1AC4C9B-A01D-4CB8-9048-17B3F2149C33}" dt="2025-02-21T16:51:44.996" v="497" actId="113"/>
          <ac:spMkLst>
            <pc:docMk/>
            <pc:sldMk cId="3819043843" sldId="2146847057"/>
            <ac:spMk id="2" creationId="{5F45986D-DBC5-8220-FE6F-7F2ABC7C4CEE}"/>
          </ac:spMkLst>
        </pc:spChg>
        <pc:spChg chg="del mod">
          <ac:chgData name="Om Mistry" userId="115d5f1740d84833" providerId="LiveId" clId="{E1AC4C9B-A01D-4CB8-9048-17B3F2149C33}" dt="2025-02-21T16:42:05.441" v="389" actId="478"/>
          <ac:spMkLst>
            <pc:docMk/>
            <pc:sldMk cId="3819043843" sldId="2146847057"/>
            <ac:spMk id="3" creationId="{AB679E23-F86A-AFA9-FE9C-7F5A518E8198}"/>
          </ac:spMkLst>
        </pc:spChg>
        <pc:spChg chg="add del mod">
          <ac:chgData name="Om Mistry" userId="115d5f1740d84833" providerId="LiveId" clId="{E1AC4C9B-A01D-4CB8-9048-17B3F2149C33}" dt="2025-02-21T16:42:13.058" v="393"/>
          <ac:spMkLst>
            <pc:docMk/>
            <pc:sldMk cId="3819043843" sldId="2146847057"/>
            <ac:spMk id="4" creationId="{CA3FC02B-AF59-5F1B-4AFC-608375BFAAD2}"/>
          </ac:spMkLst>
        </pc:spChg>
        <pc:spChg chg="add mod">
          <ac:chgData name="Om Mistry" userId="115d5f1740d84833" providerId="LiveId" clId="{E1AC4C9B-A01D-4CB8-9048-17B3F2149C33}" dt="2025-02-21T16:56:45.036" v="539" actId="20577"/>
          <ac:spMkLst>
            <pc:docMk/>
            <pc:sldMk cId="3819043843" sldId="2146847057"/>
            <ac:spMk id="5" creationId="{AD49C240-F46A-9305-8A0F-62351FD9C319}"/>
          </ac:spMkLst>
        </pc:spChg>
        <pc:spChg chg="add">
          <ac:chgData name="Om Mistry" userId="115d5f1740d84833" providerId="LiveId" clId="{E1AC4C9B-A01D-4CB8-9048-17B3F2149C33}" dt="2025-02-21T16:42:23.652" v="396"/>
          <ac:spMkLst>
            <pc:docMk/>
            <pc:sldMk cId="3819043843" sldId="2146847057"/>
            <ac:spMk id="6" creationId="{9B131B66-69D3-7EC3-4ECE-B4000917B983}"/>
          </ac:spMkLst>
        </pc:spChg>
      </pc:sldChg>
      <pc:sldChg chg="addSp delSp modSp mod">
        <pc:chgData name="Om Mistry" userId="115d5f1740d84833" providerId="LiveId" clId="{E1AC4C9B-A01D-4CB8-9048-17B3F2149C33}" dt="2025-02-21T17:13:26.322" v="699" actId="1076"/>
        <pc:sldMkLst>
          <pc:docMk/>
          <pc:sldMk cId="2083715239" sldId="2146847060"/>
        </pc:sldMkLst>
        <pc:spChg chg="mod">
          <ac:chgData name="Om Mistry" userId="115d5f1740d84833" providerId="LiveId" clId="{E1AC4C9B-A01D-4CB8-9048-17B3F2149C33}" dt="2025-02-21T16:52:17.317" v="500" actId="255"/>
          <ac:spMkLst>
            <pc:docMk/>
            <pc:sldMk cId="2083715239" sldId="2146847060"/>
            <ac:spMk id="2" creationId="{A4F8070C-FF0D-BBE3-3D8A-C3794CCCE8A2}"/>
          </ac:spMkLst>
        </pc:spChg>
        <pc:spChg chg="del mod">
          <ac:chgData name="Om Mistry" userId="115d5f1740d84833" providerId="LiveId" clId="{E1AC4C9B-A01D-4CB8-9048-17B3F2149C33}" dt="2025-02-21T17:00:28.157" v="554" actId="478"/>
          <ac:spMkLst>
            <pc:docMk/>
            <pc:sldMk cId="2083715239" sldId="2146847060"/>
            <ac:spMk id="3" creationId="{805D7125-AC62-752D-6E68-9EB88BCC631C}"/>
          </ac:spMkLst>
        </pc:spChg>
        <pc:spChg chg="add mod">
          <ac:chgData name="Om Mistry" userId="115d5f1740d84833" providerId="LiveId" clId="{E1AC4C9B-A01D-4CB8-9048-17B3F2149C33}" dt="2025-02-21T17:02:38.632" v="587" actId="1076"/>
          <ac:spMkLst>
            <pc:docMk/>
            <pc:sldMk cId="2083715239" sldId="2146847060"/>
            <ac:spMk id="6" creationId="{44CC9C50-D370-ABC6-C178-EEC303BFDA71}"/>
          </ac:spMkLst>
        </pc:spChg>
        <pc:spChg chg="add mod">
          <ac:chgData name="Om Mistry" userId="115d5f1740d84833" providerId="LiveId" clId="{E1AC4C9B-A01D-4CB8-9048-17B3F2149C33}" dt="2025-02-21T17:05:19.358" v="609" actId="1076"/>
          <ac:spMkLst>
            <pc:docMk/>
            <pc:sldMk cId="2083715239" sldId="2146847060"/>
            <ac:spMk id="9" creationId="{FF09AC8C-CAB6-D86B-E880-44C47862741B}"/>
          </ac:spMkLst>
        </pc:spChg>
        <pc:spChg chg="add mod">
          <ac:chgData name="Om Mistry" userId="115d5f1740d84833" providerId="LiveId" clId="{E1AC4C9B-A01D-4CB8-9048-17B3F2149C33}" dt="2025-02-21T17:08:05.682" v="634" actId="1076"/>
          <ac:spMkLst>
            <pc:docMk/>
            <pc:sldMk cId="2083715239" sldId="2146847060"/>
            <ac:spMk id="10" creationId="{A80AB2F8-8E0E-037B-301C-562DD0EF9B25}"/>
          </ac:spMkLst>
        </pc:spChg>
        <pc:spChg chg="add mod">
          <ac:chgData name="Om Mistry" userId="115d5f1740d84833" providerId="LiveId" clId="{E1AC4C9B-A01D-4CB8-9048-17B3F2149C33}" dt="2025-02-21T17:11:40.052" v="675" actId="1076"/>
          <ac:spMkLst>
            <pc:docMk/>
            <pc:sldMk cId="2083715239" sldId="2146847060"/>
            <ac:spMk id="15" creationId="{C7DA5D69-1DEC-16C7-E48E-64310F68FE1D}"/>
          </ac:spMkLst>
        </pc:spChg>
        <pc:spChg chg="add mod">
          <ac:chgData name="Om Mistry" userId="115d5f1740d84833" providerId="LiveId" clId="{E1AC4C9B-A01D-4CB8-9048-17B3F2149C33}" dt="2025-02-21T17:13:26.322" v="699" actId="1076"/>
          <ac:spMkLst>
            <pc:docMk/>
            <pc:sldMk cId="2083715239" sldId="2146847060"/>
            <ac:spMk id="18" creationId="{C64157CD-F944-B69E-C1DF-3C1186EDAB6B}"/>
          </ac:spMkLst>
        </pc:spChg>
        <pc:picChg chg="add mod">
          <ac:chgData name="Om Mistry" userId="115d5f1740d84833" providerId="LiveId" clId="{E1AC4C9B-A01D-4CB8-9048-17B3F2149C33}" dt="2025-02-21T17:02:33.550" v="586" actId="1076"/>
          <ac:picMkLst>
            <pc:docMk/>
            <pc:sldMk cId="2083715239" sldId="2146847060"/>
            <ac:picMk id="5" creationId="{68C41A9B-39DB-34C5-4ADA-DD5260F4D440}"/>
          </ac:picMkLst>
        </pc:picChg>
        <pc:picChg chg="add mod">
          <ac:chgData name="Om Mistry" userId="115d5f1740d84833" providerId="LiveId" clId="{E1AC4C9B-A01D-4CB8-9048-17B3F2149C33}" dt="2025-02-21T17:07:59.048" v="633" actId="14100"/>
          <ac:picMkLst>
            <pc:docMk/>
            <pc:sldMk cId="2083715239" sldId="2146847060"/>
            <ac:picMk id="8" creationId="{E6881D4F-5932-D4EE-7046-A07A24448538}"/>
          </ac:picMkLst>
        </pc:picChg>
        <pc:picChg chg="add mod">
          <ac:chgData name="Om Mistry" userId="115d5f1740d84833" providerId="LiveId" clId="{E1AC4C9B-A01D-4CB8-9048-17B3F2149C33}" dt="2025-02-21T17:08:13.386" v="636" actId="14100"/>
          <ac:picMkLst>
            <pc:docMk/>
            <pc:sldMk cId="2083715239" sldId="2146847060"/>
            <ac:picMk id="12" creationId="{0A41B546-BF87-D3AC-C23E-BEB8AE1872F7}"/>
          </ac:picMkLst>
        </pc:picChg>
        <pc:picChg chg="add mod">
          <ac:chgData name="Om Mistry" userId="115d5f1740d84833" providerId="LiveId" clId="{E1AC4C9B-A01D-4CB8-9048-17B3F2149C33}" dt="2025-02-21T17:10:42.648" v="638" actId="1076"/>
          <ac:picMkLst>
            <pc:docMk/>
            <pc:sldMk cId="2083715239" sldId="2146847060"/>
            <ac:picMk id="14" creationId="{19682958-DF1F-6FC5-1DBC-1CC98C523159}"/>
          </ac:picMkLst>
        </pc:picChg>
        <pc:picChg chg="add mod">
          <ac:chgData name="Om Mistry" userId="115d5f1740d84833" providerId="LiveId" clId="{E1AC4C9B-A01D-4CB8-9048-17B3F2149C33}" dt="2025-02-21T17:12:36.488" v="680" actId="1076"/>
          <ac:picMkLst>
            <pc:docMk/>
            <pc:sldMk cId="2083715239" sldId="2146847060"/>
            <ac:picMk id="17" creationId="{A86EC837-D855-6CBC-625F-7940DA0E8778}"/>
          </ac:picMkLst>
        </pc:picChg>
      </pc:sldChg>
      <pc:sldChg chg="modSp mod">
        <pc:chgData name="Om Mistry" userId="115d5f1740d84833" providerId="LiveId" clId="{E1AC4C9B-A01D-4CB8-9048-17B3F2149C33}" dt="2025-02-21T17:40:00.821" v="704" actId="255"/>
        <pc:sldMkLst>
          <pc:docMk/>
          <pc:sldMk cId="2230664768" sldId="2146847061"/>
        </pc:sldMkLst>
        <pc:spChg chg="mod">
          <ac:chgData name="Om Mistry" userId="115d5f1740d84833" providerId="LiveId" clId="{E1AC4C9B-A01D-4CB8-9048-17B3F2149C33}" dt="2025-02-21T16:52:42.903" v="505" actId="255"/>
          <ac:spMkLst>
            <pc:docMk/>
            <pc:sldMk cId="2230664768" sldId="2146847061"/>
            <ac:spMk id="2" creationId="{48E9F08C-D61F-627D-C4E5-397E3E84FC45}"/>
          </ac:spMkLst>
        </pc:spChg>
        <pc:spChg chg="mod">
          <ac:chgData name="Om Mistry" userId="115d5f1740d84833" providerId="LiveId" clId="{E1AC4C9B-A01D-4CB8-9048-17B3F2149C33}" dt="2025-02-21T17:40:00.821" v="704" actId="255"/>
          <ac:spMkLst>
            <pc:docMk/>
            <pc:sldMk cId="2230664768" sldId="2146847061"/>
            <ac:spMk id="3" creationId="{51A299DD-46FA-7866-41D8-C1BFCC2F69DD}"/>
          </ac:spMkLst>
        </pc:spChg>
      </pc:sldChg>
      <pc:sldChg chg="addSp delSp modSp mod">
        <pc:chgData name="Om Mistry" userId="115d5f1740d84833" providerId="LiveId" clId="{E1AC4C9B-A01D-4CB8-9048-17B3F2149C33}" dt="2025-02-21T16:52:30.152" v="502" actId="113"/>
        <pc:sldMkLst>
          <pc:docMk/>
          <pc:sldMk cId="4233882376" sldId="2146847062"/>
        </pc:sldMkLst>
        <pc:spChg chg="mod">
          <ac:chgData name="Om Mistry" userId="115d5f1740d84833" providerId="LiveId" clId="{E1AC4C9B-A01D-4CB8-9048-17B3F2149C33}" dt="2025-02-21T16:52:30.152" v="502" actId="113"/>
          <ac:spMkLst>
            <pc:docMk/>
            <pc:sldMk cId="4233882376" sldId="2146847062"/>
            <ac:spMk id="2" creationId="{FA4C6B3D-1072-C2D2-EBFE-E33CABE394D1}"/>
          </ac:spMkLst>
        </pc:spChg>
        <pc:spChg chg="del mod">
          <ac:chgData name="Om Mistry" userId="115d5f1740d84833" providerId="LiveId" clId="{E1AC4C9B-A01D-4CB8-9048-17B3F2149C33}" dt="2025-02-21T16:50:10.021" v="483" actId="478"/>
          <ac:spMkLst>
            <pc:docMk/>
            <pc:sldMk cId="4233882376" sldId="2146847062"/>
            <ac:spMk id="3" creationId="{D4974547-DF1B-77BB-E545-9344EDB9AD3F}"/>
          </ac:spMkLst>
        </pc:spChg>
        <pc:spChg chg="add mod">
          <ac:chgData name="Om Mistry" userId="115d5f1740d84833" providerId="LiveId" clId="{E1AC4C9B-A01D-4CB8-9048-17B3F2149C33}" dt="2025-02-21T16:50:42.821" v="492" actId="123"/>
          <ac:spMkLst>
            <pc:docMk/>
            <pc:sldMk cId="4233882376" sldId="2146847062"/>
            <ac:spMk id="4" creationId="{53F86C05-B37F-872D-AF9B-B4A9A417600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21-02-2025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OMMISTRY197/Steganography.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919958"/>
            <a:ext cx="9144000" cy="977778"/>
          </a:xfrm>
        </p:spPr>
        <p:txBody>
          <a:bodyPr>
            <a:normAutofit fontScale="90000"/>
          </a:bodyPr>
          <a:lstStyle/>
          <a:p>
            <a:pPr algn="ctr"/>
            <a:r>
              <a:rPr lang="en-US" b="1" i="0" dirty="0">
                <a:solidFill>
                  <a:schemeClr val="accent2"/>
                </a:solidFill>
                <a:effectLst/>
                <a:latin typeface="Arial" panose="020B0604020202020204" pitchFamily="34" charset="0"/>
                <a:cs typeface="Arial" panose="020B0604020202020204" pitchFamily="34" charset="0"/>
              </a:rPr>
              <a:t>Secure Data Hiding in Image Using Steganography</a:t>
            </a:r>
            <a:endParaRPr lang="en-US" b="1" dirty="0">
              <a:solidFill>
                <a:schemeClr val="accent2"/>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940549" y="440938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Om Rupeshbhai Mistry</a:t>
            </a:r>
          </a:p>
          <a:p>
            <a:r>
              <a:rPr lang="en-US" sz="2000" b="1" dirty="0">
                <a:solidFill>
                  <a:schemeClr val="accent1">
                    <a:lumMod val="75000"/>
                  </a:schemeClr>
                </a:solidFill>
                <a:latin typeface="Arial"/>
                <a:cs typeface="Arial"/>
              </a:rPr>
              <a:t>Student Name : Om Rupeshbhai Mistry</a:t>
            </a:r>
          </a:p>
          <a:p>
            <a:r>
              <a:rPr lang="en-US" sz="2000" b="1" dirty="0">
                <a:solidFill>
                  <a:schemeClr val="accent1">
                    <a:lumMod val="75000"/>
                  </a:schemeClr>
                </a:solidFill>
                <a:latin typeface="Arial"/>
                <a:cs typeface="Arial"/>
              </a:rPr>
              <a:t>College Name : Silver Oak College of Engineering &amp; Technology</a:t>
            </a:r>
          </a:p>
          <a:p>
            <a:r>
              <a:rPr lang="en-US" sz="2000" b="1" dirty="0">
                <a:solidFill>
                  <a:schemeClr val="accent1">
                    <a:lumMod val="75000"/>
                  </a:schemeClr>
                </a:solidFill>
                <a:latin typeface="Arial"/>
                <a:cs typeface="Arial"/>
              </a:rPr>
              <a:t>Department: Computer Science &amp; Engineering (Cyber Security)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69" y="707007"/>
            <a:ext cx="11029616"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a:solidFill>
                  <a:schemeClr val="accent1"/>
                </a:solidFill>
                <a:latin typeface="Arial"/>
                <a:cs typeface="Arial"/>
              </a:rPr>
              <a:t>Future scope</a:t>
            </a:r>
          </a:p>
        </p:txBody>
      </p:sp>
      <p:sp>
        <p:nvSpPr>
          <p:cNvPr id="6" name="TextBox 5">
            <a:extLst>
              <a:ext uri="{FF2B5EF4-FFF2-40B4-BE49-F238E27FC236}">
                <a16:creationId xmlns:a16="http://schemas.microsoft.com/office/drawing/2014/main" id="{7CE93252-D175-1E7E-232B-AE69B8DFEBAD}"/>
              </a:ext>
            </a:extLst>
          </p:cNvPr>
          <p:cNvSpPr txBox="1"/>
          <p:nvPr/>
        </p:nvSpPr>
        <p:spPr>
          <a:xfrm>
            <a:off x="535669" y="1374955"/>
            <a:ext cx="11029615" cy="5016758"/>
          </a:xfrm>
          <a:prstGeom prst="rect">
            <a:avLst/>
          </a:prstGeom>
          <a:noFill/>
        </p:spPr>
        <p:txBody>
          <a:bodyPr wrap="square" rtlCol="0">
            <a:spAutoFit/>
          </a:bodyPr>
          <a:lstStyle/>
          <a:p>
            <a:pPr marL="457200" indent="-457200" algn="just">
              <a:buFont typeface="Arial" panose="020B0604020202020204" pitchFamily="34" charset="0"/>
              <a:buChar char="•"/>
            </a:pPr>
            <a:r>
              <a:rPr lang="en-IN" sz="3200" b="1" dirty="0">
                <a:latin typeface="Times New Roman" panose="02020603050405020304" pitchFamily="18" charset="0"/>
                <a:cs typeface="Times New Roman" panose="02020603050405020304" pitchFamily="18" charset="0"/>
              </a:rPr>
              <a:t>Enhanced Encryption - </a:t>
            </a:r>
            <a:r>
              <a:rPr lang="en-IN" sz="3200" dirty="0">
                <a:latin typeface="Times New Roman" panose="02020603050405020304" pitchFamily="18" charset="0"/>
                <a:cs typeface="Times New Roman" panose="02020603050405020304" pitchFamily="18" charset="0"/>
              </a:rPr>
              <a:t>Integrate AES or RSA encryption for stronger security.</a:t>
            </a:r>
          </a:p>
          <a:p>
            <a:pPr marL="457200" indent="-457200" algn="just">
              <a:buFont typeface="Arial" panose="020B0604020202020204" pitchFamily="34" charset="0"/>
              <a:buChar char="•"/>
            </a:pPr>
            <a:r>
              <a:rPr lang="en-IN" sz="3200" b="1" dirty="0">
                <a:latin typeface="Times New Roman" panose="02020603050405020304" pitchFamily="18" charset="0"/>
                <a:cs typeface="Times New Roman" panose="02020603050405020304" pitchFamily="18" charset="0"/>
              </a:rPr>
              <a:t>Support for Other Media - </a:t>
            </a:r>
            <a:r>
              <a:rPr lang="en-IN" sz="3200" dirty="0">
                <a:latin typeface="Times New Roman" panose="02020603050405020304" pitchFamily="18" charset="0"/>
                <a:cs typeface="Times New Roman" panose="02020603050405020304" pitchFamily="18" charset="0"/>
              </a:rPr>
              <a:t>Extend steganography to audio, video, and PDFs.</a:t>
            </a:r>
          </a:p>
          <a:p>
            <a:pPr marL="457200" indent="-457200" algn="just">
              <a:buFont typeface="Arial" panose="020B0604020202020204" pitchFamily="34" charset="0"/>
              <a:buChar char="•"/>
            </a:pPr>
            <a:r>
              <a:rPr lang="en-IN" sz="3200" b="1" dirty="0">
                <a:latin typeface="Times New Roman" panose="02020603050405020304" pitchFamily="18" charset="0"/>
                <a:cs typeface="Times New Roman" panose="02020603050405020304" pitchFamily="18" charset="0"/>
              </a:rPr>
              <a:t>AI-Based Detection Prevention - </a:t>
            </a:r>
            <a:r>
              <a:rPr lang="en-IN" sz="3200" dirty="0">
                <a:latin typeface="Times New Roman" panose="02020603050405020304" pitchFamily="18" charset="0"/>
                <a:cs typeface="Times New Roman" panose="02020603050405020304" pitchFamily="18" charset="0"/>
              </a:rPr>
              <a:t>Implement techniques to evade steganalysis attacks.</a:t>
            </a:r>
          </a:p>
          <a:p>
            <a:pPr marL="457200" indent="-457200" algn="just">
              <a:buFont typeface="Arial" panose="020B0604020202020204" pitchFamily="34" charset="0"/>
              <a:buChar char="•"/>
            </a:pPr>
            <a:r>
              <a:rPr lang="en-IN" sz="3200" b="1" dirty="0">
                <a:latin typeface="Times New Roman" panose="02020603050405020304" pitchFamily="18" charset="0"/>
                <a:cs typeface="Times New Roman" panose="02020603050405020304" pitchFamily="18" charset="0"/>
              </a:rPr>
              <a:t>Cloud Integration - </a:t>
            </a:r>
            <a:r>
              <a:rPr lang="en-IN" sz="3200" dirty="0">
                <a:latin typeface="Times New Roman" panose="02020603050405020304" pitchFamily="18" charset="0"/>
                <a:cs typeface="Times New Roman" panose="02020603050405020304" pitchFamily="18" charset="0"/>
              </a:rPr>
              <a:t>Enable secure cloud-based encoding and decoding.</a:t>
            </a:r>
          </a:p>
          <a:p>
            <a:pPr marL="457200" indent="-457200" algn="just">
              <a:buFont typeface="Arial" panose="020B0604020202020204" pitchFamily="34" charset="0"/>
              <a:buChar char="•"/>
            </a:pPr>
            <a:r>
              <a:rPr lang="en-IN" sz="3200" b="1" dirty="0">
                <a:latin typeface="Times New Roman" panose="02020603050405020304" pitchFamily="18" charset="0"/>
                <a:cs typeface="Times New Roman" panose="02020603050405020304" pitchFamily="18" charset="0"/>
              </a:rPr>
              <a:t>Mobile &amp; Web App Development - </a:t>
            </a:r>
            <a:r>
              <a:rPr lang="en-IN" sz="3200" dirty="0">
                <a:latin typeface="Times New Roman" panose="02020603050405020304" pitchFamily="18" charset="0"/>
                <a:cs typeface="Times New Roman" panose="02020603050405020304" pitchFamily="18" charset="0"/>
              </a:rPr>
              <a:t>Develop cross-platform applications for wider accessibility.</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46628" y="2481083"/>
            <a:ext cx="9298744" cy="1325563"/>
          </a:xfrm>
        </p:spPr>
        <p:txBody>
          <a:bodyPr>
            <a:normAutofit/>
          </a:bodyPr>
          <a:lstStyle/>
          <a:p>
            <a:pPr algn="ctr"/>
            <a:r>
              <a:rPr lang="en-US" sz="32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Autofit/>
          </a:bodyPr>
          <a:lstStyle/>
          <a:p>
            <a:r>
              <a:rPr lang="en-US" sz="3200" b="1" dirty="0">
                <a:solidFill>
                  <a:schemeClr val="accent1"/>
                </a:solidFill>
                <a:latin typeface="Arial" panose="020B0604020202020204" pitchFamily="34" charset="0"/>
                <a:cs typeface="Arial" panose="020B0604020202020204" pitchFamily="34" charset="0"/>
              </a:rPr>
              <a:t>Problem Statement</a:t>
            </a:r>
            <a:endParaRPr lang="en-US" sz="32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1255536"/>
            <a:ext cx="11029615" cy="4673324"/>
          </a:xfrm>
        </p:spPr>
        <p:txBody>
          <a:bodyPr/>
          <a:lstStyle/>
          <a:p>
            <a:pPr marL="0" indent="0" algn="just">
              <a:buNone/>
            </a:pPr>
            <a:r>
              <a:rPr lang="en-US" sz="3200" dirty="0">
                <a:solidFill>
                  <a:srgbClr val="0F0F0F"/>
                </a:solidFill>
                <a:latin typeface="Times New Roman" panose="02020603050405020304" pitchFamily="18" charset="0"/>
                <a:ea typeface="+mn-lt"/>
                <a:cs typeface="Times New Roman" panose="02020603050405020304" pitchFamily="18" charset="0"/>
              </a:rPr>
              <a:t>This project develops a secure image steganography system using the Least Significant Bit (LSB) technique to hide encrypted text within images. It enhances security by integrating Fernet encryption, ensuring hidden data remains protected even if extracted. A user-friendly GUI-based tool enables easy encryption, embedding, extraction, and decryption. This approach strengthens covert communication and data privacy in cybersecurity applications.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Autofit/>
          </a:bodyPr>
          <a:lstStyle/>
          <a:p>
            <a:r>
              <a:rPr lang="en-US" sz="3200" b="1" dirty="0">
                <a:solidFill>
                  <a:schemeClr val="accent1"/>
                </a:solidFill>
                <a:latin typeface="Arial" panose="020B0604020202020204" pitchFamily="34" charset="0"/>
                <a:cs typeface="Arial" panose="020B0604020202020204" pitchFamily="34" charset="0"/>
              </a:rPr>
              <a:t>Technology  used</a:t>
            </a:r>
            <a:endParaRPr lang="en-US" sz="3200" dirty="0"/>
          </a:p>
        </p:txBody>
      </p:sp>
      <p:sp>
        <p:nvSpPr>
          <p:cNvPr id="8" name="TextBox 7">
            <a:extLst>
              <a:ext uri="{FF2B5EF4-FFF2-40B4-BE49-F238E27FC236}">
                <a16:creationId xmlns:a16="http://schemas.microsoft.com/office/drawing/2014/main" id="{E777C97D-4652-4147-BE52-C668C45B53D4}"/>
              </a:ext>
            </a:extLst>
          </p:cNvPr>
          <p:cNvSpPr txBox="1"/>
          <p:nvPr/>
        </p:nvSpPr>
        <p:spPr>
          <a:xfrm>
            <a:off x="649473" y="1445344"/>
            <a:ext cx="10893053" cy="3539430"/>
          </a:xfrm>
          <a:prstGeom prst="rect">
            <a:avLst/>
          </a:prstGeom>
          <a:noFill/>
        </p:spPr>
        <p:txBody>
          <a:bodyPr wrap="square" rtlCol="0">
            <a:spAutoFit/>
          </a:bodyPr>
          <a:lstStyle/>
          <a:p>
            <a:pPr marL="457200" indent="-457200" algn="just">
              <a:buFont typeface="Arial" panose="020B0604020202020204" pitchFamily="34" charset="0"/>
              <a:buChar char="•"/>
            </a:pPr>
            <a:r>
              <a:rPr lang="en-IN" sz="3200" b="1" dirty="0">
                <a:latin typeface="Times New Roman" panose="02020603050405020304" pitchFamily="18" charset="0"/>
                <a:cs typeface="Times New Roman" panose="02020603050405020304" pitchFamily="18" charset="0"/>
              </a:rPr>
              <a:t>Programming Language</a:t>
            </a:r>
            <a:r>
              <a:rPr lang="en-IN" sz="3200" dirty="0">
                <a:latin typeface="Times New Roman" panose="02020603050405020304" pitchFamily="18" charset="0"/>
                <a:cs typeface="Times New Roman" panose="02020603050405020304" pitchFamily="18" charset="0"/>
              </a:rPr>
              <a:t>: Python</a:t>
            </a:r>
          </a:p>
          <a:p>
            <a:pPr marL="457200" indent="-457200" algn="just">
              <a:buFont typeface="Arial" panose="020B0604020202020204" pitchFamily="34" charset="0"/>
              <a:buChar char="•"/>
            </a:pPr>
            <a:r>
              <a:rPr lang="en-IN" sz="3200" b="1" dirty="0">
                <a:latin typeface="Times New Roman" panose="02020603050405020304" pitchFamily="18" charset="0"/>
                <a:cs typeface="Times New Roman" panose="02020603050405020304" pitchFamily="18" charset="0"/>
              </a:rPr>
              <a:t>Libraries</a:t>
            </a:r>
            <a:r>
              <a:rPr lang="en-IN" sz="3200" dirty="0">
                <a:latin typeface="Times New Roman" panose="02020603050405020304" pitchFamily="18" charset="0"/>
                <a:cs typeface="Times New Roman" panose="02020603050405020304" pitchFamily="18" charset="0"/>
              </a:rPr>
              <a:t>: OpenCV (image processing), NumPy, </a:t>
            </a:r>
            <a:r>
              <a:rPr lang="en-IN" sz="3200" dirty="0" err="1">
                <a:latin typeface="Times New Roman" panose="02020603050405020304" pitchFamily="18" charset="0"/>
                <a:cs typeface="Times New Roman" panose="02020603050405020304" pitchFamily="18" charset="0"/>
              </a:rPr>
              <a:t>Tkinter</a:t>
            </a:r>
            <a:r>
              <a:rPr lang="en-IN" sz="3200" dirty="0">
                <a:latin typeface="Times New Roman" panose="02020603050405020304" pitchFamily="18" charset="0"/>
                <a:cs typeface="Times New Roman" panose="02020603050405020304" pitchFamily="18" charset="0"/>
              </a:rPr>
              <a:t> (GUI), Cryptography (Fernet encryption), </a:t>
            </a:r>
            <a:r>
              <a:rPr lang="en-IN" sz="3200" dirty="0" err="1">
                <a:latin typeface="Times New Roman" panose="02020603050405020304" pitchFamily="18" charset="0"/>
                <a:cs typeface="Times New Roman" panose="02020603050405020304" pitchFamily="18" charset="0"/>
              </a:rPr>
              <a:t>Hashlib</a:t>
            </a:r>
            <a:r>
              <a:rPr lang="en-IN" sz="3200" dirty="0">
                <a:latin typeface="Times New Roman" panose="02020603050405020304" pitchFamily="18" charset="0"/>
                <a:cs typeface="Times New Roman" panose="02020603050405020304" pitchFamily="18" charset="0"/>
              </a:rPr>
              <a:t>, Base64</a:t>
            </a:r>
          </a:p>
          <a:p>
            <a:pPr marL="457200" indent="-457200" algn="just">
              <a:buFont typeface="Arial" panose="020B0604020202020204" pitchFamily="34" charset="0"/>
              <a:buChar char="•"/>
            </a:pPr>
            <a:r>
              <a:rPr lang="en-IN" sz="3200" b="1" dirty="0">
                <a:latin typeface="Times New Roman" panose="02020603050405020304" pitchFamily="18" charset="0"/>
                <a:cs typeface="Times New Roman" panose="02020603050405020304" pitchFamily="18" charset="0"/>
              </a:rPr>
              <a:t>Techniques</a:t>
            </a:r>
            <a:r>
              <a:rPr lang="en-IN" sz="3200" dirty="0">
                <a:latin typeface="Times New Roman" panose="02020603050405020304" pitchFamily="18" charset="0"/>
                <a:cs typeface="Times New Roman" panose="02020603050405020304" pitchFamily="18" charset="0"/>
              </a:rPr>
              <a:t>: Least Significant Bit (LSB) Steganography, Symmetric Encryption</a:t>
            </a:r>
          </a:p>
          <a:p>
            <a:pPr marL="457200" indent="-457200" algn="just">
              <a:buFont typeface="Arial" panose="020B0604020202020204" pitchFamily="34" charset="0"/>
              <a:buChar char="•"/>
            </a:pPr>
            <a:r>
              <a:rPr lang="en-IN" sz="3200" b="1" dirty="0">
                <a:latin typeface="Times New Roman" panose="02020603050405020304" pitchFamily="18" charset="0"/>
                <a:cs typeface="Times New Roman" panose="02020603050405020304" pitchFamily="18" charset="0"/>
              </a:rPr>
              <a:t>GUI Framework</a:t>
            </a:r>
            <a:r>
              <a:rPr lang="en-IN" sz="3200" dirty="0">
                <a:latin typeface="Times New Roman" panose="02020603050405020304" pitchFamily="18" charset="0"/>
                <a:cs typeface="Times New Roman" panose="02020603050405020304" pitchFamily="18" charset="0"/>
              </a:rPr>
              <a:t>: </a:t>
            </a:r>
            <a:r>
              <a:rPr lang="en-IN" sz="3200" dirty="0" err="1">
                <a:latin typeface="Times New Roman" panose="02020603050405020304" pitchFamily="18" charset="0"/>
                <a:cs typeface="Times New Roman" panose="02020603050405020304" pitchFamily="18" charset="0"/>
              </a:rPr>
              <a:t>Tkinter</a:t>
            </a:r>
            <a:r>
              <a:rPr lang="en-IN" sz="3200" dirty="0">
                <a:latin typeface="Times New Roman" panose="02020603050405020304" pitchFamily="18" charset="0"/>
                <a:cs typeface="Times New Roman" panose="02020603050405020304" pitchFamily="18" charset="0"/>
              </a:rPr>
              <a:t> (for user-friendly interface)</a:t>
            </a:r>
          </a:p>
          <a:p>
            <a:pPr marL="457200" indent="-457200" algn="just">
              <a:buFont typeface="Arial" panose="020B0604020202020204" pitchFamily="34" charset="0"/>
              <a:buChar char="•"/>
            </a:pPr>
            <a:r>
              <a:rPr lang="en-IN" sz="3200" b="1" dirty="0">
                <a:latin typeface="Times New Roman" panose="02020603050405020304" pitchFamily="18" charset="0"/>
                <a:cs typeface="Times New Roman" panose="02020603050405020304" pitchFamily="18" charset="0"/>
              </a:rPr>
              <a:t>Image Formats Supported</a:t>
            </a:r>
            <a:r>
              <a:rPr lang="en-IN" sz="3200" dirty="0">
                <a:latin typeface="Times New Roman" panose="02020603050405020304" pitchFamily="18" charset="0"/>
                <a:cs typeface="Times New Roman" panose="02020603050405020304" pitchFamily="18" charset="0"/>
              </a:rPr>
              <a:t>: PNG, JPG, JPEG</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6" name="TextBox 5">
            <a:extLst>
              <a:ext uri="{FF2B5EF4-FFF2-40B4-BE49-F238E27FC236}">
                <a16:creationId xmlns:a16="http://schemas.microsoft.com/office/drawing/2014/main" id="{122B41A2-D7BF-F118-7F4F-F0732351B5CC}"/>
              </a:ext>
            </a:extLst>
          </p:cNvPr>
          <p:cNvSpPr txBox="1"/>
          <p:nvPr/>
        </p:nvSpPr>
        <p:spPr>
          <a:xfrm>
            <a:off x="581190" y="1302026"/>
            <a:ext cx="11029615" cy="5016758"/>
          </a:xfrm>
          <a:prstGeom prst="rect">
            <a:avLst/>
          </a:prstGeom>
          <a:noFill/>
        </p:spPr>
        <p:txBody>
          <a:bodyPr wrap="square" rtlCol="0">
            <a:spAutoFit/>
          </a:bodyPr>
          <a:lstStyle/>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Dual Security:</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Combines LSB steganography with Fernet encryption for enhanced protection.</a:t>
            </a:r>
          </a:p>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Password-Based Encryption:</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Uses hash-derived keys for secure message encoding.</a:t>
            </a:r>
          </a:p>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User-Friendly GUI:</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Simple </a:t>
            </a:r>
            <a:r>
              <a:rPr kumimoji="0" lang="en-US" altLang="en-US" sz="32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Tkinter</a:t>
            </a:r>
            <a:r>
              <a:rPr kumimoji="0" lang="en-US" altLang="en-US" sz="3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-based interface for seamless operation.</a:t>
            </a:r>
          </a:p>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Scalability:</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Can be extended to other encryption methods and media types.</a:t>
            </a:r>
          </a:p>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Robust Validation:</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Ensures error handling and key authentication to prevent unauthorized access.</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noAutofit/>
          </a:bodyPr>
          <a:lstStyle/>
          <a:p>
            <a:r>
              <a:rPr lang="en-IN" sz="3200" b="1" dirty="0">
                <a:solidFill>
                  <a:schemeClr val="accent1"/>
                </a:solidFill>
                <a:latin typeface="Arial" panose="020B0604020202020204" pitchFamily="34" charset="0"/>
                <a:cs typeface="Arial" panose="020B0604020202020204" pitchFamily="34" charset="0"/>
              </a:rPr>
              <a:t>End users</a:t>
            </a:r>
          </a:p>
        </p:txBody>
      </p:sp>
      <p:sp>
        <p:nvSpPr>
          <p:cNvPr id="5" name="TextBox 4">
            <a:extLst>
              <a:ext uri="{FF2B5EF4-FFF2-40B4-BE49-F238E27FC236}">
                <a16:creationId xmlns:a16="http://schemas.microsoft.com/office/drawing/2014/main" id="{AD49C240-F46A-9305-8A0F-62351FD9C319}"/>
              </a:ext>
            </a:extLst>
          </p:cNvPr>
          <p:cNvSpPr txBox="1"/>
          <p:nvPr/>
        </p:nvSpPr>
        <p:spPr>
          <a:xfrm>
            <a:off x="581192" y="1232452"/>
            <a:ext cx="11029616" cy="5016758"/>
          </a:xfrm>
          <a:prstGeom prst="rect">
            <a:avLst/>
          </a:prstGeom>
          <a:noFill/>
        </p:spPr>
        <p:txBody>
          <a:bodyPr wrap="square" rtlCol="0">
            <a:spAutoFit/>
          </a:bodyPr>
          <a:lstStyle/>
          <a:p>
            <a:pPr marL="457200" indent="-457200" algn="just">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Cybersecurity Professionals: </a:t>
            </a:r>
            <a:r>
              <a:rPr lang="en-US" sz="3200" dirty="0">
                <a:latin typeface="Times New Roman" panose="02020603050405020304" pitchFamily="18" charset="0"/>
                <a:cs typeface="Times New Roman" panose="02020603050405020304" pitchFamily="18" charset="0"/>
              </a:rPr>
              <a:t>For secure data transmission and covert communication.</a:t>
            </a:r>
          </a:p>
          <a:p>
            <a:pPr marL="457200" indent="-457200" algn="just">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Forensic Investigators: </a:t>
            </a:r>
            <a:r>
              <a:rPr lang="en-US" sz="3200" dirty="0">
                <a:latin typeface="Times New Roman" panose="02020603050405020304" pitchFamily="18" charset="0"/>
                <a:cs typeface="Times New Roman" panose="02020603050405020304" pitchFamily="18" charset="0"/>
              </a:rPr>
              <a:t>To hide and retrieve sensitive case-related information.</a:t>
            </a:r>
          </a:p>
          <a:p>
            <a:pPr marL="457200" indent="-457200" algn="just">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Journalists &amp; Activists: </a:t>
            </a:r>
            <a:r>
              <a:rPr lang="en-US" sz="3200" dirty="0">
                <a:latin typeface="Times New Roman" panose="02020603050405020304" pitchFamily="18" charset="0"/>
                <a:cs typeface="Times New Roman" panose="02020603050405020304" pitchFamily="18" charset="0"/>
              </a:rPr>
              <a:t>For secure communication in restricted environments.</a:t>
            </a:r>
          </a:p>
          <a:p>
            <a:pPr marL="457200" indent="-457200" algn="just">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Government &amp; Intelligence Agencies: </a:t>
            </a:r>
            <a:r>
              <a:rPr lang="en-US" sz="3200" dirty="0">
                <a:latin typeface="Times New Roman" panose="02020603050405020304" pitchFamily="18" charset="0"/>
                <a:cs typeface="Times New Roman" panose="02020603050405020304" pitchFamily="18" charset="0"/>
              </a:rPr>
              <a:t>For confidential data exchange.</a:t>
            </a:r>
          </a:p>
          <a:p>
            <a:pPr marL="457200" indent="-457200" algn="just">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General Users: </a:t>
            </a:r>
            <a:r>
              <a:rPr lang="en-US" sz="3200" dirty="0">
                <a:latin typeface="Times New Roman" panose="02020603050405020304" pitchFamily="18" charset="0"/>
                <a:cs typeface="Times New Roman" panose="02020603050405020304" pitchFamily="18" charset="0"/>
              </a:rPr>
              <a:t>Anyone needing private, encrypted data storage within images.</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noAutofit/>
          </a:bodyPr>
          <a:lstStyle/>
          <a:p>
            <a:r>
              <a:rPr lang="en-IN" sz="3200" b="1" dirty="0">
                <a:solidFill>
                  <a:schemeClr val="accent1"/>
                </a:solidFill>
                <a:latin typeface="Arial" panose="020B0604020202020204" pitchFamily="34" charset="0"/>
                <a:cs typeface="Arial" panose="020B0604020202020204" pitchFamily="34" charset="0"/>
              </a:rPr>
              <a:t>Results</a:t>
            </a:r>
          </a:p>
        </p:txBody>
      </p:sp>
      <p:pic>
        <p:nvPicPr>
          <p:cNvPr id="5" name="Picture 4">
            <a:extLst>
              <a:ext uri="{FF2B5EF4-FFF2-40B4-BE49-F238E27FC236}">
                <a16:creationId xmlns:a16="http://schemas.microsoft.com/office/drawing/2014/main" id="{68C41A9B-39DB-34C5-4ADA-DD5260F4D440}"/>
              </a:ext>
            </a:extLst>
          </p:cNvPr>
          <p:cNvPicPr>
            <a:picLocks noChangeAspect="1"/>
          </p:cNvPicPr>
          <p:nvPr/>
        </p:nvPicPr>
        <p:blipFill>
          <a:blip r:embed="rId2"/>
          <a:stretch>
            <a:fillRect/>
          </a:stretch>
        </p:blipFill>
        <p:spPr>
          <a:xfrm>
            <a:off x="511278" y="1842053"/>
            <a:ext cx="3903406" cy="4529252"/>
          </a:xfrm>
          <a:prstGeom prst="rect">
            <a:avLst/>
          </a:prstGeom>
        </p:spPr>
      </p:pic>
      <p:sp>
        <p:nvSpPr>
          <p:cNvPr id="6" name="TextBox 5">
            <a:extLst>
              <a:ext uri="{FF2B5EF4-FFF2-40B4-BE49-F238E27FC236}">
                <a16:creationId xmlns:a16="http://schemas.microsoft.com/office/drawing/2014/main" id="{44CC9C50-D370-ABC6-C178-EEC303BFDA71}"/>
              </a:ext>
            </a:extLst>
          </p:cNvPr>
          <p:cNvSpPr txBox="1"/>
          <p:nvPr/>
        </p:nvSpPr>
        <p:spPr>
          <a:xfrm>
            <a:off x="511278" y="1306844"/>
            <a:ext cx="1460656" cy="369332"/>
          </a:xfrm>
          <a:prstGeom prst="rect">
            <a:avLst/>
          </a:prstGeom>
          <a:noFill/>
        </p:spPr>
        <p:txBody>
          <a:bodyPr wrap="none" rtlCol="0">
            <a:spAutoFit/>
          </a:bodyPr>
          <a:lstStyle/>
          <a:p>
            <a:r>
              <a:rPr lang="en-IN" b="1" dirty="0">
                <a:latin typeface="Times New Roman" panose="02020603050405020304" pitchFamily="18" charset="0"/>
                <a:cs typeface="Times New Roman" panose="02020603050405020304" pitchFamily="18" charset="0"/>
              </a:rPr>
              <a:t>Python Code</a:t>
            </a:r>
          </a:p>
        </p:txBody>
      </p:sp>
      <p:pic>
        <p:nvPicPr>
          <p:cNvPr id="8" name="Picture 7">
            <a:extLst>
              <a:ext uri="{FF2B5EF4-FFF2-40B4-BE49-F238E27FC236}">
                <a16:creationId xmlns:a16="http://schemas.microsoft.com/office/drawing/2014/main" id="{E6881D4F-5932-D4EE-7046-A07A24448538}"/>
              </a:ext>
            </a:extLst>
          </p:cNvPr>
          <p:cNvPicPr>
            <a:picLocks noChangeAspect="1"/>
          </p:cNvPicPr>
          <p:nvPr/>
        </p:nvPicPr>
        <p:blipFill>
          <a:blip r:embed="rId3"/>
          <a:stretch>
            <a:fillRect/>
          </a:stretch>
        </p:blipFill>
        <p:spPr>
          <a:xfrm>
            <a:off x="4718420" y="1842053"/>
            <a:ext cx="3629168" cy="2031857"/>
          </a:xfrm>
          <a:prstGeom prst="rect">
            <a:avLst/>
          </a:prstGeom>
        </p:spPr>
      </p:pic>
      <p:sp>
        <p:nvSpPr>
          <p:cNvPr id="9" name="TextBox 8">
            <a:extLst>
              <a:ext uri="{FF2B5EF4-FFF2-40B4-BE49-F238E27FC236}">
                <a16:creationId xmlns:a16="http://schemas.microsoft.com/office/drawing/2014/main" id="{FF09AC8C-CAB6-D86B-E880-44C47862741B}"/>
              </a:ext>
            </a:extLst>
          </p:cNvPr>
          <p:cNvSpPr txBox="1"/>
          <p:nvPr/>
        </p:nvSpPr>
        <p:spPr>
          <a:xfrm>
            <a:off x="4718420" y="1352586"/>
            <a:ext cx="1794081" cy="369332"/>
          </a:xfrm>
          <a:prstGeom prst="rect">
            <a:avLst/>
          </a:prstGeom>
          <a:noFill/>
        </p:spPr>
        <p:txBody>
          <a:bodyPr wrap="none" rtlCol="0">
            <a:spAutoFit/>
          </a:bodyPr>
          <a:lstStyle/>
          <a:p>
            <a:r>
              <a:rPr lang="en-IN" b="1" dirty="0">
                <a:latin typeface="Times New Roman" panose="02020603050405020304" pitchFamily="18" charset="0"/>
                <a:cs typeface="Times New Roman" panose="02020603050405020304" pitchFamily="18" charset="0"/>
              </a:rPr>
              <a:t>Encryption GUI</a:t>
            </a:r>
          </a:p>
        </p:txBody>
      </p:sp>
      <p:sp>
        <p:nvSpPr>
          <p:cNvPr id="10" name="TextBox 9">
            <a:extLst>
              <a:ext uri="{FF2B5EF4-FFF2-40B4-BE49-F238E27FC236}">
                <a16:creationId xmlns:a16="http://schemas.microsoft.com/office/drawing/2014/main" id="{A80AB2F8-8E0E-037B-301C-562DD0EF9B25}"/>
              </a:ext>
            </a:extLst>
          </p:cNvPr>
          <p:cNvSpPr txBox="1"/>
          <p:nvPr/>
        </p:nvSpPr>
        <p:spPr>
          <a:xfrm>
            <a:off x="4718420" y="3994045"/>
            <a:ext cx="1781257" cy="369332"/>
          </a:xfrm>
          <a:prstGeom prst="rect">
            <a:avLst/>
          </a:prstGeom>
          <a:noFill/>
        </p:spPr>
        <p:txBody>
          <a:bodyPr wrap="none" rtlCol="0">
            <a:spAutoFit/>
          </a:bodyPr>
          <a:lstStyle/>
          <a:p>
            <a:r>
              <a:rPr lang="en-IN" b="1" dirty="0">
                <a:latin typeface="Times New Roman" panose="02020603050405020304" pitchFamily="18" charset="0"/>
                <a:cs typeface="Times New Roman" panose="02020603050405020304" pitchFamily="18" charset="0"/>
              </a:rPr>
              <a:t>Decryption GUI</a:t>
            </a:r>
          </a:p>
        </p:txBody>
      </p:sp>
      <p:pic>
        <p:nvPicPr>
          <p:cNvPr id="12" name="Picture 11">
            <a:extLst>
              <a:ext uri="{FF2B5EF4-FFF2-40B4-BE49-F238E27FC236}">
                <a16:creationId xmlns:a16="http://schemas.microsoft.com/office/drawing/2014/main" id="{0A41B546-BF87-D3AC-C23E-BEB8AE1872F7}"/>
              </a:ext>
            </a:extLst>
          </p:cNvPr>
          <p:cNvPicPr>
            <a:picLocks noChangeAspect="1"/>
          </p:cNvPicPr>
          <p:nvPr/>
        </p:nvPicPr>
        <p:blipFill>
          <a:blip r:embed="rId4"/>
          <a:stretch>
            <a:fillRect/>
          </a:stretch>
        </p:blipFill>
        <p:spPr>
          <a:xfrm>
            <a:off x="4718420" y="4483512"/>
            <a:ext cx="3629169" cy="1887794"/>
          </a:xfrm>
          <a:prstGeom prst="rect">
            <a:avLst/>
          </a:prstGeom>
        </p:spPr>
      </p:pic>
      <p:pic>
        <p:nvPicPr>
          <p:cNvPr id="14" name="Picture 13">
            <a:extLst>
              <a:ext uri="{FF2B5EF4-FFF2-40B4-BE49-F238E27FC236}">
                <a16:creationId xmlns:a16="http://schemas.microsoft.com/office/drawing/2014/main" id="{19682958-DF1F-6FC5-1DBC-1CC98C523159}"/>
              </a:ext>
            </a:extLst>
          </p:cNvPr>
          <p:cNvPicPr>
            <a:picLocks noChangeAspect="1"/>
          </p:cNvPicPr>
          <p:nvPr/>
        </p:nvPicPr>
        <p:blipFill>
          <a:blip r:embed="rId5"/>
          <a:stretch>
            <a:fillRect/>
          </a:stretch>
        </p:blipFill>
        <p:spPr>
          <a:xfrm>
            <a:off x="8651324" y="1819930"/>
            <a:ext cx="2819644" cy="1386960"/>
          </a:xfrm>
          <a:prstGeom prst="rect">
            <a:avLst/>
          </a:prstGeom>
        </p:spPr>
      </p:pic>
      <p:sp>
        <p:nvSpPr>
          <p:cNvPr id="15" name="TextBox 14">
            <a:extLst>
              <a:ext uri="{FF2B5EF4-FFF2-40B4-BE49-F238E27FC236}">
                <a16:creationId xmlns:a16="http://schemas.microsoft.com/office/drawing/2014/main" id="{C7DA5D69-1DEC-16C7-E48E-64310F68FE1D}"/>
              </a:ext>
            </a:extLst>
          </p:cNvPr>
          <p:cNvSpPr txBox="1"/>
          <p:nvPr/>
        </p:nvSpPr>
        <p:spPr>
          <a:xfrm>
            <a:off x="8651324" y="1354777"/>
            <a:ext cx="1832553" cy="369332"/>
          </a:xfrm>
          <a:prstGeom prst="rect">
            <a:avLst/>
          </a:prstGeom>
          <a:noFill/>
        </p:spPr>
        <p:txBody>
          <a:bodyPr wrap="none" rtlCol="0">
            <a:spAutoFit/>
          </a:bodyPr>
          <a:lstStyle/>
          <a:p>
            <a:r>
              <a:rPr lang="en-IN" b="1" dirty="0">
                <a:latin typeface="Times New Roman" panose="02020603050405020304" pitchFamily="18" charset="0"/>
                <a:cs typeface="Times New Roman" panose="02020603050405020304" pitchFamily="18" charset="0"/>
              </a:rPr>
              <a:t>Data Encryption</a:t>
            </a:r>
          </a:p>
        </p:txBody>
      </p:sp>
      <p:pic>
        <p:nvPicPr>
          <p:cNvPr id="17" name="Picture 16">
            <a:extLst>
              <a:ext uri="{FF2B5EF4-FFF2-40B4-BE49-F238E27FC236}">
                <a16:creationId xmlns:a16="http://schemas.microsoft.com/office/drawing/2014/main" id="{A86EC837-D855-6CBC-625F-7940DA0E8778}"/>
              </a:ext>
            </a:extLst>
          </p:cNvPr>
          <p:cNvPicPr>
            <a:picLocks noChangeAspect="1"/>
          </p:cNvPicPr>
          <p:nvPr/>
        </p:nvPicPr>
        <p:blipFill>
          <a:blip r:embed="rId6"/>
          <a:stretch>
            <a:fillRect/>
          </a:stretch>
        </p:blipFill>
        <p:spPr>
          <a:xfrm>
            <a:off x="8651324" y="4483512"/>
            <a:ext cx="2023394" cy="1202357"/>
          </a:xfrm>
          <a:prstGeom prst="rect">
            <a:avLst/>
          </a:prstGeom>
        </p:spPr>
      </p:pic>
      <p:sp>
        <p:nvSpPr>
          <p:cNvPr id="18" name="TextBox 17">
            <a:extLst>
              <a:ext uri="{FF2B5EF4-FFF2-40B4-BE49-F238E27FC236}">
                <a16:creationId xmlns:a16="http://schemas.microsoft.com/office/drawing/2014/main" id="{C64157CD-F944-B69E-C1DF-3C1186EDAB6B}"/>
              </a:ext>
            </a:extLst>
          </p:cNvPr>
          <p:cNvSpPr txBox="1"/>
          <p:nvPr/>
        </p:nvSpPr>
        <p:spPr>
          <a:xfrm>
            <a:off x="8651324" y="4003879"/>
            <a:ext cx="1819729" cy="369332"/>
          </a:xfrm>
          <a:prstGeom prst="rect">
            <a:avLst/>
          </a:prstGeom>
          <a:noFill/>
        </p:spPr>
        <p:txBody>
          <a:bodyPr wrap="none" rtlCol="0">
            <a:spAutoFit/>
          </a:bodyPr>
          <a:lstStyle/>
          <a:p>
            <a:r>
              <a:rPr lang="en-IN" b="1" dirty="0">
                <a:latin typeface="Times New Roman" panose="02020603050405020304" pitchFamily="18" charset="0"/>
                <a:cs typeface="Times New Roman" panose="02020603050405020304" pitchFamily="18" charset="0"/>
              </a:rPr>
              <a:t>Data Decryption</a:t>
            </a:r>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noAutofit/>
          </a:bodyPr>
          <a:lstStyle/>
          <a:p>
            <a:r>
              <a:rPr lang="en-IN" sz="3200" b="1" dirty="0">
                <a:solidFill>
                  <a:schemeClr val="accent1"/>
                </a:solidFill>
                <a:latin typeface="Arial" panose="020B0604020202020204" pitchFamily="34" charset="0"/>
                <a:cs typeface="Arial" panose="020B0604020202020204" pitchFamily="34" charset="0"/>
              </a:rPr>
              <a:t>Conclusion</a:t>
            </a:r>
          </a:p>
        </p:txBody>
      </p:sp>
      <p:sp>
        <p:nvSpPr>
          <p:cNvPr id="4" name="TextBox 3">
            <a:extLst>
              <a:ext uri="{FF2B5EF4-FFF2-40B4-BE49-F238E27FC236}">
                <a16:creationId xmlns:a16="http://schemas.microsoft.com/office/drawing/2014/main" id="{53F86C05-B37F-872D-AF9B-B4A9A4176009}"/>
              </a:ext>
            </a:extLst>
          </p:cNvPr>
          <p:cNvSpPr txBox="1"/>
          <p:nvPr/>
        </p:nvSpPr>
        <p:spPr>
          <a:xfrm>
            <a:off x="581192" y="1347019"/>
            <a:ext cx="10942213" cy="4524315"/>
          </a:xfrm>
          <a:prstGeom prst="rect">
            <a:avLst/>
          </a:prstGeom>
          <a:noFill/>
        </p:spPr>
        <p:txBody>
          <a:bodyPr wrap="square" rtlCol="0">
            <a:spAutoFit/>
          </a:bodyPr>
          <a:lstStyle/>
          <a:p>
            <a:pPr algn="just"/>
            <a:r>
              <a:rPr lang="en-US" sz="3200" dirty="0">
                <a:latin typeface="Times New Roman" panose="02020603050405020304" pitchFamily="18" charset="0"/>
                <a:cs typeface="Times New Roman" panose="02020603050405020304" pitchFamily="18" charset="0"/>
              </a:rPr>
              <a:t>This project provides a </a:t>
            </a:r>
            <a:r>
              <a:rPr lang="en-US" sz="3200" b="1" dirty="0">
                <a:latin typeface="Times New Roman" panose="02020603050405020304" pitchFamily="18" charset="0"/>
                <a:cs typeface="Times New Roman" panose="02020603050405020304" pitchFamily="18" charset="0"/>
              </a:rPr>
              <a:t>secure and efficient steganography system</a:t>
            </a:r>
            <a:r>
              <a:rPr lang="en-US" sz="3200" dirty="0">
                <a:latin typeface="Times New Roman" panose="02020603050405020304" pitchFamily="18" charset="0"/>
                <a:cs typeface="Times New Roman" panose="02020603050405020304" pitchFamily="18" charset="0"/>
              </a:rPr>
              <a:t> by integrating </a:t>
            </a:r>
            <a:r>
              <a:rPr lang="en-US" sz="3200" b="1" dirty="0">
                <a:latin typeface="Times New Roman" panose="02020603050405020304" pitchFamily="18" charset="0"/>
                <a:cs typeface="Times New Roman" panose="02020603050405020304" pitchFamily="18" charset="0"/>
              </a:rPr>
              <a:t>LSB image hiding with Fernet encryption</a:t>
            </a:r>
            <a:r>
              <a:rPr lang="en-US" sz="3200" dirty="0">
                <a:latin typeface="Times New Roman" panose="02020603050405020304" pitchFamily="18" charset="0"/>
                <a:cs typeface="Times New Roman" panose="02020603050405020304" pitchFamily="18" charset="0"/>
              </a:rPr>
              <a:t>, ensuring both </a:t>
            </a:r>
            <a:r>
              <a:rPr lang="en-US" sz="3200" b="1" dirty="0">
                <a:latin typeface="Times New Roman" panose="02020603050405020304" pitchFamily="18" charset="0"/>
                <a:cs typeface="Times New Roman" panose="02020603050405020304" pitchFamily="18" charset="0"/>
              </a:rPr>
              <a:t>data confidentiality and covert communication</a:t>
            </a:r>
            <a:r>
              <a:rPr lang="en-US" sz="3200" dirty="0">
                <a:latin typeface="Times New Roman" panose="02020603050405020304" pitchFamily="18" charset="0"/>
                <a:cs typeface="Times New Roman" panose="02020603050405020304" pitchFamily="18" charset="0"/>
              </a:rPr>
              <a:t>. The </a:t>
            </a:r>
            <a:r>
              <a:rPr lang="en-US" sz="3200" b="1" dirty="0">
                <a:latin typeface="Times New Roman" panose="02020603050405020304" pitchFamily="18" charset="0"/>
                <a:cs typeface="Times New Roman" panose="02020603050405020304" pitchFamily="18" charset="0"/>
              </a:rPr>
              <a:t>user-friendly GUI</a:t>
            </a:r>
            <a:r>
              <a:rPr lang="en-US" sz="3200" dirty="0">
                <a:latin typeface="Times New Roman" panose="02020603050405020304" pitchFamily="18" charset="0"/>
                <a:cs typeface="Times New Roman" panose="02020603050405020304" pitchFamily="18" charset="0"/>
              </a:rPr>
              <a:t> simplifies encryption and decryption, making it accessible for various users, from cybersecurity professionals to general users. With </a:t>
            </a:r>
            <a:r>
              <a:rPr lang="en-US" sz="3200" b="1" dirty="0">
                <a:latin typeface="Times New Roman" panose="02020603050405020304" pitchFamily="18" charset="0"/>
                <a:cs typeface="Times New Roman" panose="02020603050405020304" pitchFamily="18" charset="0"/>
              </a:rPr>
              <a:t>scalability and future enhancements</a:t>
            </a:r>
            <a:r>
              <a:rPr lang="en-US" sz="3200" dirty="0">
                <a:latin typeface="Times New Roman" panose="02020603050405020304" pitchFamily="18" charset="0"/>
                <a:cs typeface="Times New Roman" panose="02020603050405020304" pitchFamily="18" charset="0"/>
              </a:rPr>
              <a:t>, this system has the potential to evolve into a </a:t>
            </a:r>
            <a:r>
              <a:rPr lang="en-US" sz="3200" b="1" dirty="0">
                <a:latin typeface="Times New Roman" panose="02020603050405020304" pitchFamily="18" charset="0"/>
                <a:cs typeface="Times New Roman" panose="02020603050405020304" pitchFamily="18" charset="0"/>
              </a:rPr>
              <a:t>robust, multi-platform security tool</a:t>
            </a:r>
            <a:r>
              <a:rPr lang="en-US" sz="3200" dirty="0">
                <a:latin typeface="Times New Roman" panose="02020603050405020304" pitchFamily="18" charset="0"/>
                <a:cs typeface="Times New Roman" panose="02020603050405020304" pitchFamily="18" charset="0"/>
              </a:rPr>
              <a:t> for secure data transmission.</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noAutofit/>
          </a:bodyPr>
          <a:lstStyle/>
          <a:p>
            <a:r>
              <a:rPr lang="en-IN" sz="3200" b="1" dirty="0">
                <a:solidFill>
                  <a:schemeClr val="accent1"/>
                </a:solidFill>
                <a:latin typeface="Arial" panose="020B0604020202020204" pitchFamily="34" charset="0"/>
                <a:cs typeface="Arial" panose="020B0604020202020204" pitchFamily="34" charset="0"/>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r>
              <a:rPr lang="en-IN" sz="2800" dirty="0">
                <a:latin typeface="Times New Roman" panose="02020603050405020304" pitchFamily="18" charset="0"/>
                <a:cs typeface="Times New Roman" panose="02020603050405020304" pitchFamily="18" charset="0"/>
                <a:hlinkClick r:id="rId2"/>
              </a:rPr>
              <a:t>https://github.com/OMMISTRY197/Steganography.git</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87</TotalTime>
  <Words>468</Words>
  <Application>Microsoft Office PowerPoint</Application>
  <PresentationFormat>Widescreen</PresentationFormat>
  <Paragraphs>54</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Times New Roman</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Om Mistry</cp:lastModifiedBy>
  <cp:revision>25</cp:revision>
  <dcterms:created xsi:type="dcterms:W3CDTF">2021-05-26T16:50:10Z</dcterms:created>
  <dcterms:modified xsi:type="dcterms:W3CDTF">2025-02-21T17:40:26Z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