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72E7BB-7DB9-4553-B8D3-470A998DCECD}" v="4" dt="2025-04-13T06:28:36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 Mistry" userId="115d5f1740d84833" providerId="LiveId" clId="{E972E7BB-7DB9-4553-B8D3-470A998DCECD}"/>
    <pc:docChg chg="undo custSel addSld delSld modSld">
      <pc:chgData name="Om Mistry" userId="115d5f1740d84833" providerId="LiveId" clId="{E972E7BB-7DB9-4553-B8D3-470A998DCECD}" dt="2025-04-13T06:29:23.245" v="85" actId="1076"/>
      <pc:docMkLst>
        <pc:docMk/>
      </pc:docMkLst>
      <pc:sldChg chg="modSp mod">
        <pc:chgData name="Om Mistry" userId="115d5f1740d84833" providerId="LiveId" clId="{E972E7BB-7DB9-4553-B8D3-470A998DCECD}" dt="2025-04-13T06:08:52.759" v="7"/>
        <pc:sldMkLst>
          <pc:docMk/>
          <pc:sldMk cId="3341373114" sldId="264"/>
        </pc:sldMkLst>
        <pc:spChg chg="mod">
          <ac:chgData name="Om Mistry" userId="115d5f1740d84833" providerId="LiveId" clId="{E972E7BB-7DB9-4553-B8D3-470A998DCECD}" dt="2025-04-13T06:08:52.759" v="7"/>
          <ac:spMkLst>
            <pc:docMk/>
            <pc:sldMk cId="3341373114" sldId="264"/>
            <ac:spMk id="3" creationId="{DA7827D1-8E08-7DB1-663E-4533D66FFA60}"/>
          </ac:spMkLst>
        </pc:spChg>
      </pc:sldChg>
      <pc:sldChg chg="addSp delSp modSp new mod">
        <pc:chgData name="Om Mistry" userId="115d5f1740d84833" providerId="LiveId" clId="{E972E7BB-7DB9-4553-B8D3-470A998DCECD}" dt="2025-04-13T06:12:16.096" v="30" actId="14100"/>
        <pc:sldMkLst>
          <pc:docMk/>
          <pc:sldMk cId="379361703" sldId="265"/>
        </pc:sldMkLst>
        <pc:spChg chg="mod">
          <ac:chgData name="Om Mistry" userId="115d5f1740d84833" providerId="LiveId" clId="{E972E7BB-7DB9-4553-B8D3-470A998DCECD}" dt="2025-04-13T06:10:08.678" v="25" actId="113"/>
          <ac:spMkLst>
            <pc:docMk/>
            <pc:sldMk cId="379361703" sldId="265"/>
            <ac:spMk id="2" creationId="{2E25EA19-94ED-81AB-B229-A926DD643CE2}"/>
          </ac:spMkLst>
        </pc:spChg>
        <pc:spChg chg="del">
          <ac:chgData name="Om Mistry" userId="115d5f1740d84833" providerId="LiveId" clId="{E972E7BB-7DB9-4553-B8D3-470A998DCECD}" dt="2025-04-13T06:12:01.467" v="26" actId="22"/>
          <ac:spMkLst>
            <pc:docMk/>
            <pc:sldMk cId="379361703" sldId="265"/>
            <ac:spMk id="3" creationId="{5F214B4F-976E-7F41-054C-78AC3841E619}"/>
          </ac:spMkLst>
        </pc:spChg>
        <pc:picChg chg="add mod ord">
          <ac:chgData name="Om Mistry" userId="115d5f1740d84833" providerId="LiveId" clId="{E972E7BB-7DB9-4553-B8D3-470A998DCECD}" dt="2025-04-13T06:12:16.096" v="30" actId="14100"/>
          <ac:picMkLst>
            <pc:docMk/>
            <pc:sldMk cId="379361703" sldId="265"/>
            <ac:picMk id="5" creationId="{5448F6A4-0C05-85A3-13C9-6B8FCB1D1780}"/>
          </ac:picMkLst>
        </pc:picChg>
      </pc:sldChg>
      <pc:sldChg chg="addSp delSp modSp new mod">
        <pc:chgData name="Om Mistry" userId="115d5f1740d84833" providerId="LiveId" clId="{E972E7BB-7DB9-4553-B8D3-470A998DCECD}" dt="2025-04-13T06:15:07.946" v="42" actId="14100"/>
        <pc:sldMkLst>
          <pc:docMk/>
          <pc:sldMk cId="2023382358" sldId="266"/>
        </pc:sldMkLst>
        <pc:spChg chg="mod">
          <ac:chgData name="Om Mistry" userId="115d5f1740d84833" providerId="LiveId" clId="{E972E7BB-7DB9-4553-B8D3-470A998DCECD}" dt="2025-04-13T06:13:54.554" v="34" actId="14100"/>
          <ac:spMkLst>
            <pc:docMk/>
            <pc:sldMk cId="2023382358" sldId="266"/>
            <ac:spMk id="2" creationId="{F8B90750-D65E-1602-76DD-0A8DD9D33F9C}"/>
          </ac:spMkLst>
        </pc:spChg>
        <pc:spChg chg="del mod">
          <ac:chgData name="Om Mistry" userId="115d5f1740d84833" providerId="LiveId" clId="{E972E7BB-7DB9-4553-B8D3-470A998DCECD}" dt="2025-04-13T06:14:38.642" v="36" actId="22"/>
          <ac:spMkLst>
            <pc:docMk/>
            <pc:sldMk cId="2023382358" sldId="266"/>
            <ac:spMk id="3" creationId="{B2121EF2-FA85-8075-19F8-0114678757D4}"/>
          </ac:spMkLst>
        </pc:spChg>
        <pc:picChg chg="add mod ord">
          <ac:chgData name="Om Mistry" userId="115d5f1740d84833" providerId="LiveId" clId="{E972E7BB-7DB9-4553-B8D3-470A998DCECD}" dt="2025-04-13T06:15:07.946" v="42" actId="14100"/>
          <ac:picMkLst>
            <pc:docMk/>
            <pc:sldMk cId="2023382358" sldId="266"/>
            <ac:picMk id="5" creationId="{82D9F29B-0401-0C38-C448-2E0BE32B2DC5}"/>
          </ac:picMkLst>
        </pc:picChg>
      </pc:sldChg>
      <pc:sldChg chg="new del">
        <pc:chgData name="Om Mistry" userId="115d5f1740d84833" providerId="LiveId" clId="{E972E7BB-7DB9-4553-B8D3-470A998DCECD}" dt="2025-04-13T06:16:27.326" v="44" actId="47"/>
        <pc:sldMkLst>
          <pc:docMk/>
          <pc:sldMk cId="2435425999" sldId="267"/>
        </pc:sldMkLst>
      </pc:sldChg>
      <pc:sldChg chg="addSp delSp modSp new mod">
        <pc:chgData name="Om Mistry" userId="115d5f1740d84833" providerId="LiveId" clId="{E972E7BB-7DB9-4553-B8D3-470A998DCECD}" dt="2025-04-13T06:29:23.245" v="85" actId="1076"/>
        <pc:sldMkLst>
          <pc:docMk/>
          <pc:sldMk cId="3578537089" sldId="267"/>
        </pc:sldMkLst>
        <pc:spChg chg="del mod">
          <ac:chgData name="Om Mistry" userId="115d5f1740d84833" providerId="LiveId" clId="{E972E7BB-7DB9-4553-B8D3-470A998DCECD}" dt="2025-04-13T06:17:01.269" v="59" actId="478"/>
          <ac:spMkLst>
            <pc:docMk/>
            <pc:sldMk cId="3578537089" sldId="267"/>
            <ac:spMk id="2" creationId="{7423F804-9AF6-492C-BEDE-DBE2573421C6}"/>
          </ac:spMkLst>
        </pc:spChg>
        <pc:spChg chg="add del mod">
          <ac:chgData name="Om Mistry" userId="115d5f1740d84833" providerId="LiveId" clId="{E972E7BB-7DB9-4553-B8D3-470A998DCECD}" dt="2025-04-13T06:18:11.777" v="74" actId="1076"/>
          <ac:spMkLst>
            <pc:docMk/>
            <pc:sldMk cId="3578537089" sldId="267"/>
            <ac:spMk id="3" creationId="{3E2327E2-931D-44D4-0CB1-84B8E64BF0E9}"/>
          </ac:spMkLst>
        </pc:spChg>
        <pc:spChg chg="add mod">
          <ac:chgData name="Om Mistry" userId="115d5f1740d84833" providerId="LiveId" clId="{E972E7BB-7DB9-4553-B8D3-470A998DCECD}" dt="2025-04-13T06:16:39.098" v="47"/>
          <ac:spMkLst>
            <pc:docMk/>
            <pc:sldMk cId="3578537089" sldId="267"/>
            <ac:spMk id="4" creationId="{79CA02EB-2C35-412A-6B55-3100E614982C}"/>
          </ac:spMkLst>
        </pc:spChg>
        <pc:spChg chg="add mod">
          <ac:chgData name="Om Mistry" userId="115d5f1740d84833" providerId="LiveId" clId="{E972E7BB-7DB9-4553-B8D3-470A998DCECD}" dt="2025-04-13T06:29:23.245" v="85" actId="1076"/>
          <ac:spMkLst>
            <pc:docMk/>
            <pc:sldMk cId="3578537089" sldId="267"/>
            <ac:spMk id="5" creationId="{09A51B6C-3B85-203C-55C3-DDD538E9A9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MMISTRY197/top_tourist_states_in_india_202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ourism.gov.in/sites/default/files/2024-02/India%20Tourism%20Statistics%202023-English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76EB-03F3-21AB-6930-5ADDE4CB5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Python Libraries NumPy, Pandas &amp; Matplotlib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29135-E240-81EA-503A-A18B26F93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Mini Project on Basic Data Analysis</a:t>
            </a:r>
            <a:br>
              <a:rPr lang="en-US" dirty="0"/>
            </a:br>
            <a:r>
              <a:rPr lang="en-US" dirty="0"/>
              <a:t>Presented by: Om </a:t>
            </a:r>
            <a:r>
              <a:rPr lang="en-US" dirty="0" err="1"/>
              <a:t>mistry</a:t>
            </a:r>
            <a:r>
              <a:rPr lang="en-US" dirty="0"/>
              <a:t>(2401030730001)</a:t>
            </a:r>
            <a:br>
              <a:rPr lang="en-US" dirty="0"/>
            </a:br>
            <a:r>
              <a:rPr lang="en-US" dirty="0"/>
              <a:t>Branch: </a:t>
            </a:r>
            <a:r>
              <a:rPr lang="en-US" dirty="0" err="1"/>
              <a:t>Cse</a:t>
            </a:r>
            <a:r>
              <a:rPr lang="en-US" dirty="0"/>
              <a:t>(Cyber security)</a:t>
            </a:r>
            <a:br>
              <a:rPr lang="en-IN" dirty="0"/>
            </a:br>
            <a:r>
              <a:rPr lang="en-IN" dirty="0"/>
              <a:t>semester: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777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EA19-94ED-81AB-B229-A926DD64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48166"/>
          </a:xfrm>
        </p:spPr>
        <p:txBody>
          <a:bodyPr/>
          <a:lstStyle/>
          <a:p>
            <a:r>
              <a:rPr lang="en-US" b="1" dirty="0"/>
              <a:t>Code snippet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48F6A4-0C05-85A3-13C9-6B8FCB1D1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366684"/>
            <a:ext cx="9905998" cy="4660490"/>
          </a:xfrm>
        </p:spPr>
      </p:pic>
    </p:spTree>
    <p:extLst>
      <p:ext uri="{BB962C8B-B14F-4D97-AF65-F5344CB8AC3E}">
        <p14:creationId xmlns:p14="http://schemas.microsoft.com/office/powerpoint/2010/main" val="37936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90750-D65E-1602-76DD-0A8DD9D33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38334"/>
          </a:xfrm>
        </p:spPr>
        <p:txBody>
          <a:bodyPr/>
          <a:lstStyle/>
          <a:p>
            <a:r>
              <a:rPr lang="en-IN" b="1" dirty="0"/>
              <a:t>Output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D9F29B-0401-0C38-C448-2E0BE32B2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356852"/>
            <a:ext cx="9905998" cy="4699819"/>
          </a:xfrm>
        </p:spPr>
      </p:pic>
    </p:spTree>
    <p:extLst>
      <p:ext uri="{BB962C8B-B14F-4D97-AF65-F5344CB8AC3E}">
        <p14:creationId xmlns:p14="http://schemas.microsoft.com/office/powerpoint/2010/main" val="2023382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327E2-931D-44D4-0CB1-84B8E64BF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62906"/>
            <a:ext cx="9905999" cy="2450333"/>
          </a:xfrm>
        </p:spPr>
        <p:txBody>
          <a:bodyPr/>
          <a:lstStyle/>
          <a:p>
            <a:pPr marL="0" indent="0" algn="ctr">
              <a:buNone/>
            </a:pPr>
            <a:r>
              <a:rPr lang="en-US" sz="7200" dirty="0"/>
              <a:t>Thank You!</a:t>
            </a:r>
          </a:p>
          <a:p>
            <a:pPr marL="0" indent="0" algn="ctr">
              <a:buNone/>
            </a:pPr>
            <a:r>
              <a:rPr lang="en-US" dirty="0"/>
              <a:t>“Feel free to explore the code and provide feedback.”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A51B6C-3B85-203C-55C3-DDD538E9A961}"/>
              </a:ext>
            </a:extLst>
          </p:cNvPr>
          <p:cNvSpPr txBox="1"/>
          <p:nvPr/>
        </p:nvSpPr>
        <p:spPr>
          <a:xfrm>
            <a:off x="2092595" y="4945626"/>
            <a:ext cx="800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 Repo: </a:t>
            </a:r>
            <a:r>
              <a:rPr lang="en-US" u="sng" dirty="0">
                <a:solidFill>
                  <a:srgbClr val="00B0F0"/>
                </a:solidFill>
                <a:hlinkClick r:id="rId2"/>
              </a:rPr>
              <a:t>https://github.com/OMMISTRY197/top_tourist_states_in_india_2023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3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5 Python Libraries for Data Science You Should Know">
            <a:extLst>
              <a:ext uri="{FF2B5EF4-FFF2-40B4-BE49-F238E27FC236}">
                <a16:creationId xmlns:a16="http://schemas.microsoft.com/office/drawing/2014/main" id="{AB607F85-B1E6-8704-3DD5-5950A5F9A1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38A931-7BD3-8AF1-02B6-8369EEECA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791497"/>
            <a:ext cx="6976854" cy="585648"/>
          </a:xfrm>
        </p:spPr>
        <p:txBody>
          <a:bodyPr/>
          <a:lstStyle/>
          <a:p>
            <a:r>
              <a:rPr lang="en-IN" b="1" dirty="0"/>
              <a:t>What Are Python Libraries?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AF706-205E-1D7C-FBFC-449C6F0E5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858297"/>
            <a:ext cx="9531127" cy="393290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Python libraries are collections of pre-written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They help perform tasks easily and efficiently.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Useful for data analysis, visualization, machine learning,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Libraries save time and reduce coding effort.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In this project, we use NumPy, Pandas, and Matplotlib.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8964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8A7C-C6D2-D986-3C63-0E0BF05A5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91" y="592666"/>
            <a:ext cx="3856037" cy="1040117"/>
          </a:xfrm>
        </p:spPr>
        <p:txBody>
          <a:bodyPr/>
          <a:lstStyle/>
          <a:p>
            <a:r>
              <a:rPr lang="en-IN" b="1" dirty="0"/>
              <a:t>Introduction to NumPy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EA4FF-D503-D5A9-0EB5-4195FDE10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848465"/>
            <a:ext cx="3856037" cy="3942735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NumPy = Numerical Python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Offers support for arrays and mathematical operations.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Super fast and efficient for numerical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Core feature: </a:t>
            </a:r>
            <a:r>
              <a:rPr lang="en-US" sz="2000" dirty="0" err="1"/>
              <a:t>ndarray</a:t>
            </a:r>
            <a:r>
              <a:rPr lang="en-US" sz="2000" dirty="0"/>
              <a:t> (n-dimensional array)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2050" name="Picture 2" descr="Python NumPy Tutorial for Data Science - TechVidvan">
            <a:extLst>
              <a:ext uri="{FF2B5EF4-FFF2-40B4-BE49-F238E27FC236}">
                <a16:creationId xmlns:a16="http://schemas.microsoft.com/office/drawing/2014/main" id="{2D481DFC-7688-3E06-86F4-E86B0536F9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747252"/>
            <a:ext cx="5891213" cy="504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24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CC71-5C34-AEEF-012D-2D0C3FF7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57998"/>
          </a:xfrm>
        </p:spPr>
        <p:txBody>
          <a:bodyPr/>
          <a:lstStyle/>
          <a:p>
            <a:r>
              <a:rPr lang="en-IN" b="1" dirty="0"/>
              <a:t>Basic NumPy Example</a:t>
            </a:r>
          </a:p>
        </p:txBody>
      </p:sp>
      <p:pic>
        <p:nvPicPr>
          <p:cNvPr id="3074" name="Picture 2" descr="Unlocking the Power of NumPy in Python: A Comprehensive Guide">
            <a:extLst>
              <a:ext uri="{FF2B5EF4-FFF2-40B4-BE49-F238E27FC236}">
                <a16:creationId xmlns:a16="http://schemas.microsoft.com/office/drawing/2014/main" id="{61C52874-F12C-FE5F-B8E5-A84BC255B6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834" y="1528458"/>
            <a:ext cx="7383155" cy="453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27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2680-E237-90FC-DCCE-1E114910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91" y="592666"/>
            <a:ext cx="3856037" cy="971291"/>
          </a:xfrm>
        </p:spPr>
        <p:txBody>
          <a:bodyPr/>
          <a:lstStyle/>
          <a:p>
            <a:r>
              <a:rPr lang="en-IN" b="1" dirty="0"/>
              <a:t>Introduction to Pandas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8C029-6DAB-D226-0AD9-EA4D875CA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91" y="1799304"/>
            <a:ext cx="3856037" cy="3923070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Pandas is used for data manipulation and analysis.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Works with Series (1D) and </a:t>
            </a:r>
            <a:r>
              <a:rPr lang="en-US" sz="2000" dirty="0" err="1"/>
              <a:t>DataFrames</a:t>
            </a:r>
            <a:r>
              <a:rPr lang="en-US" sz="2000" dirty="0"/>
              <a:t> (2D).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Ideal for working with tabular (CSV)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Simplifies data cleaning, filtering, and transformation.</a:t>
            </a:r>
            <a:endParaRPr lang="en-IN" sz="2000" dirty="0"/>
          </a:p>
        </p:txBody>
      </p:sp>
      <p:pic>
        <p:nvPicPr>
          <p:cNvPr id="4099" name="Picture 3" descr="What is Pandas and use cases of Pandas? - DevOpsSchool.com">
            <a:extLst>
              <a:ext uri="{FF2B5EF4-FFF2-40B4-BE49-F238E27FC236}">
                <a16:creationId xmlns:a16="http://schemas.microsoft.com/office/drawing/2014/main" id="{7F88B0A3-AC9C-2DD3-34F5-2799662D7C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082" y="740150"/>
            <a:ext cx="5891213" cy="498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4EBD-6F3B-68A1-C0E9-91A04A64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59524"/>
            <a:ext cx="9905998" cy="748166"/>
          </a:xfrm>
        </p:spPr>
        <p:txBody>
          <a:bodyPr/>
          <a:lstStyle/>
          <a:p>
            <a:r>
              <a:rPr lang="en-IN" b="1" dirty="0"/>
              <a:t>Basic Pandas Example</a:t>
            </a:r>
          </a:p>
        </p:txBody>
      </p:sp>
      <p:pic>
        <p:nvPicPr>
          <p:cNvPr id="5122" name="Picture 2" descr="30+ Python Pandas Interview Questions and Answers">
            <a:extLst>
              <a:ext uri="{FF2B5EF4-FFF2-40B4-BE49-F238E27FC236}">
                <a16:creationId xmlns:a16="http://schemas.microsoft.com/office/drawing/2014/main" id="{24D9BEDC-F0D2-C739-2FCC-8663DCA4B1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549" y="1455175"/>
            <a:ext cx="8287723" cy="469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256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Matplotlib: Visualization with Python — Data Science Notes">
            <a:extLst>
              <a:ext uri="{FF2B5EF4-FFF2-40B4-BE49-F238E27FC236}">
                <a16:creationId xmlns:a16="http://schemas.microsoft.com/office/drawing/2014/main" id="{0CBC228D-7A8B-0F8C-4889-F81C9C97F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BF0312-7F35-46C7-1E68-D965B4CE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5834198" cy="629264"/>
          </a:xfrm>
        </p:spPr>
        <p:txBody>
          <a:bodyPr/>
          <a:lstStyle/>
          <a:p>
            <a:r>
              <a:rPr lang="en-IN" b="1" dirty="0"/>
              <a:t>Introduction to Matplotlib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F1C03-F3E6-17F5-5B3A-0E35168C6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848466"/>
            <a:ext cx="10064183" cy="2733368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Matplotlib</a:t>
            </a:r>
            <a:r>
              <a:rPr lang="en-US" sz="2400" dirty="0"/>
              <a:t> is a powerful Python library for </a:t>
            </a:r>
            <a:r>
              <a:rPr lang="en-US" sz="2400" b="1" dirty="0"/>
              <a:t>data visualization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helps you create </a:t>
            </a:r>
            <a:r>
              <a:rPr lang="en-US" sz="2400" b="1" dirty="0"/>
              <a:t>graphs and charts</a:t>
            </a:r>
            <a:r>
              <a:rPr lang="en-US" sz="2400" dirty="0"/>
              <a:t> like line plots, bar graphs, pie charts, and more.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Works well with </a:t>
            </a:r>
            <a:r>
              <a:rPr lang="en-US" sz="2400" b="1" dirty="0"/>
              <a:t>NumPy</a:t>
            </a:r>
            <a:r>
              <a:rPr lang="en-US" sz="2400" dirty="0"/>
              <a:t> and </a:t>
            </a:r>
            <a:r>
              <a:rPr lang="en-US" sz="2400" b="1" dirty="0"/>
              <a:t>Pandas</a:t>
            </a:r>
            <a:r>
              <a:rPr lang="en-US" sz="2400" dirty="0"/>
              <a:t> for visualizing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Helps to </a:t>
            </a:r>
            <a:r>
              <a:rPr lang="en-US" sz="2400" b="1" dirty="0"/>
              <a:t>understand data patterns</a:t>
            </a:r>
            <a:r>
              <a:rPr lang="en-US" sz="2400" dirty="0"/>
              <a:t> and trends easily.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Commonly used in </a:t>
            </a:r>
            <a:r>
              <a:rPr lang="en-US" sz="2400" b="1" dirty="0"/>
              <a:t>data science</a:t>
            </a:r>
            <a:r>
              <a:rPr lang="en-US" sz="2400" dirty="0"/>
              <a:t>, </a:t>
            </a:r>
            <a:r>
              <a:rPr lang="en-US" sz="2400" b="1" dirty="0"/>
              <a:t>research</a:t>
            </a:r>
            <a:r>
              <a:rPr lang="en-US" sz="2400" dirty="0"/>
              <a:t>, and </a:t>
            </a:r>
            <a:r>
              <a:rPr lang="en-US" sz="2400" b="1" dirty="0"/>
              <a:t>reports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431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2E3D-CCF8-D59D-9E85-7B96994A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7495"/>
          </a:xfrm>
        </p:spPr>
        <p:txBody>
          <a:bodyPr/>
          <a:lstStyle/>
          <a:p>
            <a:r>
              <a:rPr lang="en-IN" b="1" dirty="0"/>
              <a:t>Basic Matplotlib Example</a:t>
            </a:r>
          </a:p>
        </p:txBody>
      </p:sp>
      <p:pic>
        <p:nvPicPr>
          <p:cNvPr id="7170" name="Picture 2" descr="An Introduction to Matplotlib for Beginners">
            <a:extLst>
              <a:ext uri="{FF2B5EF4-FFF2-40B4-BE49-F238E27FC236}">
                <a16:creationId xmlns:a16="http://schemas.microsoft.com/office/drawing/2014/main" id="{215439F4-41F9-4D1B-9DA3-E68B8A8D7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296" y="1539669"/>
            <a:ext cx="8249265" cy="461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17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A01A-2FC8-7F0A-EAA0-A9D3CF831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6824"/>
          </a:xfrm>
        </p:spPr>
        <p:txBody>
          <a:bodyPr/>
          <a:lstStyle/>
          <a:p>
            <a:r>
              <a:rPr lang="en-IN" b="1" dirty="0"/>
              <a:t>Mini 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827D1-8E08-7DB1-663E-4533D66FF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92826"/>
            <a:ext cx="9905999" cy="4345859"/>
          </a:xfrm>
        </p:spPr>
        <p:txBody>
          <a:bodyPr/>
          <a:lstStyle/>
          <a:p>
            <a:r>
              <a:rPr lang="en-US" b="1" dirty="0"/>
              <a:t>Project Title: </a:t>
            </a:r>
            <a:r>
              <a:rPr lang="en-US" dirty="0"/>
              <a:t>Top Tourist States in India – 2023</a:t>
            </a:r>
          </a:p>
          <a:p>
            <a:r>
              <a:rPr lang="en-US" b="1" dirty="0"/>
              <a:t>Objective: </a:t>
            </a:r>
            <a:r>
              <a:rPr lang="en-US" dirty="0"/>
              <a:t>Analyze and visualize the number of domestic and foreign tourists visiting top Indian states in 2023.</a:t>
            </a:r>
          </a:p>
          <a:p>
            <a:r>
              <a:rPr lang="en-US" b="1" dirty="0"/>
              <a:t>Libraries Used: </a:t>
            </a:r>
            <a:r>
              <a:rPr lang="en-US" dirty="0"/>
              <a:t>Pandas, Matplotlib</a:t>
            </a:r>
          </a:p>
          <a:p>
            <a:r>
              <a:rPr lang="en-US" b="1" dirty="0"/>
              <a:t>Dataset: </a:t>
            </a:r>
            <a:r>
              <a:rPr lang="en-US" dirty="0"/>
              <a:t>Visitor numbers for Indian states in 2023 (sourced from the official </a:t>
            </a:r>
            <a:r>
              <a:rPr lang="en-US" dirty="0">
                <a:hlinkClick r:id="rId2"/>
              </a:rPr>
              <a:t>India Tourism Statistics 2023</a:t>
            </a:r>
            <a:r>
              <a:rPr lang="en-US" dirty="0"/>
              <a:t>)</a:t>
            </a:r>
          </a:p>
          <a:p>
            <a:r>
              <a:rPr lang="en-US" b="1" dirty="0"/>
              <a:t>Goal: </a:t>
            </a:r>
            <a:r>
              <a:rPr lang="en-US" dirty="0"/>
              <a:t>Create a bar chart to compare state-wise tourism.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1373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84</TotalTime>
  <Words>342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Advanced Python Libraries NumPy, Pandas &amp; Matplotlib</vt:lpstr>
      <vt:lpstr>What Are Python Libraries?</vt:lpstr>
      <vt:lpstr>Introduction to NumPy</vt:lpstr>
      <vt:lpstr>Basic NumPy Example</vt:lpstr>
      <vt:lpstr>Introduction to Pandas</vt:lpstr>
      <vt:lpstr>Basic Pandas Example</vt:lpstr>
      <vt:lpstr>Introduction to Matplotlib</vt:lpstr>
      <vt:lpstr>Basic Matplotlib Example</vt:lpstr>
      <vt:lpstr>Mini Project Overview</vt:lpstr>
      <vt:lpstr>Code snippet</vt:lpstr>
      <vt:lpstr>Output Graph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 Mistry</dc:creator>
  <cp:lastModifiedBy>Om Mistry</cp:lastModifiedBy>
  <cp:revision>1</cp:revision>
  <dcterms:created xsi:type="dcterms:W3CDTF">2025-04-13T05:04:31Z</dcterms:created>
  <dcterms:modified xsi:type="dcterms:W3CDTF">2025-04-13T06:29:25Z</dcterms:modified>
</cp:coreProperties>
</file>