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9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BBDF-0077-41E9-8DAC-6F3132128440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8734-1901-4019-A361-65F6795F7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32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BBDF-0077-41E9-8DAC-6F3132128440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8734-1901-4019-A361-65F6795F7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29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BBDF-0077-41E9-8DAC-6F3132128440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8734-1901-4019-A361-65F6795F7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33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BBDF-0077-41E9-8DAC-6F3132128440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8734-1901-4019-A361-65F6795F7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70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BBDF-0077-41E9-8DAC-6F3132128440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8734-1901-4019-A361-65F6795F7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73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BBDF-0077-41E9-8DAC-6F3132128440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8734-1901-4019-A361-65F6795F7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98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BBDF-0077-41E9-8DAC-6F3132128440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8734-1901-4019-A361-65F6795F7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59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BBDF-0077-41E9-8DAC-6F3132128440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8734-1901-4019-A361-65F6795F7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4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BBDF-0077-41E9-8DAC-6F3132128440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8734-1901-4019-A361-65F6795F7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2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BBDF-0077-41E9-8DAC-6F3132128440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8734-1901-4019-A361-65F6795F7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29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BBDF-0077-41E9-8DAC-6F3132128440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A8734-1901-4019-A361-65F6795F7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2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9BBDF-0077-41E9-8DAC-6F3132128440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8734-1901-4019-A361-65F6795F7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71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l="17133" t="17889" r="18669" b="14685"/>
          <a:stretch>
            <a:fillRect/>
          </a:stretch>
        </p:blipFill>
        <p:spPr>
          <a:xfrm>
            <a:off x="0" y="0"/>
            <a:ext cx="3200040" cy="4754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59760" y="1371240"/>
            <a:ext cx="7052039" cy="417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reihandform 5"/>
          <p:cNvSpPr/>
          <p:nvPr/>
        </p:nvSpPr>
        <p:spPr>
          <a:xfrm>
            <a:off x="3588340" y="3611880"/>
            <a:ext cx="5589360" cy="3246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38160">
            <a:noFill/>
            <a:prstDash val="solid"/>
          </a:ln>
          <a:effectLst>
            <a:outerShdw blurRad="292100" dist="38100" dir="2700000" algn="tl" rotWithShape="0">
              <a:schemeClr val="tx1">
                <a:lumMod val="85000"/>
                <a:lumOff val="15000"/>
                <a:alpha val="65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109080" tIns="64080" rIns="109080" bIns="6408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12475" t="59107" r="43437"/>
          <a:stretch>
            <a:fillRect/>
          </a:stretch>
        </p:blipFill>
        <p:spPr>
          <a:xfrm>
            <a:off x="4093920" y="6034319"/>
            <a:ext cx="2634480" cy="7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9073" t="60298" r="36462"/>
          <a:stretch>
            <a:fillRect/>
          </a:stretch>
        </p:blipFill>
        <p:spPr>
          <a:xfrm>
            <a:off x="3698279" y="4529160"/>
            <a:ext cx="3177000" cy="75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9073" r="1458" b="58528"/>
          <a:stretch>
            <a:fillRect/>
          </a:stretch>
        </p:blipFill>
        <p:spPr>
          <a:xfrm>
            <a:off x="3659400" y="3704399"/>
            <a:ext cx="4998240" cy="75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9876" r="1952" b="55153"/>
          <a:stretch>
            <a:fillRect/>
          </a:stretch>
        </p:blipFill>
        <p:spPr>
          <a:xfrm>
            <a:off x="3682080" y="5214600"/>
            <a:ext cx="5269319" cy="807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reihandform 10"/>
          <p:cNvSpPr/>
          <p:nvPr/>
        </p:nvSpPr>
        <p:spPr>
          <a:xfrm>
            <a:off x="4571280" y="2436480"/>
            <a:ext cx="2057400" cy="16002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9720" tIns="54720" rIns="99720" bIns="54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2880000" y="182520"/>
            <a:ext cx="2057400" cy="16002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9720" tIns="54720" rIns="99720" bIns="54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544824" y="382189"/>
            <a:ext cx="360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smtClean="0"/>
              <a:t>OMR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/>
              <a:t>Overlay</a:t>
            </a:r>
            <a:r>
              <a:rPr lang="de-DE" b="1" dirty="0" smtClean="0"/>
              <a:t> </a:t>
            </a:r>
            <a:r>
              <a:rPr lang="de-DE" b="1" dirty="0" err="1" smtClean="0"/>
              <a:t>editor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304117" y="5765335"/>
            <a:ext cx="360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Export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b="1" dirty="0" err="1" smtClean="0"/>
              <a:t>Monodi</a:t>
            </a:r>
            <a:r>
              <a:rPr lang="de-DE" b="1" dirty="0" smtClean="0"/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b="1" dirty="0" smtClean="0"/>
              <a:t>MEI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62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Liberation Sans</vt:lpstr>
      <vt:lpstr>Lohit Devanagari</vt:lpstr>
      <vt:lpstr>Noto Sans CJK SC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Wick</dc:creator>
  <cp:lastModifiedBy>Christoph Wick</cp:lastModifiedBy>
  <cp:revision>1</cp:revision>
  <dcterms:created xsi:type="dcterms:W3CDTF">2019-09-16T07:49:38Z</dcterms:created>
  <dcterms:modified xsi:type="dcterms:W3CDTF">2019-09-16T07:57:16Z</dcterms:modified>
</cp:coreProperties>
</file>