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4E1F-43CF-4729-87F0-B92CB2012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715B9-49E9-44F6-BFA1-7A5DBC4C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2D4E-078C-46D1-BB7A-4CCEB8FD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5413-4BA7-4952-980B-11C1C24E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24FE-EFCE-4C3E-B6DF-FDDAD301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7DC7-8FC7-44FB-BB76-EC498AA0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97D07-0F9B-492C-BA79-F7070EDFE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4945-7382-4F6D-AFBA-C8BFB7E4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CDAA-380D-4C58-8276-57AD62A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0A9C-955F-4510-BD9F-6CE90F66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18C5B-C71F-4C1F-89B1-71F42BCF4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34805-9244-4FE4-95E6-3790098A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DDA6-151D-43B7-A735-45C4D068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BEBC-0458-41D3-88FC-DB2D4BDC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EA9D-AE69-4C43-ADE5-76BFA377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9B4-B663-402D-83C3-6631ED15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190E-1A48-4E6C-B3C5-A9E66BB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6BAC-A964-4DC1-8093-B4B566FF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9FF1-2D9D-4F4D-9705-C89A5DEF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CE34-D972-44FF-8F5A-2714DBB2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0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B699-CAE7-432A-890C-62424024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C0D08-DB31-4BE3-BB36-DBFBC7B0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E3D3-9DFF-4C0D-9695-C6641ADC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1022-A49E-41DB-B71C-39ACF294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BFE0B-9727-4D39-8AB7-B8B2964C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1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7B86-8807-456F-8DCA-3E66C9D3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19E1-CE8B-4B00-8EC2-CFD72C6AD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668EE-8B3C-4630-B0A0-F408CB4D0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4D5FF-FE10-4A0B-BB91-14A658B5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F923D-5664-4174-A71D-B4995C4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FA80E-14B5-44BB-A3AA-2D9C47C3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1A20-B215-4045-B945-FD9C0526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7787F-FC37-4DA3-A28B-09543274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93186-465C-4704-87AA-877304E38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A5661-AA95-4269-908C-AF948CDA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BDD1F-923E-4BF2-91C5-50FEC77A6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0E0E8-0939-423F-A7A8-0B6A1E5F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64FFC-FF5F-45D0-BDF4-FB94C244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0F837-AF9E-48B0-AFD1-87613A95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3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AB58-48A7-40EB-8552-8CF538AE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4D376-F495-45A0-9D72-DAB45330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AABC5-D5CF-4E07-BBC9-6E7E0A4F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1D42B-86B8-46F3-AC02-A8755148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0A663-6C30-4B68-858E-E7126195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3CCCB-6182-4FFA-B5BD-02C156CE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78DAC-763B-410D-90E9-8DEF91DF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9C12-7A7A-4848-9670-FE1C4D51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A1F-3F8B-4A90-B227-17B39779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34038-246E-437C-81B3-71F5DC9E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5271C-A415-4774-9CF8-A347FECC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BBA51-F365-46AB-86C6-2F936645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5167-81FD-4486-9075-68F26F31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D444-ECE2-49BA-8262-9773FFC1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9DFDA-CEA9-4625-82C0-D1CE66E46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A24C-7E2A-49DE-BE39-629F4BA8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792A-B15E-46BB-A5D4-8FB1A6A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8F463-CE73-467D-AF4F-19D72183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11539-A6A5-4D1F-B4C9-0DE5FD97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383A1-779C-4DBA-B462-4615C96C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68B4-D434-4CC4-8B3D-9EE74B1D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C62D-2B49-4F02-81F7-D4D5AFD2F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8F7E-561F-4D0C-80D5-A06481037D1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6BF2E-9CD8-4514-AC36-F43C91712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BA99-DBCF-4B27-B14C-37DAD6493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3D8B02C0-B4CE-4B31-B169-EC7C50D38DA8}"/>
              </a:ext>
            </a:extLst>
          </p:cNvPr>
          <p:cNvSpPr/>
          <p:nvPr/>
        </p:nvSpPr>
        <p:spPr>
          <a:xfrm>
            <a:off x="1195754" y="720970"/>
            <a:ext cx="1019908" cy="3719382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4C3FF-6B08-49BD-B409-3FA889F3E6C5}"/>
              </a:ext>
            </a:extLst>
          </p:cNvPr>
          <p:cNvSpPr/>
          <p:nvPr/>
        </p:nvSpPr>
        <p:spPr>
          <a:xfrm>
            <a:off x="1591407" y="88802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85020-21AA-44F7-B703-0CF987B9D161}"/>
              </a:ext>
            </a:extLst>
          </p:cNvPr>
          <p:cNvSpPr/>
          <p:nvPr/>
        </p:nvSpPr>
        <p:spPr>
          <a:xfrm>
            <a:off x="1591407" y="1529862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785F0-DD73-45EE-B8DA-3E5832659F85}"/>
              </a:ext>
            </a:extLst>
          </p:cNvPr>
          <p:cNvSpPr/>
          <p:nvPr/>
        </p:nvSpPr>
        <p:spPr>
          <a:xfrm>
            <a:off x="1591407" y="2171701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Actions /</a:t>
            </a:r>
            <a:r>
              <a:rPr lang="en-US">
                <a:cs typeface="Calibri"/>
              </a:rPr>
              <a:t> Formulas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86225-9191-4755-9221-CFAD22FFBC67}"/>
              </a:ext>
            </a:extLst>
          </p:cNvPr>
          <p:cNvSpPr/>
          <p:nvPr/>
        </p:nvSpPr>
        <p:spPr>
          <a:xfrm>
            <a:off x="1591407" y="2800349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BFA5E5-5E93-4DD5-B2BA-57AC783BDA57}"/>
              </a:ext>
            </a:extLst>
          </p:cNvPr>
          <p:cNvSpPr/>
          <p:nvPr/>
        </p:nvSpPr>
        <p:spPr>
          <a:xfrm>
            <a:off x="1591406" y="344878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C63C-A87A-4030-B14B-1F6FDC27C91A}"/>
              </a:ext>
            </a:extLst>
          </p:cNvPr>
          <p:cNvSpPr/>
          <p:nvPr/>
        </p:nvSpPr>
        <p:spPr>
          <a:xfrm>
            <a:off x="1591405" y="4594215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</a:t>
            </a:r>
          </a:p>
        </p:txBody>
      </p:sp>
    </p:spTree>
    <p:extLst>
      <p:ext uri="{BB962C8B-B14F-4D97-AF65-F5344CB8AC3E}">
        <p14:creationId xmlns:p14="http://schemas.microsoft.com/office/powerpoint/2010/main" val="271709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Maia</dc:creator>
  <cp:lastModifiedBy>Jose Maia</cp:lastModifiedBy>
  <cp:revision>4</cp:revision>
  <dcterms:modified xsi:type="dcterms:W3CDTF">2018-07-06T09:35:26Z</dcterms:modified>
</cp:coreProperties>
</file>