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A1D89-ECE3-41D7-9B03-DABCAEFDE813}" v="4" dt="2021-02-01T06:05:29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aldas" userId="04af3e41-9f26-4099-bc8b-5a96c79558d2" providerId="ADAL" clId="{CC0A1D89-ECE3-41D7-9B03-DABCAEFDE813}"/>
    <pc:docChg chg="modSld">
      <pc:chgData name="David Caldas" userId="04af3e41-9f26-4099-bc8b-5a96c79558d2" providerId="ADAL" clId="{CC0A1D89-ECE3-41D7-9B03-DABCAEFDE813}" dt="2021-02-01T06:05:34.104" v="65" actId="1076"/>
      <pc:docMkLst>
        <pc:docMk/>
      </pc:docMkLst>
      <pc:sldChg chg="addSp modSp mod">
        <pc:chgData name="David Caldas" userId="04af3e41-9f26-4099-bc8b-5a96c79558d2" providerId="ADAL" clId="{CC0A1D89-ECE3-41D7-9B03-DABCAEFDE813}" dt="2021-02-01T06:05:34.104" v="65" actId="1076"/>
        <pc:sldMkLst>
          <pc:docMk/>
          <pc:sldMk cId="2717091713" sldId="256"/>
        </pc:sldMkLst>
        <pc:spChg chg="mod">
          <ac:chgData name="David Caldas" userId="04af3e41-9f26-4099-bc8b-5a96c79558d2" providerId="ADAL" clId="{CC0A1D89-ECE3-41D7-9B03-DABCAEFDE813}" dt="2021-02-01T06:04:48.630" v="59" actId="12789"/>
          <ac:spMkLst>
            <pc:docMk/>
            <pc:sldMk cId="2717091713" sldId="256"/>
            <ac:spMk id="6" creationId="{CF64C3FF-6B08-49BD-B409-3FA889F3E6C5}"/>
          </ac:spMkLst>
        </pc:spChg>
        <pc:spChg chg="mod">
          <ac:chgData name="David Caldas" userId="04af3e41-9f26-4099-bc8b-5a96c79558d2" providerId="ADAL" clId="{CC0A1D89-ECE3-41D7-9B03-DABCAEFDE813}" dt="2021-02-01T06:04:59.779" v="60" actId="12789"/>
          <ac:spMkLst>
            <pc:docMk/>
            <pc:sldMk cId="2717091713" sldId="256"/>
            <ac:spMk id="7" creationId="{F5D85020-21AA-44F7-B703-0CF987B9D161}"/>
          </ac:spMkLst>
        </pc:spChg>
        <pc:spChg chg="mod">
          <ac:chgData name="David Caldas" userId="04af3e41-9f26-4099-bc8b-5a96c79558d2" providerId="ADAL" clId="{CC0A1D89-ECE3-41D7-9B03-DABCAEFDE813}" dt="2021-02-01T06:05:04.087" v="61" actId="12789"/>
          <ac:spMkLst>
            <pc:docMk/>
            <pc:sldMk cId="2717091713" sldId="256"/>
            <ac:spMk id="8" creationId="{E47785F0-DD73-45EE-B8DA-3E5832659F85}"/>
          </ac:spMkLst>
        </pc:spChg>
        <pc:spChg chg="mod">
          <ac:chgData name="David Caldas" userId="04af3e41-9f26-4099-bc8b-5a96c79558d2" providerId="ADAL" clId="{CC0A1D89-ECE3-41D7-9B03-DABCAEFDE813}" dt="2021-02-01T06:05:08.122" v="62" actId="12789"/>
          <ac:spMkLst>
            <pc:docMk/>
            <pc:sldMk cId="2717091713" sldId="256"/>
            <ac:spMk id="9" creationId="{40086225-9191-4755-9221-CFAD22FFBC67}"/>
          </ac:spMkLst>
        </pc:spChg>
        <pc:spChg chg="mod">
          <ac:chgData name="David Caldas" userId="04af3e41-9f26-4099-bc8b-5a96c79558d2" providerId="ADAL" clId="{CC0A1D89-ECE3-41D7-9B03-DABCAEFDE813}" dt="2021-02-01T06:05:15.337" v="63" actId="12789"/>
          <ac:spMkLst>
            <pc:docMk/>
            <pc:sldMk cId="2717091713" sldId="256"/>
            <ac:spMk id="10" creationId="{1CBFA5E5-5E93-4DD5-B2BA-57AC783BDA57}"/>
          </ac:spMkLst>
        </pc:spChg>
        <pc:spChg chg="mod">
          <ac:chgData name="David Caldas" userId="04af3e41-9f26-4099-bc8b-5a96c79558d2" providerId="ADAL" clId="{CC0A1D89-ECE3-41D7-9B03-DABCAEFDE813}" dt="2021-02-01T06:02:01.059" v="4" actId="404"/>
          <ac:spMkLst>
            <pc:docMk/>
            <pc:sldMk cId="2717091713" sldId="256"/>
            <ac:spMk id="11" creationId="{6D50C63C-A87A-4030-B14B-1F6FDC27C91A}"/>
          </ac:spMkLst>
        </pc:spChg>
        <pc:spChg chg="mod">
          <ac:chgData name="David Caldas" userId="04af3e41-9f26-4099-bc8b-5a96c79558d2" providerId="ADAL" clId="{CC0A1D89-ECE3-41D7-9B03-DABCAEFDE813}" dt="2021-02-01T06:03:39.491" v="35" actId="14100"/>
          <ac:spMkLst>
            <pc:docMk/>
            <pc:sldMk cId="2717091713" sldId="256"/>
            <ac:spMk id="12" creationId="{FDED7D77-8882-4999-92C6-A301760DE433}"/>
          </ac:spMkLst>
        </pc:spChg>
        <pc:spChg chg="mod">
          <ac:chgData name="David Caldas" userId="04af3e41-9f26-4099-bc8b-5a96c79558d2" providerId="ADAL" clId="{CC0A1D89-ECE3-41D7-9B03-DABCAEFDE813}" dt="2021-02-01T06:04:48.630" v="59" actId="12789"/>
          <ac:spMkLst>
            <pc:docMk/>
            <pc:sldMk cId="2717091713" sldId="256"/>
            <ac:spMk id="13" creationId="{F32D9A5A-E172-4AEA-995C-274838D07629}"/>
          </ac:spMkLst>
        </pc:spChg>
        <pc:spChg chg="mod">
          <ac:chgData name="David Caldas" userId="04af3e41-9f26-4099-bc8b-5a96c79558d2" providerId="ADAL" clId="{CC0A1D89-ECE3-41D7-9B03-DABCAEFDE813}" dt="2021-02-01T06:04:59.779" v="60" actId="12789"/>
          <ac:spMkLst>
            <pc:docMk/>
            <pc:sldMk cId="2717091713" sldId="256"/>
            <ac:spMk id="14" creationId="{3208EA9A-2023-4DC8-ACD1-704896E63A00}"/>
          </ac:spMkLst>
        </pc:spChg>
        <pc:spChg chg="add mod">
          <ac:chgData name="David Caldas" userId="04af3e41-9f26-4099-bc8b-5a96c79558d2" providerId="ADAL" clId="{CC0A1D89-ECE3-41D7-9B03-DABCAEFDE813}" dt="2021-02-01T06:01:10.713" v="1" actId="1076"/>
          <ac:spMkLst>
            <pc:docMk/>
            <pc:sldMk cId="2717091713" sldId="256"/>
            <ac:spMk id="15" creationId="{7A56AD5C-657F-450B-B846-C7693E83340A}"/>
          </ac:spMkLst>
        </pc:spChg>
        <pc:spChg chg="add mod">
          <ac:chgData name="David Caldas" userId="04af3e41-9f26-4099-bc8b-5a96c79558d2" providerId="ADAL" clId="{CC0A1D89-ECE3-41D7-9B03-DABCAEFDE813}" dt="2021-02-01T06:05:04.087" v="61" actId="12789"/>
          <ac:spMkLst>
            <pc:docMk/>
            <pc:sldMk cId="2717091713" sldId="256"/>
            <ac:spMk id="16" creationId="{4B0377CE-D3FF-46D3-869E-AB54D7B7752E}"/>
          </ac:spMkLst>
        </pc:spChg>
        <pc:spChg chg="mod">
          <ac:chgData name="David Caldas" userId="04af3e41-9f26-4099-bc8b-5a96c79558d2" providerId="ADAL" clId="{CC0A1D89-ECE3-41D7-9B03-DABCAEFDE813}" dt="2021-02-01T06:05:15.337" v="63" actId="12789"/>
          <ac:spMkLst>
            <pc:docMk/>
            <pc:sldMk cId="2717091713" sldId="256"/>
            <ac:spMk id="17" creationId="{29463C14-E814-4579-B2D6-F284734CFD25}"/>
          </ac:spMkLst>
        </pc:spChg>
        <pc:spChg chg="add mod">
          <ac:chgData name="David Caldas" userId="04af3e41-9f26-4099-bc8b-5a96c79558d2" providerId="ADAL" clId="{CC0A1D89-ECE3-41D7-9B03-DABCAEFDE813}" dt="2021-02-01T06:05:08.122" v="62" actId="12789"/>
          <ac:spMkLst>
            <pc:docMk/>
            <pc:sldMk cId="2717091713" sldId="256"/>
            <ac:spMk id="18" creationId="{BFC27F27-C68F-40AB-80FA-E048AEC22178}"/>
          </ac:spMkLst>
        </pc:spChg>
        <pc:spChg chg="add mod">
          <ac:chgData name="David Caldas" userId="04af3e41-9f26-4099-bc8b-5a96c79558d2" providerId="ADAL" clId="{CC0A1D89-ECE3-41D7-9B03-DABCAEFDE813}" dt="2021-02-01T06:05:34.104" v="65" actId="1076"/>
          <ac:spMkLst>
            <pc:docMk/>
            <pc:sldMk cId="2717091713" sldId="256"/>
            <ac:spMk id="19" creationId="{F50A02C7-7AE5-47F6-9B53-E82ACE4CE0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4E1F-43CF-4729-87F0-B92CB2012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715B9-49E9-44F6-BFA1-7A5DBC4C3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B2D4E-078C-46D1-BB7A-4CCEB8FD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5413-4BA7-4952-980B-11C1C24E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24FE-EFCE-4C3E-B6DF-FDDAD301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7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7DC7-8FC7-44FB-BB76-EC498AA0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97D07-0F9B-492C-BA79-F7070EDFE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4945-7382-4F6D-AFBA-C8BFB7E4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CDAA-380D-4C58-8276-57AD62AA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0A9C-955F-4510-BD9F-6CE90F66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18C5B-C71F-4C1F-89B1-71F42BCF4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34805-9244-4FE4-95E6-3790098A7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1DDA6-151D-43B7-A735-45C4D068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DBEBC-0458-41D3-88FC-DB2D4BDC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EA9D-AE69-4C43-ADE5-76BFA377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D9B4-B663-402D-83C3-6631ED15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C190E-1A48-4E6C-B3C5-A9E66BB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86BAC-A964-4DC1-8093-B4B566FF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19FF1-2D9D-4F4D-9705-C89A5DEF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CE34-D972-44FF-8F5A-2714DBB2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0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B699-CAE7-432A-890C-62424024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C0D08-DB31-4BE3-BB36-DBFBC7B0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E3D3-9DFF-4C0D-9695-C6641ADC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1022-A49E-41DB-B71C-39ACF294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BFE0B-9727-4D39-8AB7-B8B2964C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1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7B86-8807-456F-8DCA-3E66C9D3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19E1-CE8B-4B00-8EC2-CFD72C6AD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668EE-8B3C-4630-B0A0-F408CB4D0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4D5FF-FE10-4A0B-BB91-14A658B5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F923D-5664-4174-A71D-B4995C42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FA80E-14B5-44BB-A3AA-2D9C47C3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1A20-B215-4045-B945-FD9C0526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7787F-FC37-4DA3-A28B-095432740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93186-465C-4704-87AA-877304E38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A5661-AA95-4269-908C-AF948CDA3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BDD1F-923E-4BF2-91C5-50FEC77A6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0E0E8-0939-423F-A7A8-0B6A1E5F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64FFC-FF5F-45D0-BDF4-FB94C244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0F837-AF9E-48B0-AFD1-87613A95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3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AB58-48A7-40EB-8552-8CF538AE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4D376-F495-45A0-9D72-DAB45330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AABC5-D5CF-4E07-BBC9-6E7E0A4F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1D42B-86B8-46F3-AC02-A8755148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0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0A663-6C30-4B68-858E-E7126195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3CCCB-6182-4FFA-B5BD-02C156CE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78DAC-763B-410D-90E9-8DEF91DF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7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9C12-7A7A-4848-9670-FE1C4D51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3A1F-3F8B-4A90-B227-17B39779B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34038-246E-437C-81B3-71F5DC9EA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5271C-A415-4774-9CF8-A347FECC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BBA51-F365-46AB-86C6-2F936645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15167-81FD-4486-9075-68F26F31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D444-ECE2-49BA-8262-9773FFC1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9DFDA-CEA9-4625-82C0-D1CE66E46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6A24C-7E2A-49DE-BE39-629F4BA82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3792A-B15E-46BB-A5D4-8FB1A6AE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8F7E-561F-4D0C-80D5-A06481037D1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8F463-CE73-467D-AF4F-19D72183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11539-A6A5-4D1F-B4C9-0DE5FD97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383A1-779C-4DBA-B462-4615C96C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668B4-D434-4CC4-8B3D-9EE74B1DC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EC62D-2B49-4F02-81F7-D4D5AFD2F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8F7E-561F-4D0C-80D5-A06481037D1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6BF2E-9CD8-4514-AC36-F43C91712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5BA99-DBCF-4B27-B14C-37DAD6493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0B1E2-FC05-43B3-91C3-FA04851DF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id="{3D8B02C0-B4CE-4B31-B169-EC7C50D38DA8}"/>
              </a:ext>
            </a:extLst>
          </p:cNvPr>
          <p:cNvSpPr/>
          <p:nvPr/>
        </p:nvSpPr>
        <p:spPr>
          <a:xfrm>
            <a:off x="1195754" y="720970"/>
            <a:ext cx="1019908" cy="3719382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64C3FF-6B08-49BD-B409-3FA889F3E6C5}"/>
              </a:ext>
            </a:extLst>
          </p:cNvPr>
          <p:cNvSpPr/>
          <p:nvPr/>
        </p:nvSpPr>
        <p:spPr>
          <a:xfrm>
            <a:off x="1591407" y="888023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85020-21AA-44F7-B703-0CF987B9D161}"/>
              </a:ext>
            </a:extLst>
          </p:cNvPr>
          <p:cNvSpPr/>
          <p:nvPr/>
        </p:nvSpPr>
        <p:spPr>
          <a:xfrm>
            <a:off x="1591407" y="1528213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Change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785F0-DD73-45EE-B8DA-3E5832659F85}"/>
              </a:ext>
            </a:extLst>
          </p:cNvPr>
          <p:cNvSpPr/>
          <p:nvPr/>
        </p:nvSpPr>
        <p:spPr>
          <a:xfrm>
            <a:off x="1591407" y="2168403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Actions /</a:t>
            </a:r>
            <a:r>
              <a:rPr lang="en-US">
                <a:cs typeface="Calibri"/>
              </a:rPr>
              <a:t> Formulas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086225-9191-4755-9221-CFAD22FFBC67}"/>
              </a:ext>
            </a:extLst>
          </p:cNvPr>
          <p:cNvSpPr/>
          <p:nvPr/>
        </p:nvSpPr>
        <p:spPr>
          <a:xfrm>
            <a:off x="1591407" y="2808593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Change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BFA5E5-5E93-4DD5-B2BA-57AC783BDA57}"/>
              </a:ext>
            </a:extLst>
          </p:cNvPr>
          <p:cNvSpPr/>
          <p:nvPr/>
        </p:nvSpPr>
        <p:spPr>
          <a:xfrm>
            <a:off x="1591406" y="3448783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Save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DED7D77-8882-4999-92C6-A301760DE433}"/>
              </a:ext>
            </a:extLst>
          </p:cNvPr>
          <p:cNvSpPr/>
          <p:nvPr/>
        </p:nvSpPr>
        <p:spPr>
          <a:xfrm>
            <a:off x="6719144" y="720970"/>
            <a:ext cx="1019908" cy="3719382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2D9A5A-E172-4AEA-995C-274838D07629}"/>
              </a:ext>
            </a:extLst>
          </p:cNvPr>
          <p:cNvSpPr/>
          <p:nvPr/>
        </p:nvSpPr>
        <p:spPr>
          <a:xfrm>
            <a:off x="7114796" y="888023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08EA9A-2023-4DC8-ACD1-704896E63A00}"/>
              </a:ext>
            </a:extLst>
          </p:cNvPr>
          <p:cNvSpPr/>
          <p:nvPr/>
        </p:nvSpPr>
        <p:spPr>
          <a:xfrm>
            <a:off x="7114795" y="1528213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Change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463C14-E814-4579-B2D6-F284734CFD25}"/>
              </a:ext>
            </a:extLst>
          </p:cNvPr>
          <p:cNvSpPr/>
          <p:nvPr/>
        </p:nvSpPr>
        <p:spPr>
          <a:xfrm>
            <a:off x="7114794" y="3448783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Save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6AD5C-657F-450B-B846-C7693E83340A}"/>
              </a:ext>
            </a:extLst>
          </p:cNvPr>
          <p:cNvSpPr/>
          <p:nvPr/>
        </p:nvSpPr>
        <p:spPr>
          <a:xfrm>
            <a:off x="1591406" y="4605757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Save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0377CE-D3FF-46D3-869E-AB54D7B7752E}"/>
              </a:ext>
            </a:extLst>
          </p:cNvPr>
          <p:cNvSpPr/>
          <p:nvPr/>
        </p:nvSpPr>
        <p:spPr>
          <a:xfrm>
            <a:off x="7114794" y="2168403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Change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27F27-C68F-40AB-80FA-E048AEC22178}"/>
              </a:ext>
            </a:extLst>
          </p:cNvPr>
          <p:cNvSpPr/>
          <p:nvPr/>
        </p:nvSpPr>
        <p:spPr>
          <a:xfrm>
            <a:off x="7114794" y="2808593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Change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0A02C7-7AE5-47F6-9B53-E82ACE4CE0C4}"/>
              </a:ext>
            </a:extLst>
          </p:cNvPr>
          <p:cNvSpPr/>
          <p:nvPr/>
        </p:nvSpPr>
        <p:spPr>
          <a:xfrm>
            <a:off x="7114793" y="4594214"/>
            <a:ext cx="2558561" cy="4747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Before Collection Entity Initialize</a:t>
            </a:r>
          </a:p>
        </p:txBody>
      </p:sp>
    </p:spTree>
    <p:extLst>
      <p:ext uri="{BB962C8B-B14F-4D97-AF65-F5344CB8AC3E}">
        <p14:creationId xmlns:p14="http://schemas.microsoft.com/office/powerpoint/2010/main" val="271709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Maia</dc:creator>
  <cp:lastModifiedBy>Diogo Teixeira</cp:lastModifiedBy>
  <cp:revision>6</cp:revision>
  <dcterms:modified xsi:type="dcterms:W3CDTF">2024-01-23T12:19:48Z</dcterms:modified>
</cp:coreProperties>
</file>