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327650" cx="7559675"/>
  <p:notesSz cx="9296400" cy="7010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iZ1u3P16Ird1WvO2ZIw/2+cc1A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A8A571-4F62-45E3-8821-00F611558C88}">
  <a:tblStyle styleId="{3DA8A571-4F62-45E3-8821-00F611558C8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0290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265738" y="0"/>
            <a:ext cx="40290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970213" y="876300"/>
            <a:ext cx="3355975" cy="2365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659563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bdc3f4036_0_123:notes"/>
          <p:cNvSpPr txBox="1"/>
          <p:nvPr>
            <p:ph idx="1" type="body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26bdc3f4036_0_123:notes"/>
          <p:cNvSpPr/>
          <p:nvPr>
            <p:ph idx="2" type="sldImg"/>
          </p:nvPr>
        </p:nvSpPr>
        <p:spPr>
          <a:xfrm>
            <a:off x="2970213" y="876300"/>
            <a:ext cx="3356100" cy="23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be1e710f5_0_1:notes"/>
          <p:cNvSpPr txBox="1"/>
          <p:nvPr>
            <p:ph idx="1" type="body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26be1e710f5_0_1:notes"/>
          <p:cNvSpPr/>
          <p:nvPr>
            <p:ph idx="2" type="sldImg"/>
          </p:nvPr>
        </p:nvSpPr>
        <p:spPr>
          <a:xfrm>
            <a:off x="2970213" y="876300"/>
            <a:ext cx="3356100" cy="23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6bdc3f4036_0_217:notes"/>
          <p:cNvSpPr txBox="1"/>
          <p:nvPr>
            <p:ph idx="1" type="body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26bdc3f4036_0_217:notes"/>
          <p:cNvSpPr/>
          <p:nvPr>
            <p:ph idx="2" type="sldImg"/>
          </p:nvPr>
        </p:nvSpPr>
        <p:spPr>
          <a:xfrm>
            <a:off x="2970213" y="876300"/>
            <a:ext cx="3356100" cy="23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0" type="dt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1" type="ftr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 rot="5400000">
            <a:off x="2089666" y="-151698"/>
            <a:ext cx="3380345" cy="652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 rot="5400000">
            <a:off x="3967452" y="1726089"/>
            <a:ext cx="4514937" cy="1630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 rot="5400000">
            <a:off x="660094" y="143282"/>
            <a:ext cx="4514937" cy="479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ctrTitle"/>
          </p:nvPr>
        </p:nvSpPr>
        <p:spPr>
          <a:xfrm>
            <a:off x="566976" y="871910"/>
            <a:ext cx="6425724" cy="18548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61"/>
              <a:buFont typeface="Calibri"/>
              <a:buNone/>
              <a:defRPr sz="466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" type="subTitle"/>
          </p:nvPr>
        </p:nvSpPr>
        <p:spPr>
          <a:xfrm>
            <a:off x="944960" y="2798250"/>
            <a:ext cx="5669756" cy="1286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Clr>
                <a:schemeClr val="dk1"/>
              </a:buClr>
              <a:buSzPts val="1865"/>
              <a:buNone/>
              <a:defRPr sz="1865"/>
            </a:lvl1pPr>
            <a:lvl2pPr lvl="1" algn="ctr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sz="1554"/>
            </a:lvl2pPr>
            <a:lvl3pPr lvl="2" algn="ctr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398"/>
              <a:buNone/>
              <a:defRPr sz="1398"/>
            </a:lvl3pPr>
            <a:lvl4pPr lvl="3" algn="ctr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sz="1243"/>
            </a:lvl4pPr>
            <a:lvl5pPr lvl="4" algn="ctr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sz="1243"/>
            </a:lvl5pPr>
            <a:lvl6pPr lvl="5" algn="ctr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sz="1243"/>
            </a:lvl6pPr>
            <a:lvl7pPr lvl="6" algn="ctr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sz="1243"/>
            </a:lvl7pPr>
            <a:lvl8pPr lvl="7" algn="ctr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sz="1243"/>
            </a:lvl8pPr>
            <a:lvl9pPr lvl="8" algn="ctr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sz="1243"/>
            </a:lvl9pPr>
          </a:lstStyle>
          <a:p/>
        </p:txBody>
      </p:sp>
      <p:sp>
        <p:nvSpPr>
          <p:cNvPr id="22" name="Google Shape;22;p6"/>
          <p:cNvSpPr txBox="1"/>
          <p:nvPr>
            <p:ph idx="10" type="dt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1" type="ftr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519728" y="1418240"/>
            <a:ext cx="6520220" cy="338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0" type="dt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1" type="ftr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515791" y="1328214"/>
            <a:ext cx="6520220" cy="22161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61"/>
              <a:buFont typeface="Calibri"/>
              <a:buNone/>
              <a:defRPr sz="466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515791" y="3565334"/>
            <a:ext cx="6520220" cy="1165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Clr>
                <a:schemeClr val="dk1"/>
              </a:buClr>
              <a:buSzPts val="1865"/>
              <a:buNone/>
              <a:defRPr sz="1865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1554"/>
              <a:buNone/>
              <a:defRPr sz="155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1398"/>
              <a:buNone/>
              <a:defRPr sz="1398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1243"/>
              <a:buNone/>
              <a:defRPr sz="1243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1243"/>
              <a:buNone/>
              <a:defRPr sz="1243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1243"/>
              <a:buNone/>
              <a:defRPr sz="1243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1243"/>
              <a:buNone/>
              <a:defRPr sz="1243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1243"/>
              <a:buNone/>
              <a:defRPr sz="1243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1243"/>
              <a:buNone/>
              <a:defRPr sz="12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0" type="dt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1" type="ftr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519728" y="1418240"/>
            <a:ext cx="3212862" cy="338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3827085" y="1418240"/>
            <a:ext cx="3212862" cy="338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0" type="dt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1" type="ftr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520712" y="283649"/>
            <a:ext cx="6520220" cy="102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520713" y="1306014"/>
            <a:ext cx="3198096" cy="640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Clr>
                <a:schemeClr val="dk1"/>
              </a:buClr>
              <a:buSzPts val="1865"/>
              <a:buNone/>
              <a:defRPr b="1" sz="1865"/>
            </a:lvl1pPr>
            <a:lvl2pPr indent="-228600" lvl="1" marL="914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b="1" sz="1554"/>
            </a:lvl2pPr>
            <a:lvl3pPr indent="-228600" lvl="2" marL="1371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398"/>
              <a:buNone/>
              <a:defRPr b="1" sz="1398"/>
            </a:lvl3pPr>
            <a:lvl4pPr indent="-228600" lvl="3" marL="1828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b="1" sz="1243"/>
            </a:lvl4pPr>
            <a:lvl5pPr indent="-228600" lvl="4" marL="22860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b="1" sz="1243"/>
            </a:lvl5pPr>
            <a:lvl6pPr indent="-228600" lvl="5" marL="27432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b="1" sz="1243"/>
            </a:lvl6pPr>
            <a:lvl7pPr indent="-228600" lvl="6" marL="3200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b="1" sz="1243"/>
            </a:lvl7pPr>
            <a:lvl8pPr indent="-228600" lvl="7" marL="3657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b="1" sz="1243"/>
            </a:lvl8pPr>
            <a:lvl9pPr indent="-228600" lvl="8" marL="4114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b="1" sz="1243"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520713" y="1946072"/>
            <a:ext cx="3198096" cy="2862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3" type="body"/>
          </p:nvPr>
        </p:nvSpPr>
        <p:spPr>
          <a:xfrm>
            <a:off x="3827086" y="1306014"/>
            <a:ext cx="3213847" cy="640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Clr>
                <a:schemeClr val="dk1"/>
              </a:buClr>
              <a:buSzPts val="1865"/>
              <a:buNone/>
              <a:defRPr b="1" sz="1865"/>
            </a:lvl1pPr>
            <a:lvl2pPr indent="-228600" lvl="1" marL="914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b="1" sz="1554"/>
            </a:lvl2pPr>
            <a:lvl3pPr indent="-228600" lvl="2" marL="1371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398"/>
              <a:buNone/>
              <a:defRPr b="1" sz="1398"/>
            </a:lvl3pPr>
            <a:lvl4pPr indent="-228600" lvl="3" marL="1828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b="1" sz="1243"/>
            </a:lvl4pPr>
            <a:lvl5pPr indent="-228600" lvl="4" marL="22860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b="1" sz="1243"/>
            </a:lvl5pPr>
            <a:lvl6pPr indent="-228600" lvl="5" marL="27432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b="1" sz="1243"/>
            </a:lvl6pPr>
            <a:lvl7pPr indent="-228600" lvl="6" marL="3200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b="1" sz="1243"/>
            </a:lvl7pPr>
            <a:lvl8pPr indent="-228600" lvl="7" marL="3657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b="1" sz="1243"/>
            </a:lvl8pPr>
            <a:lvl9pPr indent="-228600" lvl="8" marL="4114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b="1" sz="1243"/>
            </a:lvl9pPr>
          </a:lstStyle>
          <a:p/>
        </p:txBody>
      </p:sp>
      <p:sp>
        <p:nvSpPr>
          <p:cNvPr id="49" name="Google Shape;49;p10"/>
          <p:cNvSpPr txBox="1"/>
          <p:nvPr>
            <p:ph idx="4" type="body"/>
          </p:nvPr>
        </p:nvSpPr>
        <p:spPr>
          <a:xfrm>
            <a:off x="3827086" y="1946072"/>
            <a:ext cx="3213847" cy="2862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0" type="dt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1" type="ftr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520712" y="355177"/>
            <a:ext cx="2438192" cy="12431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6"/>
              <a:buFont typeface="Calibri"/>
              <a:buNone/>
              <a:defRPr sz="248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3213847" y="767084"/>
            <a:ext cx="3827085" cy="3786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6461" lvl="0" marL="45720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Clr>
                <a:schemeClr val="dk1"/>
              </a:buClr>
              <a:buSzPts val="2486"/>
              <a:buChar char="•"/>
              <a:defRPr sz="2486"/>
            </a:lvl1pPr>
            <a:lvl2pPr indent="-366712" lvl="1" marL="914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2175"/>
              <a:buChar char="•"/>
              <a:defRPr sz="2175"/>
            </a:lvl2pPr>
            <a:lvl3pPr indent="-347027" lvl="2" marL="1371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65"/>
              <a:buChar char="•"/>
              <a:defRPr sz="1865"/>
            </a:lvl3pPr>
            <a:lvl4pPr indent="-327278" lvl="3" marL="1828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54"/>
              <a:buChar char="•"/>
              <a:defRPr sz="1554"/>
            </a:lvl4pPr>
            <a:lvl5pPr indent="-327279" lvl="4" marL="22860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54"/>
              <a:buChar char="•"/>
              <a:defRPr sz="1554"/>
            </a:lvl5pPr>
            <a:lvl6pPr indent="-327279" lvl="5" marL="27432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54"/>
              <a:buChar char="•"/>
              <a:defRPr sz="1554"/>
            </a:lvl6pPr>
            <a:lvl7pPr indent="-327279" lvl="6" marL="3200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54"/>
              <a:buChar char="•"/>
              <a:defRPr sz="1554"/>
            </a:lvl7pPr>
            <a:lvl8pPr indent="-327278" lvl="7" marL="3657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54"/>
              <a:buChar char="•"/>
              <a:defRPr sz="1554"/>
            </a:lvl8pPr>
            <a:lvl9pPr indent="-327278" lvl="8" marL="4114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54"/>
              <a:buChar char="•"/>
              <a:defRPr sz="1554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520712" y="1598295"/>
            <a:ext cx="2438192" cy="2961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sz="1243"/>
            </a:lvl1pPr>
            <a:lvl2pPr indent="-228600" lvl="1" marL="914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088"/>
              <a:buNone/>
              <a:defRPr sz="1088"/>
            </a:lvl2pPr>
            <a:lvl3pPr indent="-228600" lvl="2" marL="1371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932"/>
              <a:buNone/>
              <a:defRPr sz="932"/>
            </a:lvl3pPr>
            <a:lvl4pPr indent="-228600" lvl="3" marL="1828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7"/>
              <a:buNone/>
              <a:defRPr sz="777"/>
            </a:lvl4pPr>
            <a:lvl5pPr indent="-228600" lvl="4" marL="22860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7"/>
              <a:buNone/>
              <a:defRPr sz="777"/>
            </a:lvl5pPr>
            <a:lvl6pPr indent="-228600" lvl="5" marL="27432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7"/>
              <a:buNone/>
              <a:defRPr sz="777"/>
            </a:lvl6pPr>
            <a:lvl7pPr indent="-228600" lvl="6" marL="3200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7"/>
              <a:buNone/>
              <a:defRPr sz="777"/>
            </a:lvl7pPr>
            <a:lvl8pPr indent="-228600" lvl="7" marL="3657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7"/>
              <a:buNone/>
              <a:defRPr sz="777"/>
            </a:lvl8pPr>
            <a:lvl9pPr indent="-228600" lvl="8" marL="4114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7"/>
              <a:buNone/>
              <a:defRPr sz="777"/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520712" y="355177"/>
            <a:ext cx="2438192" cy="12431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6"/>
              <a:buFont typeface="Calibri"/>
              <a:buNone/>
              <a:defRPr sz="248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>
            <p:ph idx="2" type="pic"/>
          </p:nvPr>
        </p:nvSpPr>
        <p:spPr>
          <a:xfrm>
            <a:off x="3213847" y="767084"/>
            <a:ext cx="3827085" cy="378608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520712" y="1598295"/>
            <a:ext cx="2438192" cy="2961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sz="1243"/>
            </a:lvl1pPr>
            <a:lvl2pPr indent="-228600" lvl="1" marL="914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088"/>
              <a:buNone/>
              <a:defRPr sz="1088"/>
            </a:lvl2pPr>
            <a:lvl3pPr indent="-228600" lvl="2" marL="1371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932"/>
              <a:buNone/>
              <a:defRPr sz="932"/>
            </a:lvl3pPr>
            <a:lvl4pPr indent="-228600" lvl="3" marL="1828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7"/>
              <a:buNone/>
              <a:defRPr sz="777"/>
            </a:lvl4pPr>
            <a:lvl5pPr indent="-228600" lvl="4" marL="22860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7"/>
              <a:buNone/>
              <a:defRPr sz="777"/>
            </a:lvl5pPr>
            <a:lvl6pPr indent="-228600" lvl="5" marL="27432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7"/>
              <a:buNone/>
              <a:defRPr sz="777"/>
            </a:lvl6pPr>
            <a:lvl7pPr indent="-228600" lvl="6" marL="3200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7"/>
              <a:buNone/>
              <a:defRPr sz="777"/>
            </a:lvl7pPr>
            <a:lvl8pPr indent="-228600" lvl="7" marL="3657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7"/>
              <a:buNone/>
              <a:defRPr sz="777"/>
            </a:lvl8pPr>
            <a:lvl9pPr indent="-228600" lvl="8" marL="4114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7"/>
              <a:buNone/>
              <a:defRPr sz="777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18"/>
              <a:buFont typeface="Calibri"/>
              <a:buNone/>
              <a:defRPr b="0" i="0" sz="34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519728" y="1418240"/>
            <a:ext cx="6520220" cy="338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12" lvl="0" marL="457200" marR="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Clr>
                <a:schemeClr val="dk1"/>
              </a:buClr>
              <a:buSzPts val="2175"/>
              <a:buFont typeface="Arial"/>
              <a:buChar char="•"/>
              <a:defRPr b="0" i="0" sz="21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7027" lvl="1" marL="914400" marR="0" rtl="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Char char="•"/>
              <a:defRPr b="0" i="0" sz="1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7278" lvl="2" marL="1371600" marR="0" rtl="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54"/>
              <a:buFont typeface="Arial"/>
              <a:buChar char="•"/>
              <a:defRPr b="0" i="0" sz="15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372" lvl="3" marL="1828800" marR="0" rtl="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398"/>
              <a:buFont typeface="Arial"/>
              <a:buChar char="•"/>
              <a:defRPr b="0" i="0" sz="13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373" lvl="4" marL="2286000" marR="0" rtl="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398"/>
              <a:buFont typeface="Arial"/>
              <a:buChar char="•"/>
              <a:defRPr b="0" i="0" sz="13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373" lvl="5" marL="2743200" marR="0" rtl="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398"/>
              <a:buFont typeface="Arial"/>
              <a:buChar char="•"/>
              <a:defRPr b="0" i="0" sz="13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373" lvl="6" marL="3200400" marR="0" rtl="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398"/>
              <a:buFont typeface="Arial"/>
              <a:buChar char="•"/>
              <a:defRPr b="0" i="0" sz="13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372" lvl="7" marL="3657600" marR="0" rtl="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398"/>
              <a:buFont typeface="Arial"/>
              <a:buChar char="•"/>
              <a:defRPr b="0" i="0" sz="13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372" lvl="8" marL="4114800" marR="0" rtl="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398"/>
              <a:buFont typeface="Arial"/>
              <a:buChar char="•"/>
              <a:defRPr b="0" i="0" sz="13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6.png"/><Relationship Id="rId11" Type="http://schemas.openxmlformats.org/officeDocument/2006/relationships/image" Target="../media/image19.png"/><Relationship Id="rId22" Type="http://schemas.openxmlformats.org/officeDocument/2006/relationships/image" Target="../media/image27.png"/><Relationship Id="rId10" Type="http://schemas.openxmlformats.org/officeDocument/2006/relationships/image" Target="../media/image13.png"/><Relationship Id="rId21" Type="http://schemas.openxmlformats.org/officeDocument/2006/relationships/image" Target="../media/image17.png"/><Relationship Id="rId13" Type="http://schemas.openxmlformats.org/officeDocument/2006/relationships/image" Target="../media/image2.jpg"/><Relationship Id="rId24" Type="http://schemas.openxmlformats.org/officeDocument/2006/relationships/image" Target="../media/image26.png"/><Relationship Id="rId12" Type="http://schemas.openxmlformats.org/officeDocument/2006/relationships/image" Target="../media/image15.png"/><Relationship Id="rId23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9" Type="http://schemas.openxmlformats.org/officeDocument/2006/relationships/image" Target="../media/image3.png"/><Relationship Id="rId15" Type="http://schemas.openxmlformats.org/officeDocument/2006/relationships/image" Target="../media/image32.png"/><Relationship Id="rId14" Type="http://schemas.openxmlformats.org/officeDocument/2006/relationships/image" Target="../media/image12.png"/><Relationship Id="rId17" Type="http://schemas.openxmlformats.org/officeDocument/2006/relationships/image" Target="../media/image10.png"/><Relationship Id="rId16" Type="http://schemas.openxmlformats.org/officeDocument/2006/relationships/image" Target="../media/image8.png"/><Relationship Id="rId5" Type="http://schemas.openxmlformats.org/officeDocument/2006/relationships/image" Target="../media/image6.png"/><Relationship Id="rId19" Type="http://schemas.openxmlformats.org/officeDocument/2006/relationships/image" Target="../media/image14.png"/><Relationship Id="rId6" Type="http://schemas.openxmlformats.org/officeDocument/2006/relationships/image" Target="../media/image4.jpg"/><Relationship Id="rId18" Type="http://schemas.openxmlformats.org/officeDocument/2006/relationships/image" Target="../media/image11.png"/><Relationship Id="rId7" Type="http://schemas.openxmlformats.org/officeDocument/2006/relationships/image" Target="../media/image5.jpg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2.png"/><Relationship Id="rId5" Type="http://schemas.openxmlformats.org/officeDocument/2006/relationships/image" Target="../media/image31.png"/><Relationship Id="rId6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16.png"/><Relationship Id="rId11" Type="http://schemas.openxmlformats.org/officeDocument/2006/relationships/image" Target="../media/image19.png"/><Relationship Id="rId22" Type="http://schemas.openxmlformats.org/officeDocument/2006/relationships/image" Target="../media/image25.png"/><Relationship Id="rId10" Type="http://schemas.openxmlformats.org/officeDocument/2006/relationships/image" Target="../media/image13.png"/><Relationship Id="rId21" Type="http://schemas.openxmlformats.org/officeDocument/2006/relationships/image" Target="../media/image17.png"/><Relationship Id="rId13" Type="http://schemas.openxmlformats.org/officeDocument/2006/relationships/image" Target="../media/image2.jpg"/><Relationship Id="rId24" Type="http://schemas.openxmlformats.org/officeDocument/2006/relationships/image" Target="../media/image27.png"/><Relationship Id="rId12" Type="http://schemas.openxmlformats.org/officeDocument/2006/relationships/image" Target="../media/image15.png"/><Relationship Id="rId23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9" Type="http://schemas.openxmlformats.org/officeDocument/2006/relationships/image" Target="../media/image3.png"/><Relationship Id="rId15" Type="http://schemas.openxmlformats.org/officeDocument/2006/relationships/image" Target="../media/image32.png"/><Relationship Id="rId14" Type="http://schemas.openxmlformats.org/officeDocument/2006/relationships/image" Target="../media/image12.png"/><Relationship Id="rId17" Type="http://schemas.openxmlformats.org/officeDocument/2006/relationships/image" Target="../media/image10.png"/><Relationship Id="rId16" Type="http://schemas.openxmlformats.org/officeDocument/2006/relationships/image" Target="../media/image8.png"/><Relationship Id="rId5" Type="http://schemas.openxmlformats.org/officeDocument/2006/relationships/image" Target="../media/image6.png"/><Relationship Id="rId19" Type="http://schemas.openxmlformats.org/officeDocument/2006/relationships/image" Target="../media/image14.png"/><Relationship Id="rId6" Type="http://schemas.openxmlformats.org/officeDocument/2006/relationships/image" Target="../media/image4.jpg"/><Relationship Id="rId18" Type="http://schemas.openxmlformats.org/officeDocument/2006/relationships/image" Target="../media/image11.png"/><Relationship Id="rId7" Type="http://schemas.openxmlformats.org/officeDocument/2006/relationships/image" Target="../media/image5.jp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65A8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bdc3f4036_0_123"/>
          <p:cNvSpPr/>
          <p:nvPr/>
        </p:nvSpPr>
        <p:spPr>
          <a:xfrm>
            <a:off x="43499" y="95093"/>
            <a:ext cx="7472700" cy="5137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6"/>
              <a:buFont typeface="Arial"/>
              <a:buNone/>
            </a:pPr>
            <a:r>
              <a:t/>
            </a:r>
            <a:endParaRPr b="0" i="0" sz="1056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26bdc3f4036_0_123"/>
          <p:cNvSpPr/>
          <p:nvPr/>
        </p:nvSpPr>
        <p:spPr>
          <a:xfrm>
            <a:off x="70972" y="158187"/>
            <a:ext cx="7417800" cy="672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1"/>
              <a:buFont typeface="Arial"/>
              <a:buNone/>
            </a:pPr>
            <a:r>
              <a:rPr b="0" i="0" lang="en-IN" sz="18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OMOTOOLS ROBOKRAFT KIT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1"/>
              <a:buFont typeface="Arial"/>
              <a:buNone/>
            </a:pPr>
            <a:r>
              <a:rPr b="0" i="0" lang="en-IN" sz="18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g26bdc3f4036_0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77" y="189961"/>
            <a:ext cx="1074465" cy="60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26bdc3f4036_0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77" y="189961"/>
            <a:ext cx="1074465" cy="6087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g26bdc3f4036_0_123"/>
          <p:cNvGrpSpPr/>
          <p:nvPr/>
        </p:nvGrpSpPr>
        <p:grpSpPr>
          <a:xfrm>
            <a:off x="3801668" y="875122"/>
            <a:ext cx="1128300" cy="986816"/>
            <a:chOff x="3801668" y="875122"/>
            <a:chExt cx="1128300" cy="986816"/>
          </a:xfrm>
        </p:grpSpPr>
        <p:sp>
          <p:nvSpPr>
            <p:cNvPr id="93" name="Google Shape;93;g26bdc3f4036_0_123"/>
            <p:cNvSpPr/>
            <p:nvPr/>
          </p:nvSpPr>
          <p:spPr>
            <a:xfrm>
              <a:off x="3801668" y="875122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g26bdc3f4036_0_123"/>
            <p:cNvSpPr/>
            <p:nvPr/>
          </p:nvSpPr>
          <p:spPr>
            <a:xfrm>
              <a:off x="4114799" y="887907"/>
              <a:ext cx="8061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13. LDR 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5" name="Google Shape;95;g26bdc3f4036_0_1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019796" y="1186963"/>
              <a:ext cx="674975" cy="674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" name="Google Shape;96;g26bdc3f4036_0_123"/>
          <p:cNvGrpSpPr/>
          <p:nvPr/>
        </p:nvGrpSpPr>
        <p:grpSpPr>
          <a:xfrm>
            <a:off x="1347123" y="883461"/>
            <a:ext cx="1128300" cy="982200"/>
            <a:chOff x="1347123" y="883461"/>
            <a:chExt cx="1128300" cy="982200"/>
          </a:xfrm>
        </p:grpSpPr>
        <p:sp>
          <p:nvSpPr>
            <p:cNvPr id="97" name="Google Shape;97;g26bdc3f4036_0_123"/>
            <p:cNvSpPr/>
            <p:nvPr/>
          </p:nvSpPr>
          <p:spPr>
            <a:xfrm>
              <a:off x="1347123" y="883461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g26bdc3f4036_0_123"/>
            <p:cNvSpPr/>
            <p:nvPr/>
          </p:nvSpPr>
          <p:spPr>
            <a:xfrm>
              <a:off x="1396550" y="886975"/>
              <a:ext cx="10746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5. Conductive Tape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9885 (1&quot;X36YDS) - 3m - THERMALLY CONDUCTIVE TAPE" id="99" name="Google Shape;99;g26bdc3f4036_0_1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85152" y="1300540"/>
              <a:ext cx="653067" cy="5162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" name="Google Shape;100;g26bdc3f4036_0_123"/>
          <p:cNvGrpSpPr/>
          <p:nvPr/>
        </p:nvGrpSpPr>
        <p:grpSpPr>
          <a:xfrm>
            <a:off x="121226" y="1975910"/>
            <a:ext cx="1128300" cy="982200"/>
            <a:chOff x="121226" y="1975910"/>
            <a:chExt cx="1128300" cy="982200"/>
          </a:xfrm>
        </p:grpSpPr>
        <p:sp>
          <p:nvSpPr>
            <p:cNvPr id="101" name="Google Shape;101;g26bdc3f4036_0_123"/>
            <p:cNvSpPr/>
            <p:nvPr/>
          </p:nvSpPr>
          <p:spPr>
            <a:xfrm>
              <a:off x="121226" y="1975910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g26bdc3f4036_0_123"/>
            <p:cNvSpPr/>
            <p:nvPr/>
          </p:nvSpPr>
          <p:spPr>
            <a:xfrm>
              <a:off x="426720" y="1990632"/>
              <a:ext cx="8220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Pushbutton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2 Pin Tactile Switch -" id="103" name="Google Shape;103;g26bdc3f4036_0_123"/>
            <p:cNvPicPr preferRelativeResize="0"/>
            <p:nvPr/>
          </p:nvPicPr>
          <p:blipFill rotWithShape="1">
            <a:blip r:embed="rId6">
              <a:alphaModFix/>
            </a:blip>
            <a:srcRect b="15434" l="22839" r="20315" t="20809"/>
            <a:stretch/>
          </p:blipFill>
          <p:spPr>
            <a:xfrm>
              <a:off x="175260" y="2342937"/>
              <a:ext cx="525779" cy="5221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" name="Google Shape;104;g26bdc3f4036_0_123"/>
          <p:cNvGrpSpPr/>
          <p:nvPr/>
        </p:nvGrpSpPr>
        <p:grpSpPr>
          <a:xfrm>
            <a:off x="1347123" y="4156720"/>
            <a:ext cx="1137326" cy="982200"/>
            <a:chOff x="1347123" y="4156720"/>
            <a:chExt cx="1137326" cy="982200"/>
          </a:xfrm>
        </p:grpSpPr>
        <p:sp>
          <p:nvSpPr>
            <p:cNvPr id="105" name="Google Shape;105;g26bdc3f4036_0_123"/>
            <p:cNvSpPr/>
            <p:nvPr/>
          </p:nvSpPr>
          <p:spPr>
            <a:xfrm>
              <a:off x="1347123" y="4156720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generic Cr2032 3v Lithium Battery, Round at Rs 8/piece in Mumbai | ID:  26743932512" id="106" name="Google Shape;106;g26bdc3f4036_0_1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405316" y="4454757"/>
              <a:ext cx="571960" cy="571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g26bdc3f4036_0_123"/>
            <p:cNvSpPr/>
            <p:nvPr/>
          </p:nvSpPr>
          <p:spPr>
            <a:xfrm>
              <a:off x="1760849" y="4160573"/>
              <a:ext cx="7236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8.Coin Cell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g26bdc3f4036_0_123"/>
          <p:cNvGrpSpPr/>
          <p:nvPr/>
        </p:nvGrpSpPr>
        <p:grpSpPr>
          <a:xfrm>
            <a:off x="2582887" y="3064775"/>
            <a:ext cx="1128300" cy="983060"/>
            <a:chOff x="2582887" y="3064775"/>
            <a:chExt cx="1128300" cy="983060"/>
          </a:xfrm>
        </p:grpSpPr>
        <p:sp>
          <p:nvSpPr>
            <p:cNvPr id="109" name="Google Shape;109;g26bdc3f4036_0_123"/>
            <p:cNvSpPr/>
            <p:nvPr/>
          </p:nvSpPr>
          <p:spPr>
            <a:xfrm>
              <a:off x="2582887" y="3065635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g26bdc3f4036_0_123"/>
            <p:cNvSpPr/>
            <p:nvPr/>
          </p:nvSpPr>
          <p:spPr>
            <a:xfrm>
              <a:off x="2698779" y="3064775"/>
              <a:ext cx="10035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11. AA Battery 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1" name="Google Shape;111;g26bdc3f4036_0_123"/>
            <p:cNvPicPr preferRelativeResize="0"/>
            <p:nvPr/>
          </p:nvPicPr>
          <p:blipFill rotWithShape="1">
            <a:blip r:embed="rId8">
              <a:alphaModFix/>
            </a:blip>
            <a:srcRect b="12951" l="28556" r="33866" t="0"/>
            <a:stretch/>
          </p:blipFill>
          <p:spPr>
            <a:xfrm rot="5232820">
              <a:off x="2973200" y="3141837"/>
              <a:ext cx="423962" cy="982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Google Shape;112;g26bdc3f4036_0_123"/>
          <p:cNvGrpSpPr/>
          <p:nvPr/>
        </p:nvGrpSpPr>
        <p:grpSpPr>
          <a:xfrm>
            <a:off x="3809638" y="3065635"/>
            <a:ext cx="1128437" cy="982200"/>
            <a:chOff x="3809638" y="3065635"/>
            <a:chExt cx="1128437" cy="982200"/>
          </a:xfrm>
        </p:grpSpPr>
        <p:sp>
          <p:nvSpPr>
            <p:cNvPr id="113" name="Google Shape;113;g26bdc3f4036_0_123"/>
            <p:cNvSpPr/>
            <p:nvPr/>
          </p:nvSpPr>
          <p:spPr>
            <a:xfrm>
              <a:off x="3809638" y="3065635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g26bdc3f4036_0_123"/>
            <p:cNvSpPr/>
            <p:nvPr/>
          </p:nvSpPr>
          <p:spPr>
            <a:xfrm>
              <a:off x="3809775" y="3081875"/>
              <a:ext cx="1128300" cy="4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15.AA Battery Holder</a:t>
              </a:r>
              <a:endParaRPr b="1" i="0" sz="916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 pcs</a:t>
              </a: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t/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5" name="Google Shape;115;g26bdc3f4036_0_12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121400" y="3536612"/>
              <a:ext cx="471225" cy="471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" name="Google Shape;116;g26bdc3f4036_0_123"/>
          <p:cNvGrpSpPr/>
          <p:nvPr/>
        </p:nvGrpSpPr>
        <p:grpSpPr>
          <a:xfrm>
            <a:off x="2582887" y="4156720"/>
            <a:ext cx="1141187" cy="982200"/>
            <a:chOff x="2582887" y="4156720"/>
            <a:chExt cx="1141187" cy="982200"/>
          </a:xfrm>
        </p:grpSpPr>
        <p:sp>
          <p:nvSpPr>
            <p:cNvPr id="117" name="Google Shape;117;g26bdc3f4036_0_123"/>
            <p:cNvSpPr/>
            <p:nvPr/>
          </p:nvSpPr>
          <p:spPr>
            <a:xfrm>
              <a:off x="2582887" y="4156720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g26bdc3f4036_0_123"/>
            <p:cNvSpPr/>
            <p:nvPr/>
          </p:nvSpPr>
          <p:spPr>
            <a:xfrm>
              <a:off x="2630574" y="4170170"/>
              <a:ext cx="10935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12. Alligator Clip Wires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4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9" name="Google Shape;119;g26bdc3f4036_0_12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664623" y="4531694"/>
              <a:ext cx="674975" cy="6066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" name="Google Shape;120;g26bdc3f4036_0_123"/>
          <p:cNvGrpSpPr/>
          <p:nvPr/>
        </p:nvGrpSpPr>
        <p:grpSpPr>
          <a:xfrm>
            <a:off x="121226" y="884823"/>
            <a:ext cx="1128300" cy="982200"/>
            <a:chOff x="121226" y="884823"/>
            <a:chExt cx="1128300" cy="982200"/>
          </a:xfrm>
        </p:grpSpPr>
        <p:sp>
          <p:nvSpPr>
            <p:cNvPr id="121" name="Google Shape;121;g26bdc3f4036_0_123"/>
            <p:cNvSpPr/>
            <p:nvPr/>
          </p:nvSpPr>
          <p:spPr>
            <a:xfrm>
              <a:off x="121226" y="884823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g26bdc3f4036_0_123"/>
            <p:cNvSpPr/>
            <p:nvPr/>
          </p:nvSpPr>
          <p:spPr>
            <a:xfrm>
              <a:off x="632343" y="896369"/>
              <a:ext cx="6129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LEDs 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15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g26bdc3f4036_0_123"/>
            <p:cNvPicPr preferRelativeResize="0"/>
            <p:nvPr/>
          </p:nvPicPr>
          <p:blipFill rotWithShape="1">
            <a:blip r:embed="rId11">
              <a:alphaModFix/>
            </a:blip>
            <a:srcRect b="12807" l="9263" r="6977" t="17241"/>
            <a:stretch/>
          </p:blipFill>
          <p:spPr>
            <a:xfrm>
              <a:off x="296200" y="1266561"/>
              <a:ext cx="612901" cy="5119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4" name="Google Shape;124;g26bdc3f4036_0_123"/>
          <p:cNvGrpSpPr/>
          <p:nvPr/>
        </p:nvGrpSpPr>
        <p:grpSpPr>
          <a:xfrm>
            <a:off x="121226" y="3060449"/>
            <a:ext cx="1128300" cy="988748"/>
            <a:chOff x="121226" y="3060449"/>
            <a:chExt cx="1128300" cy="988748"/>
          </a:xfrm>
        </p:grpSpPr>
        <p:sp>
          <p:nvSpPr>
            <p:cNvPr id="125" name="Google Shape;125;g26bdc3f4036_0_123"/>
            <p:cNvSpPr/>
            <p:nvPr/>
          </p:nvSpPr>
          <p:spPr>
            <a:xfrm>
              <a:off x="121226" y="3066997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g26bdc3f4036_0_123"/>
            <p:cNvSpPr/>
            <p:nvPr/>
          </p:nvSpPr>
          <p:spPr>
            <a:xfrm>
              <a:off x="393700" y="3060449"/>
              <a:ext cx="8481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Buzzer Mini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7" name="Google Shape;127;g26bdc3f4036_0_123"/>
            <p:cNvPicPr preferRelativeResize="0"/>
            <p:nvPr/>
          </p:nvPicPr>
          <p:blipFill rotWithShape="1">
            <a:blip r:embed="rId12">
              <a:alphaModFix/>
            </a:blip>
            <a:srcRect b="12566" l="17911" r="15451" t="12136"/>
            <a:stretch/>
          </p:blipFill>
          <p:spPr>
            <a:xfrm>
              <a:off x="184987" y="3397321"/>
              <a:ext cx="525800" cy="5941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g26bdc3f4036_0_123"/>
          <p:cNvGrpSpPr/>
          <p:nvPr/>
        </p:nvGrpSpPr>
        <p:grpSpPr>
          <a:xfrm>
            <a:off x="1347123" y="3059410"/>
            <a:ext cx="1128300" cy="988425"/>
            <a:chOff x="1347123" y="3059410"/>
            <a:chExt cx="1128300" cy="988425"/>
          </a:xfrm>
        </p:grpSpPr>
        <p:sp>
          <p:nvSpPr>
            <p:cNvPr id="129" name="Google Shape;129;g26bdc3f4036_0_123"/>
            <p:cNvSpPr/>
            <p:nvPr/>
          </p:nvSpPr>
          <p:spPr>
            <a:xfrm>
              <a:off x="1347123" y="3065635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g26bdc3f4036_0_123"/>
            <p:cNvSpPr/>
            <p:nvPr/>
          </p:nvSpPr>
          <p:spPr>
            <a:xfrm>
              <a:off x="1473199" y="3059410"/>
              <a:ext cx="935100" cy="3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7. Toy Motor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C Motor 130 With Alligator Clip" id="131" name="Google Shape;131;g26bdc3f4036_0_123"/>
            <p:cNvPicPr preferRelativeResize="0"/>
            <p:nvPr/>
          </p:nvPicPr>
          <p:blipFill rotWithShape="1">
            <a:blip r:embed="rId13">
              <a:alphaModFix/>
            </a:blip>
            <a:srcRect b="17410" l="0" r="0" t="15547"/>
            <a:stretch/>
          </p:blipFill>
          <p:spPr>
            <a:xfrm>
              <a:off x="1405325" y="3463187"/>
              <a:ext cx="723600" cy="4851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2" name="Google Shape;132;g26bdc3f4036_0_123"/>
          <p:cNvGrpSpPr/>
          <p:nvPr/>
        </p:nvGrpSpPr>
        <p:grpSpPr>
          <a:xfrm>
            <a:off x="2582887" y="883461"/>
            <a:ext cx="1139769" cy="982200"/>
            <a:chOff x="2582887" y="883461"/>
            <a:chExt cx="1139769" cy="982200"/>
          </a:xfrm>
        </p:grpSpPr>
        <p:sp>
          <p:nvSpPr>
            <p:cNvPr id="133" name="Google Shape;133;g26bdc3f4036_0_123"/>
            <p:cNvSpPr/>
            <p:nvPr/>
          </p:nvSpPr>
          <p:spPr>
            <a:xfrm>
              <a:off x="2582887" y="883461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g26bdc3f4036_0_123"/>
            <p:cNvSpPr/>
            <p:nvPr/>
          </p:nvSpPr>
          <p:spPr>
            <a:xfrm>
              <a:off x="2758756" y="896241"/>
              <a:ext cx="9639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9. Propeller 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 pcs</a:t>
              </a:r>
              <a:endParaRPr b="1" i="0" sz="916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5" name="Google Shape;135;g26bdc3f4036_0_12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613500" y="1348490"/>
              <a:ext cx="571950" cy="4785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g26bdc3f4036_0_123"/>
          <p:cNvGrpSpPr/>
          <p:nvPr/>
        </p:nvGrpSpPr>
        <p:grpSpPr>
          <a:xfrm>
            <a:off x="1347123" y="1972098"/>
            <a:ext cx="1128300" cy="984650"/>
            <a:chOff x="1347123" y="1972098"/>
            <a:chExt cx="1128300" cy="984650"/>
          </a:xfrm>
        </p:grpSpPr>
        <p:sp>
          <p:nvSpPr>
            <p:cNvPr id="137" name="Google Shape;137;g26bdc3f4036_0_123"/>
            <p:cNvSpPr/>
            <p:nvPr/>
          </p:nvSpPr>
          <p:spPr>
            <a:xfrm>
              <a:off x="1347123" y="1974548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g26bdc3f4036_0_123"/>
            <p:cNvSpPr/>
            <p:nvPr/>
          </p:nvSpPr>
          <p:spPr>
            <a:xfrm>
              <a:off x="1587499" y="1972098"/>
              <a:ext cx="7359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6. Magnet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 pcs</a:t>
              </a:r>
              <a:endParaRPr b="1" i="0" sz="916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9" name="Google Shape;139;g26bdc3f4036_0_12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445525" y="2330828"/>
              <a:ext cx="545275" cy="5463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" name="Google Shape;140;g26bdc3f4036_0_123"/>
          <p:cNvGrpSpPr/>
          <p:nvPr/>
        </p:nvGrpSpPr>
        <p:grpSpPr>
          <a:xfrm>
            <a:off x="3795572" y="1966209"/>
            <a:ext cx="1128300" cy="982200"/>
            <a:chOff x="3795572" y="1966209"/>
            <a:chExt cx="1128300" cy="982200"/>
          </a:xfrm>
        </p:grpSpPr>
        <p:sp>
          <p:nvSpPr>
            <p:cNvPr id="141" name="Google Shape;141;g26bdc3f4036_0_123"/>
            <p:cNvSpPr/>
            <p:nvPr/>
          </p:nvSpPr>
          <p:spPr>
            <a:xfrm>
              <a:off x="3795572" y="1966209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g26bdc3f4036_0_123"/>
            <p:cNvSpPr/>
            <p:nvPr/>
          </p:nvSpPr>
          <p:spPr>
            <a:xfrm>
              <a:off x="3985674" y="1970125"/>
              <a:ext cx="9351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14. String Wire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 pcs</a:t>
              </a:r>
              <a:endParaRPr b="0" i="0" sz="916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3" name="Google Shape;143;g26bdc3f4036_0_12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3903299" y="2430516"/>
              <a:ext cx="918957" cy="4043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g26bdc3f4036_0_123"/>
          <p:cNvGrpSpPr/>
          <p:nvPr/>
        </p:nvGrpSpPr>
        <p:grpSpPr>
          <a:xfrm>
            <a:off x="3809638" y="4156720"/>
            <a:ext cx="1128529" cy="982200"/>
            <a:chOff x="3809638" y="4156720"/>
            <a:chExt cx="1128529" cy="982200"/>
          </a:xfrm>
        </p:grpSpPr>
        <p:sp>
          <p:nvSpPr>
            <p:cNvPr id="145" name="Google Shape;145;g26bdc3f4036_0_123"/>
            <p:cNvSpPr/>
            <p:nvPr/>
          </p:nvSpPr>
          <p:spPr>
            <a:xfrm>
              <a:off x="3809638" y="4156720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g26bdc3f4036_0_123"/>
            <p:cNvSpPr/>
            <p:nvPr/>
          </p:nvSpPr>
          <p:spPr>
            <a:xfrm>
              <a:off x="3863567" y="4164200"/>
              <a:ext cx="10746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16. Circuit Paper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7" name="Google Shape;147;g26bdc3f4036_0_123"/>
            <p:cNvPicPr preferRelativeResize="0"/>
            <p:nvPr/>
          </p:nvPicPr>
          <p:blipFill rotWithShape="1">
            <a:blip r:embed="rId17">
              <a:alphaModFix/>
            </a:blip>
            <a:srcRect b="0" l="368" r="0" t="1438"/>
            <a:stretch/>
          </p:blipFill>
          <p:spPr>
            <a:xfrm>
              <a:off x="3950376" y="4548055"/>
              <a:ext cx="701299" cy="53699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" name="Google Shape;148;g26bdc3f4036_0_123"/>
          <p:cNvGrpSpPr/>
          <p:nvPr/>
        </p:nvGrpSpPr>
        <p:grpSpPr>
          <a:xfrm>
            <a:off x="5020468" y="875122"/>
            <a:ext cx="1128300" cy="982200"/>
            <a:chOff x="5020468" y="875122"/>
            <a:chExt cx="1128300" cy="982200"/>
          </a:xfrm>
        </p:grpSpPr>
        <p:sp>
          <p:nvSpPr>
            <p:cNvPr id="149" name="Google Shape;149;g26bdc3f4036_0_123"/>
            <p:cNvSpPr/>
            <p:nvPr/>
          </p:nvSpPr>
          <p:spPr>
            <a:xfrm>
              <a:off x="5020468" y="875122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g26bdc3f4036_0_123"/>
            <p:cNvSpPr/>
            <p:nvPr/>
          </p:nvSpPr>
          <p:spPr>
            <a:xfrm>
              <a:off x="5333599" y="887907"/>
              <a:ext cx="8061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17. Glue Drop 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24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t/>
              </a:r>
              <a:endParaRPr b="1" i="0" sz="916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1" name="Google Shape;151;g26bdc3f4036_0_123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5082365" y="1238408"/>
              <a:ext cx="397199" cy="5224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" name="Google Shape;152;g26bdc3f4036_0_123"/>
          <p:cNvGrpSpPr/>
          <p:nvPr/>
        </p:nvGrpSpPr>
        <p:grpSpPr>
          <a:xfrm>
            <a:off x="2582887" y="1974548"/>
            <a:ext cx="1128300" cy="982200"/>
            <a:chOff x="2582887" y="1974548"/>
            <a:chExt cx="1128300" cy="982200"/>
          </a:xfrm>
        </p:grpSpPr>
        <p:sp>
          <p:nvSpPr>
            <p:cNvPr id="153" name="Google Shape;153;g26bdc3f4036_0_123"/>
            <p:cNvSpPr/>
            <p:nvPr/>
          </p:nvSpPr>
          <p:spPr>
            <a:xfrm>
              <a:off x="2582887" y="1974548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g26bdc3f4036_0_123"/>
            <p:cNvSpPr/>
            <p:nvPr/>
          </p:nvSpPr>
          <p:spPr>
            <a:xfrm>
              <a:off x="2770303" y="1980950"/>
              <a:ext cx="9351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10. BO Motor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 pcs</a:t>
              </a:r>
              <a:endParaRPr b="1" i="0" sz="916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5" name="Google Shape;155;g26bdc3f4036_0_123"/>
            <p:cNvPicPr preferRelativeResize="0"/>
            <p:nvPr/>
          </p:nvPicPr>
          <p:blipFill rotWithShape="1">
            <a:blip r:embed="rId19">
              <a:alphaModFix/>
            </a:blip>
            <a:srcRect b="11832" l="0" r="0" t="15167"/>
            <a:stretch/>
          </p:blipFill>
          <p:spPr>
            <a:xfrm>
              <a:off x="2735275" y="2382313"/>
              <a:ext cx="701307" cy="5119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" name="Google Shape;156;g26bdc3f4036_0_123"/>
          <p:cNvGrpSpPr/>
          <p:nvPr/>
        </p:nvGrpSpPr>
        <p:grpSpPr>
          <a:xfrm>
            <a:off x="5014372" y="1966209"/>
            <a:ext cx="1128300" cy="982200"/>
            <a:chOff x="5014372" y="1966209"/>
            <a:chExt cx="1128300" cy="982200"/>
          </a:xfrm>
        </p:grpSpPr>
        <p:sp>
          <p:nvSpPr>
            <p:cNvPr id="157" name="Google Shape;157;g26bdc3f4036_0_123"/>
            <p:cNvSpPr/>
            <p:nvPr/>
          </p:nvSpPr>
          <p:spPr>
            <a:xfrm>
              <a:off x="5014372" y="1966209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g26bdc3f4036_0_123"/>
            <p:cNvSpPr/>
            <p:nvPr/>
          </p:nvSpPr>
          <p:spPr>
            <a:xfrm>
              <a:off x="5046075" y="1970125"/>
              <a:ext cx="10935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18. Bamboo Sticks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821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r>
                <a:rPr b="0" i="0" lang="en-IN" sz="821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pcs</a:t>
              </a:r>
              <a:endParaRPr b="0" i="0" sz="916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9" name="Google Shape;159;g26bdc3f4036_0_123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044525" y="2311350"/>
              <a:ext cx="612901" cy="612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" name="Google Shape;160;g26bdc3f4036_0_123"/>
          <p:cNvGrpSpPr/>
          <p:nvPr/>
        </p:nvGrpSpPr>
        <p:grpSpPr>
          <a:xfrm>
            <a:off x="121226" y="4152263"/>
            <a:ext cx="1128300" cy="988019"/>
            <a:chOff x="121226" y="4152263"/>
            <a:chExt cx="1128300" cy="988019"/>
          </a:xfrm>
        </p:grpSpPr>
        <p:sp>
          <p:nvSpPr>
            <p:cNvPr id="161" name="Google Shape;161;g26bdc3f4036_0_123"/>
            <p:cNvSpPr/>
            <p:nvPr/>
          </p:nvSpPr>
          <p:spPr>
            <a:xfrm>
              <a:off x="121226" y="4158082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g26bdc3f4036_0_123"/>
            <p:cNvSpPr/>
            <p:nvPr/>
          </p:nvSpPr>
          <p:spPr>
            <a:xfrm>
              <a:off x="399675" y="4152263"/>
              <a:ext cx="8490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4. Sketch Pen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sng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 pcs</a:t>
              </a:r>
              <a:endParaRPr b="0" i="0" sz="916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3" name="Google Shape;163;g26bdc3f4036_0_123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205176" y="4473462"/>
              <a:ext cx="525800" cy="5911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4" name="Google Shape;164;g26bdc3f4036_0_123"/>
          <p:cNvGrpSpPr/>
          <p:nvPr/>
        </p:nvGrpSpPr>
        <p:grpSpPr>
          <a:xfrm>
            <a:off x="6159241" y="887041"/>
            <a:ext cx="1188518" cy="2074557"/>
            <a:chOff x="6157841" y="875125"/>
            <a:chExt cx="1188518" cy="2074557"/>
          </a:xfrm>
        </p:grpSpPr>
        <p:sp>
          <p:nvSpPr>
            <p:cNvPr id="165" name="Google Shape;165;g26bdc3f4036_0_123"/>
            <p:cNvSpPr/>
            <p:nvPr/>
          </p:nvSpPr>
          <p:spPr>
            <a:xfrm>
              <a:off x="6216300" y="875125"/>
              <a:ext cx="1128304" cy="20733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g26bdc3f4036_0_123"/>
            <p:cNvSpPr/>
            <p:nvPr/>
          </p:nvSpPr>
          <p:spPr>
            <a:xfrm>
              <a:off x="6216565" y="909389"/>
              <a:ext cx="1129794" cy="55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21. MDF Sheet</a:t>
              </a:r>
              <a:endParaRPr b="1" i="0" sz="916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32 pcs</a:t>
              </a: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t/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7" name="Google Shape;167;g26bdc3f4036_0_123"/>
            <p:cNvPicPr preferRelativeResize="0"/>
            <p:nvPr/>
          </p:nvPicPr>
          <p:blipFill rotWithShape="1">
            <a:blip r:embed="rId22">
              <a:alphaModFix/>
            </a:blip>
            <a:srcRect b="37072" l="24629" r="58276" t="28439"/>
            <a:stretch/>
          </p:blipFill>
          <p:spPr>
            <a:xfrm>
              <a:off x="6157841" y="1733340"/>
              <a:ext cx="942468" cy="12163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g26bdc3f4036_0_123"/>
            <p:cNvPicPr preferRelativeResize="0"/>
            <p:nvPr/>
          </p:nvPicPr>
          <p:blipFill rotWithShape="1">
            <a:blip r:embed="rId22">
              <a:alphaModFix/>
            </a:blip>
            <a:srcRect b="37072" l="43762" r="32383" t="28439"/>
            <a:stretch/>
          </p:blipFill>
          <p:spPr>
            <a:xfrm>
              <a:off x="6304955" y="1165265"/>
              <a:ext cx="942489" cy="8716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" name="Google Shape;169;g26bdc3f4036_0_123"/>
          <p:cNvGrpSpPr/>
          <p:nvPr/>
        </p:nvGrpSpPr>
        <p:grpSpPr>
          <a:xfrm>
            <a:off x="5023741" y="4148350"/>
            <a:ext cx="1128303" cy="982200"/>
            <a:chOff x="5028438" y="4156720"/>
            <a:chExt cx="1128529" cy="982200"/>
          </a:xfrm>
        </p:grpSpPr>
        <p:sp>
          <p:nvSpPr>
            <p:cNvPr id="170" name="Google Shape;170;g26bdc3f4036_0_123"/>
            <p:cNvSpPr/>
            <p:nvPr/>
          </p:nvSpPr>
          <p:spPr>
            <a:xfrm>
              <a:off x="5028438" y="4156720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g26bdc3f4036_0_123"/>
            <p:cNvSpPr/>
            <p:nvPr/>
          </p:nvSpPr>
          <p:spPr>
            <a:xfrm>
              <a:off x="5082367" y="4164200"/>
              <a:ext cx="10746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20. Screw &amp; Bolt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2" name="Google Shape;172;g26bdc3f4036_0_123"/>
            <p:cNvPicPr preferRelativeResize="0"/>
            <p:nvPr/>
          </p:nvPicPr>
          <p:blipFill rotWithShape="1">
            <a:blip r:embed="rId23">
              <a:alphaModFix/>
            </a:blip>
            <a:srcRect b="0" l="31548" r="26029" t="0"/>
            <a:stretch/>
          </p:blipFill>
          <p:spPr>
            <a:xfrm>
              <a:off x="5214200" y="4546079"/>
              <a:ext cx="545276" cy="5173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3" name="Google Shape;173;g26bdc3f4036_0_123"/>
          <p:cNvGrpSpPr/>
          <p:nvPr/>
        </p:nvGrpSpPr>
        <p:grpSpPr>
          <a:xfrm>
            <a:off x="5001618" y="3057272"/>
            <a:ext cx="1128300" cy="982200"/>
            <a:chOff x="6253468" y="875122"/>
            <a:chExt cx="1128300" cy="982200"/>
          </a:xfrm>
        </p:grpSpPr>
        <p:sp>
          <p:nvSpPr>
            <p:cNvPr id="174" name="Google Shape;174;g26bdc3f4036_0_123"/>
            <p:cNvSpPr/>
            <p:nvPr/>
          </p:nvSpPr>
          <p:spPr>
            <a:xfrm>
              <a:off x="6253468" y="875122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g26bdc3f4036_0_123"/>
            <p:cNvSpPr/>
            <p:nvPr/>
          </p:nvSpPr>
          <p:spPr>
            <a:xfrm>
              <a:off x="6312425" y="887900"/>
              <a:ext cx="10602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19. Big Red LED 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6" name="Google Shape;176;g26bdc3f4036_0_123"/>
            <p:cNvPicPr preferRelativeResize="0"/>
            <p:nvPr/>
          </p:nvPicPr>
          <p:blipFill rotWithShape="1">
            <a:blip r:embed="rId24">
              <a:alphaModFix/>
            </a:blip>
            <a:srcRect b="13138" l="14643" r="12785" t="11819"/>
            <a:stretch/>
          </p:blipFill>
          <p:spPr>
            <a:xfrm>
              <a:off x="6395974" y="1309031"/>
              <a:ext cx="471224" cy="487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65A7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be1e710f5_0_1"/>
          <p:cNvSpPr/>
          <p:nvPr/>
        </p:nvSpPr>
        <p:spPr>
          <a:xfrm>
            <a:off x="43499" y="95093"/>
            <a:ext cx="7472700" cy="5137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6"/>
              <a:buFont typeface="Arial"/>
              <a:buNone/>
            </a:pPr>
            <a:r>
              <a:t/>
            </a:r>
            <a:endParaRPr b="0" i="0" sz="1056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6be1e710f5_0_1"/>
          <p:cNvSpPr/>
          <p:nvPr/>
        </p:nvSpPr>
        <p:spPr>
          <a:xfrm>
            <a:off x="70972" y="281200"/>
            <a:ext cx="7417800" cy="672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1"/>
              <a:buFont typeface="Arial"/>
              <a:buNone/>
            </a:pPr>
            <a:r>
              <a:rPr b="0" i="0" lang="en-IN" sz="18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OMOTOOLS ROBOKRAFT Kit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1"/>
              <a:buFont typeface="Arial"/>
              <a:buNone/>
            </a:pPr>
            <a:r>
              <a:rPr b="0" i="0" lang="en-IN" sz="18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to Implement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26be1e710f5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93" y="312974"/>
            <a:ext cx="1074465" cy="60874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6be1e710f5_0_1"/>
          <p:cNvSpPr txBox="1"/>
          <p:nvPr/>
        </p:nvSpPr>
        <p:spPr>
          <a:xfrm>
            <a:off x="309593" y="4889375"/>
            <a:ext cx="849000" cy="246300"/>
          </a:xfrm>
          <a:prstGeom prst="rect">
            <a:avLst/>
          </a:prstGeom>
          <a:solidFill>
            <a:srgbClr val="3CADA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5" name="Google Shape;185;g26be1e710f5_0_1"/>
          <p:cNvGraphicFramePr/>
          <p:nvPr/>
        </p:nvGraphicFramePr>
        <p:xfrm>
          <a:off x="175250" y="10508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{3DA8A571-4F62-45E3-8821-00F611558C88}</a:tableStyleId>
              </a:tblPr>
              <a:tblGrid>
                <a:gridCol w="552450"/>
                <a:gridCol w="533400"/>
                <a:gridCol w="1857375"/>
              </a:tblGrid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IN" sz="1000" u="none" cap="none" strike="noStrike"/>
                        <a:t>Sr. No.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IN" sz="1000" u="none" cap="none" strike="noStrike"/>
                        <a:t>Status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IN" sz="1000" u="none" cap="none" strike="noStrike"/>
                        <a:t>Project Name</a:t>
                      </a:r>
                      <a:endParaRPr b="1"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A4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A4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Light a Harry Potter Mark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A4A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A4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A4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Auto-Rickshaw Horn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A4A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A4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A4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Funny Penguin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A4A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A4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A4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Glowing Candle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A4A9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4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4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Doodle Bot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45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4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4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Table Fan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45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4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4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Electric Maze Game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45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4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4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Slow-Motion </a:t>
                      </a:r>
                      <a:r>
                        <a:rPr lang="en-IN" sz="1000"/>
                        <a:t>Casper 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45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4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4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Spin Master Art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45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10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Ding-Dong Doorbell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11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Magnetic Car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12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Balloon Racer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13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Power Generator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14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Detect the Metal!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15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Daybreak Monitor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16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IN" sz="1000" u="none" cap="none" strike="noStrike"/>
                        <a:t>Drive Aircraft</a:t>
                      </a:r>
                      <a:endParaRPr sz="10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86" name="Google Shape;186;g26be1e710f5_0_1"/>
          <p:cNvSpPr txBox="1"/>
          <p:nvPr/>
        </p:nvSpPr>
        <p:spPr>
          <a:xfrm>
            <a:off x="1227721" y="4888700"/>
            <a:ext cx="849000" cy="246300"/>
          </a:xfrm>
          <a:prstGeom prst="rect">
            <a:avLst/>
          </a:prstGeom>
          <a:solidFill>
            <a:srgbClr val="F5D45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Medium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26be1e710f5_0_1"/>
          <p:cNvSpPr txBox="1"/>
          <p:nvPr/>
        </p:nvSpPr>
        <p:spPr>
          <a:xfrm>
            <a:off x="2142123" y="4888700"/>
            <a:ext cx="849000" cy="246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26be1e710f5_0_1"/>
          <p:cNvSpPr txBox="1"/>
          <p:nvPr/>
        </p:nvSpPr>
        <p:spPr>
          <a:xfrm>
            <a:off x="3801500" y="1050875"/>
            <a:ext cx="29010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MDF Cutouts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26be1e710f5_0_1"/>
          <p:cNvSpPr txBox="1"/>
          <p:nvPr/>
        </p:nvSpPr>
        <p:spPr>
          <a:xfrm>
            <a:off x="1667850" y="3753175"/>
            <a:ext cx="2346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5"/>
              <a:buFont typeface="Arial"/>
              <a:buNone/>
            </a:pPr>
            <a:r>
              <a:t/>
            </a:r>
            <a:endParaRPr b="0" i="0" sz="21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g26be1e710f5_0_1"/>
          <p:cNvPicPr preferRelativeResize="0"/>
          <p:nvPr/>
        </p:nvPicPr>
        <p:blipFill rotWithShape="1">
          <a:blip r:embed="rId4">
            <a:alphaModFix/>
          </a:blip>
          <a:srcRect b="0" l="11143" r="44116" t="0"/>
          <a:stretch/>
        </p:blipFill>
        <p:spPr>
          <a:xfrm>
            <a:off x="3093038" y="1635701"/>
            <a:ext cx="2346001" cy="343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26be1e710f5_0_1"/>
          <p:cNvPicPr preferRelativeResize="0"/>
          <p:nvPr/>
        </p:nvPicPr>
        <p:blipFill rotWithShape="1">
          <a:blip r:embed="rId5">
            <a:alphaModFix/>
          </a:blip>
          <a:srcRect b="74224" l="4443" r="85837" t="11964"/>
          <a:stretch/>
        </p:blipFill>
        <p:spPr>
          <a:xfrm rot="5400000">
            <a:off x="7119112" y="1670312"/>
            <a:ext cx="382975" cy="356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g26be1e710f5_0_1"/>
          <p:cNvGrpSpPr/>
          <p:nvPr/>
        </p:nvGrpSpPr>
        <p:grpSpPr>
          <a:xfrm>
            <a:off x="4937852" y="1269950"/>
            <a:ext cx="2703324" cy="3940524"/>
            <a:chOff x="4937852" y="1269950"/>
            <a:chExt cx="2703324" cy="3940524"/>
          </a:xfrm>
        </p:grpSpPr>
        <p:pic>
          <p:nvPicPr>
            <p:cNvPr id="193" name="Google Shape;193;g26be1e710f5_0_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4380826" y="1950124"/>
              <a:ext cx="3940524" cy="2580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g26be1e710f5_0_1"/>
            <p:cNvSpPr txBox="1"/>
            <p:nvPr/>
          </p:nvSpPr>
          <p:spPr>
            <a:xfrm>
              <a:off x="5476900" y="1883133"/>
              <a:ext cx="720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IN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Base plate</a:t>
              </a:r>
              <a:endPara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g26be1e710f5_0_1"/>
            <p:cNvSpPr txBox="1"/>
            <p:nvPr/>
          </p:nvSpPr>
          <p:spPr>
            <a:xfrm>
              <a:off x="5476900" y="2849113"/>
              <a:ext cx="720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IN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Side plate 1</a:t>
              </a:r>
              <a:endPara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g26be1e710f5_0_1"/>
            <p:cNvSpPr txBox="1"/>
            <p:nvPr/>
          </p:nvSpPr>
          <p:spPr>
            <a:xfrm>
              <a:off x="5476900" y="3527244"/>
              <a:ext cx="720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IN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Side plate 2</a:t>
              </a:r>
              <a:endPara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g26be1e710f5_0_1"/>
            <p:cNvSpPr txBox="1"/>
            <p:nvPr/>
          </p:nvSpPr>
          <p:spPr>
            <a:xfrm>
              <a:off x="6469600" y="1860623"/>
              <a:ext cx="720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IN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Side plate 3</a:t>
              </a:r>
              <a:endPara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g26be1e710f5_0_1"/>
            <p:cNvSpPr txBox="1"/>
            <p:nvPr/>
          </p:nvSpPr>
          <p:spPr>
            <a:xfrm>
              <a:off x="6377275" y="2802810"/>
              <a:ext cx="720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IN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Side plate 4</a:t>
              </a:r>
              <a:endPara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g26be1e710f5_0_1"/>
            <p:cNvSpPr txBox="1"/>
            <p:nvPr/>
          </p:nvSpPr>
          <p:spPr>
            <a:xfrm>
              <a:off x="6523050" y="4208794"/>
              <a:ext cx="720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IN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Top plate 2</a:t>
              </a:r>
              <a:endPara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g26be1e710f5_0_1"/>
            <p:cNvSpPr txBox="1"/>
            <p:nvPr/>
          </p:nvSpPr>
          <p:spPr>
            <a:xfrm>
              <a:off x="5312850" y="4761375"/>
              <a:ext cx="720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IN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Top plate 1</a:t>
              </a:r>
              <a:endPara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g26be1e710f5_0_1"/>
            <p:cNvSpPr txBox="1"/>
            <p:nvPr/>
          </p:nvSpPr>
          <p:spPr>
            <a:xfrm>
              <a:off x="4937852" y="1427129"/>
              <a:ext cx="631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IN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Connector pin</a:t>
              </a:r>
              <a:endPara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g26be1e710f5_0_1"/>
            <p:cNvSpPr txBox="1"/>
            <p:nvPr/>
          </p:nvSpPr>
          <p:spPr>
            <a:xfrm>
              <a:off x="6003731" y="1655985"/>
              <a:ext cx="631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IN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Tortoise</a:t>
              </a:r>
              <a:endPara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g26be1e710f5_0_1"/>
            <p:cNvSpPr txBox="1"/>
            <p:nvPr/>
          </p:nvSpPr>
          <p:spPr>
            <a:xfrm>
              <a:off x="6857281" y="1327910"/>
              <a:ext cx="631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IN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Wheels</a:t>
              </a:r>
              <a:endPara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g26be1e710f5_0_1"/>
          <p:cNvSpPr txBox="1"/>
          <p:nvPr/>
        </p:nvSpPr>
        <p:spPr>
          <a:xfrm>
            <a:off x="3166354" y="2453200"/>
            <a:ext cx="50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I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plate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26be1e710f5_0_1"/>
          <p:cNvSpPr txBox="1"/>
          <p:nvPr/>
        </p:nvSpPr>
        <p:spPr>
          <a:xfrm>
            <a:off x="3666754" y="2448300"/>
            <a:ext cx="50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I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 plate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26be1e710f5_0_1"/>
          <p:cNvSpPr txBox="1"/>
          <p:nvPr/>
        </p:nvSpPr>
        <p:spPr>
          <a:xfrm>
            <a:off x="4258567" y="2508350"/>
            <a:ext cx="50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I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Wing 1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26be1e710f5_0_1"/>
          <p:cNvSpPr txBox="1"/>
          <p:nvPr/>
        </p:nvSpPr>
        <p:spPr>
          <a:xfrm>
            <a:off x="4850392" y="2492225"/>
            <a:ext cx="50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I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Wing 2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26be1e710f5_0_1"/>
          <p:cNvSpPr txBox="1"/>
          <p:nvPr/>
        </p:nvSpPr>
        <p:spPr>
          <a:xfrm>
            <a:off x="3118475" y="1868825"/>
            <a:ext cx="65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Connector 1</a:t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26be1e710f5_0_1"/>
          <p:cNvSpPr txBox="1"/>
          <p:nvPr/>
        </p:nvSpPr>
        <p:spPr>
          <a:xfrm>
            <a:off x="3211125" y="4070112"/>
            <a:ext cx="50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IN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Connector 4</a:t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26be1e710f5_0_1"/>
          <p:cNvSpPr txBox="1"/>
          <p:nvPr/>
        </p:nvSpPr>
        <p:spPr>
          <a:xfrm>
            <a:off x="3777962" y="4070112"/>
            <a:ext cx="50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IN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Connector 5</a:t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26be1e710f5_0_1"/>
          <p:cNvSpPr txBox="1"/>
          <p:nvPr/>
        </p:nvSpPr>
        <p:spPr>
          <a:xfrm>
            <a:off x="3698463" y="1868825"/>
            <a:ext cx="65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IN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Connector 2</a:t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26be1e710f5_0_1"/>
          <p:cNvSpPr txBox="1"/>
          <p:nvPr/>
        </p:nvSpPr>
        <p:spPr>
          <a:xfrm>
            <a:off x="4207831" y="1913479"/>
            <a:ext cx="75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IN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Connector 3</a:t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26be1e710f5_0_1"/>
          <p:cNvSpPr txBox="1"/>
          <p:nvPr/>
        </p:nvSpPr>
        <p:spPr>
          <a:xfrm>
            <a:off x="4098714" y="3680125"/>
            <a:ext cx="4617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IN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Connector </a:t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IN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g26be1e710f5_0_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3857143" y="824043"/>
            <a:ext cx="461700" cy="175371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26be1e710f5_0_1"/>
          <p:cNvSpPr txBox="1"/>
          <p:nvPr/>
        </p:nvSpPr>
        <p:spPr>
          <a:xfrm>
            <a:off x="4207825" y="1505283"/>
            <a:ext cx="72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I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Candle Plate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bdc3f4036_0_217"/>
          <p:cNvSpPr/>
          <p:nvPr/>
        </p:nvSpPr>
        <p:spPr>
          <a:xfrm>
            <a:off x="43499" y="95093"/>
            <a:ext cx="7472700" cy="5137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6"/>
              <a:buFont typeface="Arial"/>
              <a:buNone/>
            </a:pPr>
            <a:r>
              <a:t/>
            </a:r>
            <a:endParaRPr b="0" i="0" sz="1056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26bdc3f4036_0_217"/>
          <p:cNvSpPr/>
          <p:nvPr/>
        </p:nvSpPr>
        <p:spPr>
          <a:xfrm>
            <a:off x="70972" y="158187"/>
            <a:ext cx="7417800" cy="672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1"/>
              <a:buFont typeface="Arial"/>
              <a:buNone/>
            </a:pPr>
            <a:r>
              <a:rPr b="0" i="0" lang="en-IN" sz="18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OMOTOOLS ROBOKRAFT KIT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1"/>
              <a:buFont typeface="Arial"/>
              <a:buNone/>
            </a:pPr>
            <a:r>
              <a:rPr b="0" i="0" lang="en-IN" sz="18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26bdc3f4036_0_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77" y="189961"/>
            <a:ext cx="1074465" cy="60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26bdc3f4036_0_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77" y="189961"/>
            <a:ext cx="1074465" cy="6087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" name="Google Shape;224;g26bdc3f4036_0_217"/>
          <p:cNvGrpSpPr/>
          <p:nvPr/>
        </p:nvGrpSpPr>
        <p:grpSpPr>
          <a:xfrm>
            <a:off x="3570332" y="875122"/>
            <a:ext cx="1128300" cy="986816"/>
            <a:chOff x="3801668" y="875122"/>
            <a:chExt cx="1128300" cy="986816"/>
          </a:xfrm>
        </p:grpSpPr>
        <p:sp>
          <p:nvSpPr>
            <p:cNvPr id="225" name="Google Shape;225;g26bdc3f4036_0_217"/>
            <p:cNvSpPr/>
            <p:nvPr/>
          </p:nvSpPr>
          <p:spPr>
            <a:xfrm>
              <a:off x="3801668" y="875122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g26bdc3f4036_0_217"/>
            <p:cNvSpPr/>
            <p:nvPr/>
          </p:nvSpPr>
          <p:spPr>
            <a:xfrm>
              <a:off x="4114799" y="887907"/>
              <a:ext cx="8061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13. LDR 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7" name="Google Shape;227;g26bdc3f4036_0_2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4019796" y="1186963"/>
              <a:ext cx="674975" cy="674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8" name="Google Shape;228;g26bdc3f4036_0_217"/>
          <p:cNvGrpSpPr/>
          <p:nvPr/>
        </p:nvGrpSpPr>
        <p:grpSpPr>
          <a:xfrm>
            <a:off x="1275236" y="883461"/>
            <a:ext cx="1128300" cy="982200"/>
            <a:chOff x="1347123" y="883461"/>
            <a:chExt cx="1128300" cy="982200"/>
          </a:xfrm>
        </p:grpSpPr>
        <p:sp>
          <p:nvSpPr>
            <p:cNvPr id="229" name="Google Shape;229;g26bdc3f4036_0_217"/>
            <p:cNvSpPr/>
            <p:nvPr/>
          </p:nvSpPr>
          <p:spPr>
            <a:xfrm>
              <a:off x="1347123" y="883461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g26bdc3f4036_0_217"/>
            <p:cNvSpPr/>
            <p:nvPr/>
          </p:nvSpPr>
          <p:spPr>
            <a:xfrm>
              <a:off x="1396550" y="886975"/>
              <a:ext cx="10746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5. Conductive Tape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9885 (1&quot;X36YDS) - 3m - THERMALLY CONDUCTIVE TAPE" id="231" name="Google Shape;231;g26bdc3f4036_0_2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85152" y="1300540"/>
              <a:ext cx="653067" cy="5162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g26bdc3f4036_0_217"/>
          <p:cNvGrpSpPr/>
          <p:nvPr/>
        </p:nvGrpSpPr>
        <p:grpSpPr>
          <a:xfrm>
            <a:off x="121226" y="1891206"/>
            <a:ext cx="1128300" cy="982200"/>
            <a:chOff x="121226" y="1975910"/>
            <a:chExt cx="1128300" cy="982200"/>
          </a:xfrm>
        </p:grpSpPr>
        <p:sp>
          <p:nvSpPr>
            <p:cNvPr id="233" name="Google Shape;233;g26bdc3f4036_0_217"/>
            <p:cNvSpPr/>
            <p:nvPr/>
          </p:nvSpPr>
          <p:spPr>
            <a:xfrm>
              <a:off x="121226" y="1975910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g26bdc3f4036_0_217"/>
            <p:cNvSpPr/>
            <p:nvPr/>
          </p:nvSpPr>
          <p:spPr>
            <a:xfrm>
              <a:off x="426720" y="1990632"/>
              <a:ext cx="8220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Pushbutton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2 Pin Tactile Switch -" id="235" name="Google Shape;235;g26bdc3f4036_0_217"/>
            <p:cNvPicPr preferRelativeResize="0"/>
            <p:nvPr/>
          </p:nvPicPr>
          <p:blipFill rotWithShape="1">
            <a:blip r:embed="rId6">
              <a:alphaModFix/>
            </a:blip>
            <a:srcRect b="15435" l="22839" r="20316" t="20809"/>
            <a:stretch/>
          </p:blipFill>
          <p:spPr>
            <a:xfrm>
              <a:off x="175260" y="2342937"/>
              <a:ext cx="525779" cy="5221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6" name="Google Shape;236;g26bdc3f4036_0_217"/>
          <p:cNvGrpSpPr/>
          <p:nvPr/>
        </p:nvGrpSpPr>
        <p:grpSpPr>
          <a:xfrm>
            <a:off x="1275236" y="3902607"/>
            <a:ext cx="1137326" cy="982200"/>
            <a:chOff x="1347123" y="4156720"/>
            <a:chExt cx="1137326" cy="982200"/>
          </a:xfrm>
        </p:grpSpPr>
        <p:sp>
          <p:nvSpPr>
            <p:cNvPr id="237" name="Google Shape;237;g26bdc3f4036_0_217"/>
            <p:cNvSpPr/>
            <p:nvPr/>
          </p:nvSpPr>
          <p:spPr>
            <a:xfrm>
              <a:off x="1347123" y="4156720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generic Cr2032 3v Lithium Battery, Round at Rs 8/piece in Mumbai | ID:  26743932512" id="238" name="Google Shape;238;g26bdc3f4036_0_2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405316" y="4454757"/>
              <a:ext cx="571960" cy="571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g26bdc3f4036_0_217"/>
            <p:cNvSpPr/>
            <p:nvPr/>
          </p:nvSpPr>
          <p:spPr>
            <a:xfrm>
              <a:off x="1760849" y="4160573"/>
              <a:ext cx="7236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8.Coin Cell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" name="Google Shape;240;g26bdc3f4036_0_217"/>
          <p:cNvGrpSpPr/>
          <p:nvPr/>
        </p:nvGrpSpPr>
        <p:grpSpPr>
          <a:xfrm>
            <a:off x="2428351" y="2895366"/>
            <a:ext cx="1128300" cy="983060"/>
            <a:chOff x="2582887" y="3064775"/>
            <a:chExt cx="1128300" cy="983060"/>
          </a:xfrm>
        </p:grpSpPr>
        <p:sp>
          <p:nvSpPr>
            <p:cNvPr id="241" name="Google Shape;241;g26bdc3f4036_0_217"/>
            <p:cNvSpPr/>
            <p:nvPr/>
          </p:nvSpPr>
          <p:spPr>
            <a:xfrm>
              <a:off x="2582887" y="3065635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g26bdc3f4036_0_217"/>
            <p:cNvSpPr/>
            <p:nvPr/>
          </p:nvSpPr>
          <p:spPr>
            <a:xfrm>
              <a:off x="2698779" y="3064775"/>
              <a:ext cx="10035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11. AA Battery 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3" name="Google Shape;243;g26bdc3f4036_0_217"/>
            <p:cNvPicPr preferRelativeResize="0"/>
            <p:nvPr/>
          </p:nvPicPr>
          <p:blipFill rotWithShape="1">
            <a:blip r:embed="rId8">
              <a:alphaModFix/>
            </a:blip>
            <a:srcRect b="12952" l="28558" r="33864" t="0"/>
            <a:stretch/>
          </p:blipFill>
          <p:spPr>
            <a:xfrm rot="5232820">
              <a:off x="2973200" y="3141837"/>
              <a:ext cx="423962" cy="982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4" name="Google Shape;244;g26bdc3f4036_0_217"/>
          <p:cNvGrpSpPr/>
          <p:nvPr/>
        </p:nvGrpSpPr>
        <p:grpSpPr>
          <a:xfrm>
            <a:off x="3578302" y="2896226"/>
            <a:ext cx="1128437" cy="982200"/>
            <a:chOff x="3809638" y="3065635"/>
            <a:chExt cx="1128437" cy="982200"/>
          </a:xfrm>
        </p:grpSpPr>
        <p:sp>
          <p:nvSpPr>
            <p:cNvPr id="245" name="Google Shape;245;g26bdc3f4036_0_217"/>
            <p:cNvSpPr/>
            <p:nvPr/>
          </p:nvSpPr>
          <p:spPr>
            <a:xfrm>
              <a:off x="3809638" y="3065635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g26bdc3f4036_0_217"/>
            <p:cNvSpPr/>
            <p:nvPr/>
          </p:nvSpPr>
          <p:spPr>
            <a:xfrm>
              <a:off x="3809775" y="3081875"/>
              <a:ext cx="1128300" cy="4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15.AA Battery Holder</a:t>
              </a:r>
              <a:endParaRPr b="1" i="0" sz="916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 pcs</a:t>
              </a: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t/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7" name="Google Shape;247;g26bdc3f4036_0_2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121400" y="3536612"/>
              <a:ext cx="471225" cy="471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8" name="Google Shape;248;g26bdc3f4036_0_217"/>
          <p:cNvGrpSpPr/>
          <p:nvPr/>
        </p:nvGrpSpPr>
        <p:grpSpPr>
          <a:xfrm>
            <a:off x="2428351" y="3902607"/>
            <a:ext cx="1141187" cy="982200"/>
            <a:chOff x="2582887" y="4156720"/>
            <a:chExt cx="1141187" cy="982200"/>
          </a:xfrm>
        </p:grpSpPr>
        <p:sp>
          <p:nvSpPr>
            <p:cNvPr id="249" name="Google Shape;249;g26bdc3f4036_0_217"/>
            <p:cNvSpPr/>
            <p:nvPr/>
          </p:nvSpPr>
          <p:spPr>
            <a:xfrm>
              <a:off x="2582887" y="4156720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g26bdc3f4036_0_217"/>
            <p:cNvSpPr/>
            <p:nvPr/>
          </p:nvSpPr>
          <p:spPr>
            <a:xfrm>
              <a:off x="2630574" y="4170170"/>
              <a:ext cx="10935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12. Alligator Clip Wires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4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1" name="Google Shape;251;g26bdc3f4036_0_21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664623" y="4531694"/>
              <a:ext cx="674975" cy="6066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2" name="Google Shape;252;g26bdc3f4036_0_217"/>
          <p:cNvGrpSpPr/>
          <p:nvPr/>
        </p:nvGrpSpPr>
        <p:grpSpPr>
          <a:xfrm>
            <a:off x="121226" y="884823"/>
            <a:ext cx="1128300" cy="982200"/>
            <a:chOff x="121226" y="884823"/>
            <a:chExt cx="1128300" cy="982200"/>
          </a:xfrm>
        </p:grpSpPr>
        <p:sp>
          <p:nvSpPr>
            <p:cNvPr id="253" name="Google Shape;253;g26bdc3f4036_0_217"/>
            <p:cNvSpPr/>
            <p:nvPr/>
          </p:nvSpPr>
          <p:spPr>
            <a:xfrm>
              <a:off x="121226" y="884823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g26bdc3f4036_0_217"/>
            <p:cNvSpPr/>
            <p:nvPr/>
          </p:nvSpPr>
          <p:spPr>
            <a:xfrm>
              <a:off x="632343" y="896369"/>
              <a:ext cx="6129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LEDs 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15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5" name="Google Shape;255;g26bdc3f4036_0_217"/>
            <p:cNvPicPr preferRelativeResize="0"/>
            <p:nvPr/>
          </p:nvPicPr>
          <p:blipFill rotWithShape="1">
            <a:blip r:embed="rId11">
              <a:alphaModFix/>
            </a:blip>
            <a:srcRect b="12807" l="9263" r="6977" t="17242"/>
            <a:stretch/>
          </p:blipFill>
          <p:spPr>
            <a:xfrm>
              <a:off x="296200" y="1266561"/>
              <a:ext cx="612901" cy="5119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6" name="Google Shape;256;g26bdc3f4036_0_217"/>
          <p:cNvGrpSpPr/>
          <p:nvPr/>
        </p:nvGrpSpPr>
        <p:grpSpPr>
          <a:xfrm>
            <a:off x="121226" y="2891040"/>
            <a:ext cx="1128300" cy="988748"/>
            <a:chOff x="121226" y="3060449"/>
            <a:chExt cx="1128300" cy="988748"/>
          </a:xfrm>
        </p:grpSpPr>
        <p:sp>
          <p:nvSpPr>
            <p:cNvPr id="257" name="Google Shape;257;g26bdc3f4036_0_217"/>
            <p:cNvSpPr/>
            <p:nvPr/>
          </p:nvSpPr>
          <p:spPr>
            <a:xfrm>
              <a:off x="121226" y="3066997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g26bdc3f4036_0_217"/>
            <p:cNvSpPr/>
            <p:nvPr/>
          </p:nvSpPr>
          <p:spPr>
            <a:xfrm>
              <a:off x="393700" y="3060449"/>
              <a:ext cx="8481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Buzzer Mini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9" name="Google Shape;259;g26bdc3f4036_0_217"/>
            <p:cNvPicPr preferRelativeResize="0"/>
            <p:nvPr/>
          </p:nvPicPr>
          <p:blipFill rotWithShape="1">
            <a:blip r:embed="rId12">
              <a:alphaModFix/>
            </a:blip>
            <a:srcRect b="12566" l="17911" r="15452" t="12137"/>
            <a:stretch/>
          </p:blipFill>
          <p:spPr>
            <a:xfrm>
              <a:off x="184987" y="3397321"/>
              <a:ext cx="525800" cy="5941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0" name="Google Shape;260;g26bdc3f4036_0_217"/>
          <p:cNvGrpSpPr/>
          <p:nvPr/>
        </p:nvGrpSpPr>
        <p:grpSpPr>
          <a:xfrm>
            <a:off x="1275236" y="2890001"/>
            <a:ext cx="1128300" cy="988425"/>
            <a:chOff x="1347123" y="3059410"/>
            <a:chExt cx="1128300" cy="988425"/>
          </a:xfrm>
        </p:grpSpPr>
        <p:sp>
          <p:nvSpPr>
            <p:cNvPr id="261" name="Google Shape;261;g26bdc3f4036_0_217"/>
            <p:cNvSpPr/>
            <p:nvPr/>
          </p:nvSpPr>
          <p:spPr>
            <a:xfrm>
              <a:off x="1347123" y="3065635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g26bdc3f4036_0_217"/>
            <p:cNvSpPr/>
            <p:nvPr/>
          </p:nvSpPr>
          <p:spPr>
            <a:xfrm>
              <a:off x="1473199" y="3059410"/>
              <a:ext cx="935100" cy="3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7. Toy Motor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C Motor 130 With Alligator Clip" id="263" name="Google Shape;263;g26bdc3f4036_0_217"/>
            <p:cNvPicPr preferRelativeResize="0"/>
            <p:nvPr/>
          </p:nvPicPr>
          <p:blipFill rotWithShape="1">
            <a:blip r:embed="rId13">
              <a:alphaModFix/>
            </a:blip>
            <a:srcRect b="17410" l="0" r="0" t="15547"/>
            <a:stretch/>
          </p:blipFill>
          <p:spPr>
            <a:xfrm>
              <a:off x="1405325" y="3463187"/>
              <a:ext cx="723600" cy="4851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" name="Google Shape;264;g26bdc3f4036_0_217"/>
          <p:cNvGrpSpPr/>
          <p:nvPr/>
        </p:nvGrpSpPr>
        <p:grpSpPr>
          <a:xfrm>
            <a:off x="2428351" y="883461"/>
            <a:ext cx="1139769" cy="982200"/>
            <a:chOff x="2582887" y="883461"/>
            <a:chExt cx="1139769" cy="982200"/>
          </a:xfrm>
        </p:grpSpPr>
        <p:sp>
          <p:nvSpPr>
            <p:cNvPr id="265" name="Google Shape;265;g26bdc3f4036_0_217"/>
            <p:cNvSpPr/>
            <p:nvPr/>
          </p:nvSpPr>
          <p:spPr>
            <a:xfrm>
              <a:off x="2582887" y="883461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g26bdc3f4036_0_217"/>
            <p:cNvSpPr/>
            <p:nvPr/>
          </p:nvSpPr>
          <p:spPr>
            <a:xfrm>
              <a:off x="2758756" y="896241"/>
              <a:ext cx="9639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9. Propeller 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 pcs</a:t>
              </a:r>
              <a:endParaRPr b="1" i="0" sz="916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7" name="Google Shape;267;g26bdc3f4036_0_21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613500" y="1348490"/>
              <a:ext cx="571950" cy="4785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8" name="Google Shape;268;g26bdc3f4036_0_217"/>
          <p:cNvGrpSpPr/>
          <p:nvPr/>
        </p:nvGrpSpPr>
        <p:grpSpPr>
          <a:xfrm>
            <a:off x="1275236" y="1887394"/>
            <a:ext cx="1128300" cy="984650"/>
            <a:chOff x="1347123" y="1972098"/>
            <a:chExt cx="1128300" cy="984650"/>
          </a:xfrm>
        </p:grpSpPr>
        <p:sp>
          <p:nvSpPr>
            <p:cNvPr id="269" name="Google Shape;269;g26bdc3f4036_0_217"/>
            <p:cNvSpPr/>
            <p:nvPr/>
          </p:nvSpPr>
          <p:spPr>
            <a:xfrm>
              <a:off x="1347123" y="1974548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g26bdc3f4036_0_217"/>
            <p:cNvSpPr/>
            <p:nvPr/>
          </p:nvSpPr>
          <p:spPr>
            <a:xfrm>
              <a:off x="1587499" y="1972098"/>
              <a:ext cx="7359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6. Magnet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 pcs</a:t>
              </a:r>
              <a:endParaRPr b="1" i="0" sz="916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1" name="Google Shape;271;g26bdc3f4036_0_21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445525" y="2330828"/>
              <a:ext cx="545275" cy="5463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" name="Google Shape;272;g26bdc3f4036_0_217"/>
          <p:cNvGrpSpPr/>
          <p:nvPr/>
        </p:nvGrpSpPr>
        <p:grpSpPr>
          <a:xfrm>
            <a:off x="3564236" y="1881505"/>
            <a:ext cx="1128300" cy="982200"/>
            <a:chOff x="3795572" y="1966209"/>
            <a:chExt cx="1128300" cy="982200"/>
          </a:xfrm>
        </p:grpSpPr>
        <p:sp>
          <p:nvSpPr>
            <p:cNvPr id="273" name="Google Shape;273;g26bdc3f4036_0_217"/>
            <p:cNvSpPr/>
            <p:nvPr/>
          </p:nvSpPr>
          <p:spPr>
            <a:xfrm>
              <a:off x="3795572" y="1966209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g26bdc3f4036_0_217"/>
            <p:cNvSpPr/>
            <p:nvPr/>
          </p:nvSpPr>
          <p:spPr>
            <a:xfrm>
              <a:off x="3985674" y="1970125"/>
              <a:ext cx="9351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14. String Wire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 pcs</a:t>
              </a:r>
              <a:endParaRPr b="0" i="0" sz="916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5" name="Google Shape;275;g26bdc3f4036_0_21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3903299" y="2430516"/>
              <a:ext cx="918957" cy="4043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" name="Google Shape;276;g26bdc3f4036_0_217"/>
          <p:cNvGrpSpPr/>
          <p:nvPr/>
        </p:nvGrpSpPr>
        <p:grpSpPr>
          <a:xfrm>
            <a:off x="3578302" y="3902607"/>
            <a:ext cx="1128529" cy="982200"/>
            <a:chOff x="3809638" y="4156720"/>
            <a:chExt cx="1128529" cy="982200"/>
          </a:xfrm>
        </p:grpSpPr>
        <p:sp>
          <p:nvSpPr>
            <p:cNvPr id="277" name="Google Shape;277;g26bdc3f4036_0_217"/>
            <p:cNvSpPr/>
            <p:nvPr/>
          </p:nvSpPr>
          <p:spPr>
            <a:xfrm>
              <a:off x="3809638" y="4156720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g26bdc3f4036_0_217"/>
            <p:cNvSpPr/>
            <p:nvPr/>
          </p:nvSpPr>
          <p:spPr>
            <a:xfrm>
              <a:off x="3863567" y="4164200"/>
              <a:ext cx="10746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16. Circuit Paper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9" name="Google Shape;279;g26bdc3f4036_0_217"/>
            <p:cNvPicPr preferRelativeResize="0"/>
            <p:nvPr/>
          </p:nvPicPr>
          <p:blipFill rotWithShape="1">
            <a:blip r:embed="rId17">
              <a:alphaModFix/>
            </a:blip>
            <a:srcRect b="0" l="368" r="0" t="1438"/>
            <a:stretch/>
          </p:blipFill>
          <p:spPr>
            <a:xfrm>
              <a:off x="3950376" y="4548055"/>
              <a:ext cx="701299" cy="53699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0" name="Google Shape;280;g26bdc3f4036_0_217"/>
          <p:cNvGrpSpPr/>
          <p:nvPr/>
        </p:nvGrpSpPr>
        <p:grpSpPr>
          <a:xfrm>
            <a:off x="4721659" y="875122"/>
            <a:ext cx="1128300" cy="982200"/>
            <a:chOff x="5020468" y="875122"/>
            <a:chExt cx="1128300" cy="982200"/>
          </a:xfrm>
        </p:grpSpPr>
        <p:sp>
          <p:nvSpPr>
            <p:cNvPr id="281" name="Google Shape;281;g26bdc3f4036_0_217"/>
            <p:cNvSpPr/>
            <p:nvPr/>
          </p:nvSpPr>
          <p:spPr>
            <a:xfrm>
              <a:off x="5020468" y="875122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g26bdc3f4036_0_217"/>
            <p:cNvSpPr/>
            <p:nvPr/>
          </p:nvSpPr>
          <p:spPr>
            <a:xfrm>
              <a:off x="5333599" y="887907"/>
              <a:ext cx="8061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17. Glue Drop 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t/>
              </a:r>
              <a:endParaRPr b="1" i="0" sz="916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3" name="Google Shape;283;g26bdc3f4036_0_217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5082365" y="1238408"/>
              <a:ext cx="397199" cy="5224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4" name="Google Shape;284;g26bdc3f4036_0_217"/>
          <p:cNvGrpSpPr/>
          <p:nvPr/>
        </p:nvGrpSpPr>
        <p:grpSpPr>
          <a:xfrm>
            <a:off x="2428351" y="1889844"/>
            <a:ext cx="1128300" cy="982200"/>
            <a:chOff x="2582887" y="1974548"/>
            <a:chExt cx="1128300" cy="982200"/>
          </a:xfrm>
        </p:grpSpPr>
        <p:sp>
          <p:nvSpPr>
            <p:cNvPr id="285" name="Google Shape;285;g26bdc3f4036_0_217"/>
            <p:cNvSpPr/>
            <p:nvPr/>
          </p:nvSpPr>
          <p:spPr>
            <a:xfrm>
              <a:off x="2582887" y="1974548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g26bdc3f4036_0_217"/>
            <p:cNvSpPr/>
            <p:nvPr/>
          </p:nvSpPr>
          <p:spPr>
            <a:xfrm>
              <a:off x="2770303" y="1980950"/>
              <a:ext cx="9351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10. BO Motor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 pcs</a:t>
              </a:r>
              <a:endParaRPr b="1" i="0" sz="916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7" name="Google Shape;287;g26bdc3f4036_0_217"/>
            <p:cNvPicPr preferRelativeResize="0"/>
            <p:nvPr/>
          </p:nvPicPr>
          <p:blipFill rotWithShape="1">
            <a:blip r:embed="rId19">
              <a:alphaModFix/>
            </a:blip>
            <a:srcRect b="11832" l="0" r="0" t="15168"/>
            <a:stretch/>
          </p:blipFill>
          <p:spPr>
            <a:xfrm>
              <a:off x="2735275" y="2382313"/>
              <a:ext cx="701307" cy="5119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8" name="Google Shape;288;g26bdc3f4036_0_217"/>
          <p:cNvGrpSpPr/>
          <p:nvPr/>
        </p:nvGrpSpPr>
        <p:grpSpPr>
          <a:xfrm>
            <a:off x="4715563" y="1881505"/>
            <a:ext cx="1128300" cy="982200"/>
            <a:chOff x="5014372" y="1966209"/>
            <a:chExt cx="1128300" cy="982200"/>
          </a:xfrm>
        </p:grpSpPr>
        <p:sp>
          <p:nvSpPr>
            <p:cNvPr id="289" name="Google Shape;289;g26bdc3f4036_0_217"/>
            <p:cNvSpPr/>
            <p:nvPr/>
          </p:nvSpPr>
          <p:spPr>
            <a:xfrm>
              <a:off x="5014372" y="1966209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g26bdc3f4036_0_217"/>
            <p:cNvSpPr/>
            <p:nvPr/>
          </p:nvSpPr>
          <p:spPr>
            <a:xfrm>
              <a:off x="5046075" y="1970125"/>
              <a:ext cx="10935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18. Bamboo Sticks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821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r>
                <a:rPr b="0" i="0" lang="en-IN" sz="821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pcs</a:t>
              </a:r>
              <a:endParaRPr b="0" i="0" sz="916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1" name="Google Shape;291;g26bdc3f4036_0_217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044525" y="2311350"/>
              <a:ext cx="612901" cy="612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" name="Google Shape;292;g26bdc3f4036_0_217"/>
          <p:cNvGrpSpPr/>
          <p:nvPr/>
        </p:nvGrpSpPr>
        <p:grpSpPr>
          <a:xfrm>
            <a:off x="121226" y="3898150"/>
            <a:ext cx="1128300" cy="988019"/>
            <a:chOff x="121226" y="4152263"/>
            <a:chExt cx="1128300" cy="988019"/>
          </a:xfrm>
        </p:grpSpPr>
        <p:sp>
          <p:nvSpPr>
            <p:cNvPr id="293" name="Google Shape;293;g26bdc3f4036_0_217"/>
            <p:cNvSpPr/>
            <p:nvPr/>
          </p:nvSpPr>
          <p:spPr>
            <a:xfrm>
              <a:off x="121226" y="4158082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g26bdc3f4036_0_217"/>
            <p:cNvSpPr/>
            <p:nvPr/>
          </p:nvSpPr>
          <p:spPr>
            <a:xfrm>
              <a:off x="399675" y="4152263"/>
              <a:ext cx="8490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4. Sketch Pen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sng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 pcs</a:t>
              </a:r>
              <a:endParaRPr b="0" i="0" sz="916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5" name="Google Shape;295;g26bdc3f4036_0_217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205176" y="4473462"/>
              <a:ext cx="525800" cy="5911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" name="Google Shape;296;g26bdc3f4036_0_217"/>
          <p:cNvGrpSpPr/>
          <p:nvPr/>
        </p:nvGrpSpPr>
        <p:grpSpPr>
          <a:xfrm>
            <a:off x="4729629" y="3902607"/>
            <a:ext cx="1128529" cy="982200"/>
            <a:chOff x="5028438" y="4156720"/>
            <a:chExt cx="1128529" cy="982200"/>
          </a:xfrm>
        </p:grpSpPr>
        <p:sp>
          <p:nvSpPr>
            <p:cNvPr id="297" name="Google Shape;297;g26bdc3f4036_0_217"/>
            <p:cNvSpPr/>
            <p:nvPr/>
          </p:nvSpPr>
          <p:spPr>
            <a:xfrm>
              <a:off x="5028438" y="4156720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g26bdc3f4036_0_217"/>
            <p:cNvSpPr/>
            <p:nvPr/>
          </p:nvSpPr>
          <p:spPr>
            <a:xfrm>
              <a:off x="5082367" y="4164200"/>
              <a:ext cx="10746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20. Screw &amp; Bolt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9" name="Google Shape;299;g26bdc3f4036_0_217"/>
            <p:cNvPicPr preferRelativeResize="0"/>
            <p:nvPr/>
          </p:nvPicPr>
          <p:blipFill rotWithShape="1">
            <a:blip r:embed="rId22">
              <a:alphaModFix/>
            </a:blip>
            <a:srcRect b="0" l="31550" r="26026" t="0"/>
            <a:stretch/>
          </p:blipFill>
          <p:spPr>
            <a:xfrm>
              <a:off x="5214200" y="4546079"/>
              <a:ext cx="545276" cy="5173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0" name="Google Shape;300;g26bdc3f4036_0_217"/>
          <p:cNvGrpSpPr/>
          <p:nvPr/>
        </p:nvGrpSpPr>
        <p:grpSpPr>
          <a:xfrm>
            <a:off x="4728409" y="2892047"/>
            <a:ext cx="1128300" cy="982200"/>
            <a:chOff x="6253468" y="875122"/>
            <a:chExt cx="1128300" cy="982200"/>
          </a:xfrm>
        </p:grpSpPr>
        <p:sp>
          <p:nvSpPr>
            <p:cNvPr id="301" name="Google Shape;301;g26bdc3f4036_0_217"/>
            <p:cNvSpPr/>
            <p:nvPr/>
          </p:nvSpPr>
          <p:spPr>
            <a:xfrm>
              <a:off x="6253468" y="875122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g26bdc3f4036_0_217"/>
            <p:cNvSpPr/>
            <p:nvPr/>
          </p:nvSpPr>
          <p:spPr>
            <a:xfrm>
              <a:off x="6312425" y="887900"/>
              <a:ext cx="10602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19. Big Red LED 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3" name="Google Shape;303;g26bdc3f4036_0_217"/>
            <p:cNvPicPr preferRelativeResize="0"/>
            <p:nvPr/>
          </p:nvPicPr>
          <p:blipFill rotWithShape="1">
            <a:blip r:embed="rId23">
              <a:alphaModFix/>
            </a:blip>
            <a:srcRect b="13139" l="14644" r="12786" t="11819"/>
            <a:stretch/>
          </p:blipFill>
          <p:spPr>
            <a:xfrm>
              <a:off x="6395974" y="1309031"/>
              <a:ext cx="471224" cy="4872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" name="Google Shape;304;g26bdc3f4036_0_217"/>
          <p:cNvGrpSpPr/>
          <p:nvPr/>
        </p:nvGrpSpPr>
        <p:grpSpPr>
          <a:xfrm>
            <a:off x="5870000" y="876685"/>
            <a:ext cx="1128437" cy="982200"/>
            <a:chOff x="5028438" y="3065635"/>
            <a:chExt cx="1128437" cy="982200"/>
          </a:xfrm>
        </p:grpSpPr>
        <p:sp>
          <p:nvSpPr>
            <p:cNvPr id="305" name="Google Shape;305;g26bdc3f4036_0_217"/>
            <p:cNvSpPr/>
            <p:nvPr/>
          </p:nvSpPr>
          <p:spPr>
            <a:xfrm>
              <a:off x="5028438" y="3065635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g26bdc3f4036_0_217"/>
            <p:cNvSpPr/>
            <p:nvPr/>
          </p:nvSpPr>
          <p:spPr>
            <a:xfrm>
              <a:off x="5028575" y="3081875"/>
              <a:ext cx="1128300" cy="4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22. MDF Sheet</a:t>
              </a:r>
              <a:endParaRPr b="1" i="0" sz="916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32 pcs</a:t>
              </a: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t/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7" name="Google Shape;307;g26bdc3f4036_0_217"/>
            <p:cNvGrpSpPr/>
            <p:nvPr/>
          </p:nvGrpSpPr>
          <p:grpSpPr>
            <a:xfrm>
              <a:off x="5036674" y="3419231"/>
              <a:ext cx="1060272" cy="594128"/>
              <a:chOff x="1635000" y="1222500"/>
              <a:chExt cx="2342624" cy="1337825"/>
            </a:xfrm>
          </p:grpSpPr>
          <p:pic>
            <p:nvPicPr>
              <p:cNvPr id="308" name="Google Shape;308;g26bdc3f4036_0_217"/>
              <p:cNvPicPr preferRelativeResize="0"/>
              <p:nvPr/>
            </p:nvPicPr>
            <p:blipFill rotWithShape="1">
              <a:blip r:embed="rId24">
                <a:alphaModFix/>
              </a:blip>
              <a:srcRect b="37074" l="24628" r="58276" t="28438"/>
              <a:stretch/>
            </p:blipFill>
            <p:spPr>
              <a:xfrm>
                <a:off x="1635000" y="1222500"/>
                <a:ext cx="1028950" cy="1297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" name="Google Shape;309;g26bdc3f4036_0_217"/>
              <p:cNvPicPr preferRelativeResize="0"/>
              <p:nvPr/>
            </p:nvPicPr>
            <p:blipFill rotWithShape="1">
              <a:blip r:embed="rId24">
                <a:alphaModFix/>
              </a:blip>
              <a:srcRect b="37074" l="43761" r="32383" t="28438"/>
              <a:stretch/>
            </p:blipFill>
            <p:spPr>
              <a:xfrm>
                <a:off x="2541725" y="1262825"/>
                <a:ext cx="1435899" cy="1297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2020-08-21T06:47:19Z</dcterms:created>
  <dc:creator>Ruchika Sarvade</dc:creator>
</cp:coreProperties>
</file>