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5327650" cx="7559675"/>
  <p:notesSz cx="9296400" cy="7010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7" roundtripDataSignature="AMtx7mjAJNrof48oltKGoibu8W2Jh5Cq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0290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265738" y="0"/>
            <a:ext cx="402907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970213" y="876300"/>
            <a:ext cx="3355975" cy="2365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0275" y="3373438"/>
            <a:ext cx="7435850" cy="276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659563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265738" y="6659563"/>
            <a:ext cx="40290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930275" y="3373438"/>
            <a:ext cx="7435800" cy="27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2970213" y="876300"/>
            <a:ext cx="3356100" cy="236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371268a97_0_8:notes"/>
          <p:cNvSpPr txBox="1"/>
          <p:nvPr>
            <p:ph idx="1" type="body"/>
          </p:nvPr>
        </p:nvSpPr>
        <p:spPr>
          <a:xfrm>
            <a:off x="930275" y="3373438"/>
            <a:ext cx="7435800" cy="27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2c371268a97_0_8:notes"/>
          <p:cNvSpPr/>
          <p:nvPr>
            <p:ph idx="2" type="sldImg"/>
          </p:nvPr>
        </p:nvSpPr>
        <p:spPr>
          <a:xfrm>
            <a:off x="2970213" y="876300"/>
            <a:ext cx="3356100" cy="236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idx="10" type="dt"/>
          </p:nvPr>
        </p:nvSpPr>
        <p:spPr>
          <a:xfrm>
            <a:off x="519728" y="4937943"/>
            <a:ext cx="1700927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1" type="ftr"/>
          </p:nvPr>
        </p:nvSpPr>
        <p:spPr>
          <a:xfrm>
            <a:off x="2504143" y="4937943"/>
            <a:ext cx="2551390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2" type="sldNum"/>
          </p:nvPr>
        </p:nvSpPr>
        <p:spPr>
          <a:xfrm>
            <a:off x="5339020" y="4937943"/>
            <a:ext cx="1700927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519728" y="283649"/>
            <a:ext cx="6520220" cy="1029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 rot="5400000">
            <a:off x="2089666" y="-151698"/>
            <a:ext cx="3380345" cy="6520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0" type="dt"/>
          </p:nvPr>
        </p:nvSpPr>
        <p:spPr>
          <a:xfrm>
            <a:off x="519728" y="4937943"/>
            <a:ext cx="1700927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1" type="ftr"/>
          </p:nvPr>
        </p:nvSpPr>
        <p:spPr>
          <a:xfrm>
            <a:off x="2504143" y="4937943"/>
            <a:ext cx="2551390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5339020" y="4937943"/>
            <a:ext cx="1700927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 rot="5400000">
            <a:off x="3967452" y="1726089"/>
            <a:ext cx="4514937" cy="1630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 rot="5400000">
            <a:off x="660094" y="143282"/>
            <a:ext cx="4514937" cy="4795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0" type="dt"/>
          </p:nvPr>
        </p:nvSpPr>
        <p:spPr>
          <a:xfrm>
            <a:off x="519728" y="4937943"/>
            <a:ext cx="1700927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1" type="ftr"/>
          </p:nvPr>
        </p:nvSpPr>
        <p:spPr>
          <a:xfrm>
            <a:off x="2504143" y="4937943"/>
            <a:ext cx="2551390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5339020" y="4937943"/>
            <a:ext cx="1700927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ctrTitle"/>
          </p:nvPr>
        </p:nvSpPr>
        <p:spPr>
          <a:xfrm>
            <a:off x="566976" y="871910"/>
            <a:ext cx="6425724" cy="18548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61"/>
              <a:buFont typeface="Calibri"/>
              <a:buNone/>
              <a:defRPr sz="466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" type="subTitle"/>
          </p:nvPr>
        </p:nvSpPr>
        <p:spPr>
          <a:xfrm>
            <a:off x="944960" y="2798250"/>
            <a:ext cx="5669756" cy="1286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Clr>
                <a:schemeClr val="dk1"/>
              </a:buClr>
              <a:buSzPts val="1865"/>
              <a:buNone/>
              <a:defRPr sz="1865"/>
            </a:lvl1pPr>
            <a:lvl2pPr lvl="1" algn="ctr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554"/>
              <a:buNone/>
              <a:defRPr sz="1554"/>
            </a:lvl2pPr>
            <a:lvl3pPr lvl="2" algn="ctr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398"/>
              <a:buNone/>
              <a:defRPr sz="1398"/>
            </a:lvl3pPr>
            <a:lvl4pPr lvl="3" algn="ctr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243"/>
              <a:buNone/>
              <a:defRPr sz="1243"/>
            </a:lvl4pPr>
            <a:lvl5pPr lvl="4" algn="ctr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243"/>
              <a:buNone/>
              <a:defRPr sz="1243"/>
            </a:lvl5pPr>
            <a:lvl6pPr lvl="5" algn="ctr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243"/>
              <a:buNone/>
              <a:defRPr sz="1243"/>
            </a:lvl6pPr>
            <a:lvl7pPr lvl="6" algn="ctr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243"/>
              <a:buNone/>
              <a:defRPr sz="1243"/>
            </a:lvl7pPr>
            <a:lvl8pPr lvl="7" algn="ctr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243"/>
              <a:buNone/>
              <a:defRPr sz="1243"/>
            </a:lvl8pPr>
            <a:lvl9pPr lvl="8" algn="ctr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243"/>
              <a:buNone/>
              <a:defRPr sz="1243"/>
            </a:lvl9pPr>
          </a:lstStyle>
          <a:p/>
        </p:txBody>
      </p:sp>
      <p:sp>
        <p:nvSpPr>
          <p:cNvPr id="22" name="Google Shape;22;p6"/>
          <p:cNvSpPr txBox="1"/>
          <p:nvPr>
            <p:ph idx="10" type="dt"/>
          </p:nvPr>
        </p:nvSpPr>
        <p:spPr>
          <a:xfrm>
            <a:off x="519728" y="4937943"/>
            <a:ext cx="1700927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1" type="ftr"/>
          </p:nvPr>
        </p:nvSpPr>
        <p:spPr>
          <a:xfrm>
            <a:off x="2504143" y="4937943"/>
            <a:ext cx="2551390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5339020" y="4937943"/>
            <a:ext cx="1700927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519728" y="283649"/>
            <a:ext cx="6520220" cy="1029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519728" y="1418240"/>
            <a:ext cx="6520220" cy="338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0" type="dt"/>
          </p:nvPr>
        </p:nvSpPr>
        <p:spPr>
          <a:xfrm>
            <a:off x="519728" y="4937943"/>
            <a:ext cx="1700927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1" type="ftr"/>
          </p:nvPr>
        </p:nvSpPr>
        <p:spPr>
          <a:xfrm>
            <a:off x="2504143" y="4937943"/>
            <a:ext cx="2551390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5339020" y="4937943"/>
            <a:ext cx="1700927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515791" y="1328214"/>
            <a:ext cx="6520220" cy="22161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61"/>
              <a:buFont typeface="Calibri"/>
              <a:buNone/>
              <a:defRPr sz="466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515791" y="3565334"/>
            <a:ext cx="6520220" cy="1165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Clr>
                <a:schemeClr val="dk1"/>
              </a:buClr>
              <a:buSzPts val="1865"/>
              <a:buNone/>
              <a:defRPr sz="1865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rgbClr val="888888"/>
              </a:buClr>
              <a:buSzPts val="1554"/>
              <a:buNone/>
              <a:defRPr sz="1554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rgbClr val="888888"/>
              </a:buClr>
              <a:buSzPts val="1398"/>
              <a:buNone/>
              <a:defRPr sz="1398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rgbClr val="888888"/>
              </a:buClr>
              <a:buSzPts val="1243"/>
              <a:buNone/>
              <a:defRPr sz="1243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rgbClr val="888888"/>
              </a:buClr>
              <a:buSzPts val="1243"/>
              <a:buNone/>
              <a:defRPr sz="1243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rgbClr val="888888"/>
              </a:buClr>
              <a:buSzPts val="1243"/>
              <a:buNone/>
              <a:defRPr sz="1243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rgbClr val="888888"/>
              </a:buClr>
              <a:buSzPts val="1243"/>
              <a:buNone/>
              <a:defRPr sz="1243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rgbClr val="888888"/>
              </a:buClr>
              <a:buSzPts val="1243"/>
              <a:buNone/>
              <a:defRPr sz="1243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rgbClr val="888888"/>
              </a:buClr>
              <a:buSzPts val="1243"/>
              <a:buNone/>
              <a:defRPr sz="1243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0" type="dt"/>
          </p:nvPr>
        </p:nvSpPr>
        <p:spPr>
          <a:xfrm>
            <a:off x="519728" y="4937943"/>
            <a:ext cx="1700927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1" type="ftr"/>
          </p:nvPr>
        </p:nvSpPr>
        <p:spPr>
          <a:xfrm>
            <a:off x="2504143" y="4937943"/>
            <a:ext cx="2551390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5339020" y="4937943"/>
            <a:ext cx="1700927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519728" y="283649"/>
            <a:ext cx="6520220" cy="1029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519728" y="1418240"/>
            <a:ext cx="3212862" cy="338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3827085" y="1418240"/>
            <a:ext cx="3212862" cy="338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0" type="dt"/>
          </p:nvPr>
        </p:nvSpPr>
        <p:spPr>
          <a:xfrm>
            <a:off x="519728" y="4937943"/>
            <a:ext cx="1700927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1" type="ftr"/>
          </p:nvPr>
        </p:nvSpPr>
        <p:spPr>
          <a:xfrm>
            <a:off x="2504143" y="4937943"/>
            <a:ext cx="2551390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5339020" y="4937943"/>
            <a:ext cx="1700927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520712" y="283649"/>
            <a:ext cx="6520220" cy="1029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520713" y="1306014"/>
            <a:ext cx="3198096" cy="640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Clr>
                <a:schemeClr val="dk1"/>
              </a:buClr>
              <a:buSzPts val="1865"/>
              <a:buNone/>
              <a:defRPr b="1" sz="1865"/>
            </a:lvl1pPr>
            <a:lvl2pPr indent="-228600" lvl="1" marL="9144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554"/>
              <a:buNone/>
              <a:defRPr b="1" sz="1554"/>
            </a:lvl2pPr>
            <a:lvl3pPr indent="-228600" lvl="2" marL="1371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398"/>
              <a:buNone/>
              <a:defRPr b="1" sz="1398"/>
            </a:lvl3pPr>
            <a:lvl4pPr indent="-228600" lvl="3" marL="18288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243"/>
              <a:buNone/>
              <a:defRPr b="1" sz="1243"/>
            </a:lvl4pPr>
            <a:lvl5pPr indent="-228600" lvl="4" marL="22860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243"/>
              <a:buNone/>
              <a:defRPr b="1" sz="1243"/>
            </a:lvl5pPr>
            <a:lvl6pPr indent="-228600" lvl="5" marL="27432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243"/>
              <a:buNone/>
              <a:defRPr b="1" sz="1243"/>
            </a:lvl6pPr>
            <a:lvl7pPr indent="-228600" lvl="6" marL="32004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243"/>
              <a:buNone/>
              <a:defRPr b="1" sz="1243"/>
            </a:lvl7pPr>
            <a:lvl8pPr indent="-228600" lvl="7" marL="3657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243"/>
              <a:buNone/>
              <a:defRPr b="1" sz="1243"/>
            </a:lvl8pPr>
            <a:lvl9pPr indent="-228600" lvl="8" marL="41148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243"/>
              <a:buNone/>
              <a:defRPr b="1" sz="1243"/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520713" y="1946072"/>
            <a:ext cx="3198096" cy="2862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3" type="body"/>
          </p:nvPr>
        </p:nvSpPr>
        <p:spPr>
          <a:xfrm>
            <a:off x="3827086" y="1306014"/>
            <a:ext cx="3213847" cy="6400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Clr>
                <a:schemeClr val="dk1"/>
              </a:buClr>
              <a:buSzPts val="1865"/>
              <a:buNone/>
              <a:defRPr b="1" sz="1865"/>
            </a:lvl1pPr>
            <a:lvl2pPr indent="-228600" lvl="1" marL="9144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554"/>
              <a:buNone/>
              <a:defRPr b="1" sz="1554"/>
            </a:lvl2pPr>
            <a:lvl3pPr indent="-228600" lvl="2" marL="1371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398"/>
              <a:buNone/>
              <a:defRPr b="1" sz="1398"/>
            </a:lvl3pPr>
            <a:lvl4pPr indent="-228600" lvl="3" marL="18288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243"/>
              <a:buNone/>
              <a:defRPr b="1" sz="1243"/>
            </a:lvl4pPr>
            <a:lvl5pPr indent="-228600" lvl="4" marL="22860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243"/>
              <a:buNone/>
              <a:defRPr b="1" sz="1243"/>
            </a:lvl5pPr>
            <a:lvl6pPr indent="-228600" lvl="5" marL="27432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243"/>
              <a:buNone/>
              <a:defRPr b="1" sz="1243"/>
            </a:lvl6pPr>
            <a:lvl7pPr indent="-228600" lvl="6" marL="32004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243"/>
              <a:buNone/>
              <a:defRPr b="1" sz="1243"/>
            </a:lvl7pPr>
            <a:lvl8pPr indent="-228600" lvl="7" marL="3657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243"/>
              <a:buNone/>
              <a:defRPr b="1" sz="1243"/>
            </a:lvl8pPr>
            <a:lvl9pPr indent="-228600" lvl="8" marL="41148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243"/>
              <a:buNone/>
              <a:defRPr b="1" sz="1243"/>
            </a:lvl9pPr>
          </a:lstStyle>
          <a:p/>
        </p:txBody>
      </p:sp>
      <p:sp>
        <p:nvSpPr>
          <p:cNvPr id="49" name="Google Shape;49;p10"/>
          <p:cNvSpPr txBox="1"/>
          <p:nvPr>
            <p:ph idx="4" type="body"/>
          </p:nvPr>
        </p:nvSpPr>
        <p:spPr>
          <a:xfrm>
            <a:off x="3827086" y="1946072"/>
            <a:ext cx="3213847" cy="2862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0" type="dt"/>
          </p:nvPr>
        </p:nvSpPr>
        <p:spPr>
          <a:xfrm>
            <a:off x="519728" y="4937943"/>
            <a:ext cx="1700927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1" type="ftr"/>
          </p:nvPr>
        </p:nvSpPr>
        <p:spPr>
          <a:xfrm>
            <a:off x="2504143" y="4937943"/>
            <a:ext cx="2551390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5339020" y="4937943"/>
            <a:ext cx="1700927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519728" y="283649"/>
            <a:ext cx="6520220" cy="1029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519728" y="4937943"/>
            <a:ext cx="1700927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2504143" y="4937943"/>
            <a:ext cx="2551390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5339020" y="4937943"/>
            <a:ext cx="1700927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520712" y="355177"/>
            <a:ext cx="2438192" cy="12431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6"/>
              <a:buFont typeface="Calibri"/>
              <a:buNone/>
              <a:defRPr sz="2486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3213847" y="767084"/>
            <a:ext cx="3827085" cy="3786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6461" lvl="0" marL="45720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Clr>
                <a:schemeClr val="dk1"/>
              </a:buClr>
              <a:buSzPts val="2486"/>
              <a:buChar char="•"/>
              <a:defRPr sz="2486"/>
            </a:lvl1pPr>
            <a:lvl2pPr indent="-366712" lvl="1" marL="9144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2175"/>
              <a:buChar char="•"/>
              <a:defRPr sz="2175"/>
            </a:lvl2pPr>
            <a:lvl3pPr indent="-347027" lvl="2" marL="1371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65"/>
              <a:buChar char="•"/>
              <a:defRPr sz="1865"/>
            </a:lvl3pPr>
            <a:lvl4pPr indent="-327278" lvl="3" marL="18288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554"/>
              <a:buChar char="•"/>
              <a:defRPr sz="1554"/>
            </a:lvl4pPr>
            <a:lvl5pPr indent="-327279" lvl="4" marL="22860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554"/>
              <a:buChar char="•"/>
              <a:defRPr sz="1554"/>
            </a:lvl5pPr>
            <a:lvl6pPr indent="-327279" lvl="5" marL="27432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554"/>
              <a:buChar char="•"/>
              <a:defRPr sz="1554"/>
            </a:lvl6pPr>
            <a:lvl7pPr indent="-327279" lvl="6" marL="32004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554"/>
              <a:buChar char="•"/>
              <a:defRPr sz="1554"/>
            </a:lvl7pPr>
            <a:lvl8pPr indent="-327278" lvl="7" marL="3657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554"/>
              <a:buChar char="•"/>
              <a:defRPr sz="1554"/>
            </a:lvl8pPr>
            <a:lvl9pPr indent="-327278" lvl="8" marL="41148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554"/>
              <a:buChar char="•"/>
              <a:defRPr sz="1554"/>
            </a:lvl9pPr>
          </a:lstStyle>
          <a:p/>
        </p:txBody>
      </p:sp>
      <p:sp>
        <p:nvSpPr>
          <p:cNvPr id="61" name="Google Shape;61;p12"/>
          <p:cNvSpPr txBox="1"/>
          <p:nvPr>
            <p:ph idx="2" type="body"/>
          </p:nvPr>
        </p:nvSpPr>
        <p:spPr>
          <a:xfrm>
            <a:off x="520712" y="1598295"/>
            <a:ext cx="2438192" cy="2961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Clr>
                <a:schemeClr val="dk1"/>
              </a:buClr>
              <a:buSzPts val="1243"/>
              <a:buNone/>
              <a:defRPr sz="1243"/>
            </a:lvl1pPr>
            <a:lvl2pPr indent="-228600" lvl="1" marL="9144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088"/>
              <a:buNone/>
              <a:defRPr sz="1088"/>
            </a:lvl2pPr>
            <a:lvl3pPr indent="-228600" lvl="2" marL="1371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932"/>
              <a:buNone/>
              <a:defRPr sz="932"/>
            </a:lvl3pPr>
            <a:lvl4pPr indent="-228600" lvl="3" marL="18288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777"/>
              <a:buNone/>
              <a:defRPr sz="777"/>
            </a:lvl4pPr>
            <a:lvl5pPr indent="-228600" lvl="4" marL="22860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777"/>
              <a:buNone/>
              <a:defRPr sz="777"/>
            </a:lvl5pPr>
            <a:lvl6pPr indent="-228600" lvl="5" marL="27432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777"/>
              <a:buNone/>
              <a:defRPr sz="777"/>
            </a:lvl6pPr>
            <a:lvl7pPr indent="-228600" lvl="6" marL="32004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777"/>
              <a:buNone/>
              <a:defRPr sz="777"/>
            </a:lvl7pPr>
            <a:lvl8pPr indent="-228600" lvl="7" marL="3657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777"/>
              <a:buNone/>
              <a:defRPr sz="777"/>
            </a:lvl8pPr>
            <a:lvl9pPr indent="-228600" lvl="8" marL="41148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777"/>
              <a:buNone/>
              <a:defRPr sz="777"/>
            </a:lvl9pPr>
          </a:lstStyle>
          <a:p/>
        </p:txBody>
      </p:sp>
      <p:sp>
        <p:nvSpPr>
          <p:cNvPr id="62" name="Google Shape;62;p12"/>
          <p:cNvSpPr txBox="1"/>
          <p:nvPr>
            <p:ph idx="10" type="dt"/>
          </p:nvPr>
        </p:nvSpPr>
        <p:spPr>
          <a:xfrm>
            <a:off x="519728" y="4937943"/>
            <a:ext cx="1700927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1" type="ftr"/>
          </p:nvPr>
        </p:nvSpPr>
        <p:spPr>
          <a:xfrm>
            <a:off x="2504143" y="4937943"/>
            <a:ext cx="2551390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5339020" y="4937943"/>
            <a:ext cx="1700927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520712" y="355177"/>
            <a:ext cx="2438192" cy="12431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6"/>
              <a:buFont typeface="Calibri"/>
              <a:buNone/>
              <a:defRPr sz="2486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/>
          <p:nvPr>
            <p:ph idx="2" type="pic"/>
          </p:nvPr>
        </p:nvSpPr>
        <p:spPr>
          <a:xfrm>
            <a:off x="3213847" y="767084"/>
            <a:ext cx="3827085" cy="378608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520712" y="1598295"/>
            <a:ext cx="2438192" cy="2961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Clr>
                <a:schemeClr val="dk1"/>
              </a:buClr>
              <a:buSzPts val="1243"/>
              <a:buNone/>
              <a:defRPr sz="1243"/>
            </a:lvl1pPr>
            <a:lvl2pPr indent="-228600" lvl="1" marL="9144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088"/>
              <a:buNone/>
              <a:defRPr sz="1088"/>
            </a:lvl2pPr>
            <a:lvl3pPr indent="-228600" lvl="2" marL="1371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932"/>
              <a:buNone/>
              <a:defRPr sz="932"/>
            </a:lvl3pPr>
            <a:lvl4pPr indent="-228600" lvl="3" marL="18288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777"/>
              <a:buNone/>
              <a:defRPr sz="777"/>
            </a:lvl4pPr>
            <a:lvl5pPr indent="-228600" lvl="4" marL="22860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777"/>
              <a:buNone/>
              <a:defRPr sz="777"/>
            </a:lvl5pPr>
            <a:lvl6pPr indent="-228600" lvl="5" marL="27432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777"/>
              <a:buNone/>
              <a:defRPr sz="777"/>
            </a:lvl6pPr>
            <a:lvl7pPr indent="-228600" lvl="6" marL="32004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777"/>
              <a:buNone/>
              <a:defRPr sz="777"/>
            </a:lvl7pPr>
            <a:lvl8pPr indent="-228600" lvl="7" marL="36576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777"/>
              <a:buNone/>
              <a:defRPr sz="777"/>
            </a:lvl8pPr>
            <a:lvl9pPr indent="-228600" lvl="8" marL="411480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777"/>
              <a:buNone/>
              <a:defRPr sz="777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519728" y="4937943"/>
            <a:ext cx="1700927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2504143" y="4937943"/>
            <a:ext cx="2551390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5339020" y="4937943"/>
            <a:ext cx="1700927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519728" y="283649"/>
            <a:ext cx="6520220" cy="1029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18"/>
              <a:buFont typeface="Calibri"/>
              <a:buNone/>
              <a:defRPr b="0" i="0" sz="34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519728" y="1418240"/>
            <a:ext cx="6520220" cy="338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6712" lvl="0" marL="457200" marR="0" rtl="0" algn="l">
              <a:lnSpc>
                <a:spcPct val="90000"/>
              </a:lnSpc>
              <a:spcBef>
                <a:spcPts val="777"/>
              </a:spcBef>
              <a:spcAft>
                <a:spcPts val="0"/>
              </a:spcAft>
              <a:buClr>
                <a:schemeClr val="dk1"/>
              </a:buClr>
              <a:buSzPts val="2175"/>
              <a:buFont typeface="Arial"/>
              <a:buChar char="•"/>
              <a:defRPr b="0" i="0" sz="21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7027" lvl="1" marL="914400" marR="0" rtl="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865"/>
              <a:buFont typeface="Arial"/>
              <a:buChar char="•"/>
              <a:defRPr b="0" i="0" sz="18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7278" lvl="2" marL="1371600" marR="0" rtl="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554"/>
              <a:buFont typeface="Arial"/>
              <a:buChar char="•"/>
              <a:defRPr b="0" i="0" sz="15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372" lvl="3" marL="1828800" marR="0" rtl="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398"/>
              <a:buFont typeface="Arial"/>
              <a:buChar char="•"/>
              <a:defRPr b="0" i="0" sz="13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373" lvl="4" marL="2286000" marR="0" rtl="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398"/>
              <a:buFont typeface="Arial"/>
              <a:buChar char="•"/>
              <a:defRPr b="0" i="0" sz="13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373" lvl="5" marL="2743200" marR="0" rtl="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398"/>
              <a:buFont typeface="Arial"/>
              <a:buChar char="•"/>
              <a:defRPr b="0" i="0" sz="13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373" lvl="6" marL="3200400" marR="0" rtl="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398"/>
              <a:buFont typeface="Arial"/>
              <a:buChar char="•"/>
              <a:defRPr b="0" i="0" sz="13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372" lvl="7" marL="3657600" marR="0" rtl="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398"/>
              <a:buFont typeface="Arial"/>
              <a:buChar char="•"/>
              <a:defRPr b="0" i="0" sz="13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372" lvl="8" marL="4114800" marR="0" rtl="0" algn="l">
              <a:lnSpc>
                <a:spcPct val="9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398"/>
              <a:buFont typeface="Arial"/>
              <a:buChar char="•"/>
              <a:defRPr b="0" i="0" sz="13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519728" y="4937943"/>
            <a:ext cx="1700927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2504143" y="4937943"/>
            <a:ext cx="2551390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5339020" y="4937943"/>
            <a:ext cx="1700927" cy="283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2"/>
              <a:buFont typeface="Arial"/>
              <a:buNone/>
              <a:defRPr b="0" i="0" sz="93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5.png"/><Relationship Id="rId11" Type="http://schemas.openxmlformats.org/officeDocument/2006/relationships/image" Target="../media/image33.jpg"/><Relationship Id="rId22" Type="http://schemas.openxmlformats.org/officeDocument/2006/relationships/image" Target="../media/image10.png"/><Relationship Id="rId10" Type="http://schemas.openxmlformats.org/officeDocument/2006/relationships/image" Target="../media/image20.jpg"/><Relationship Id="rId21" Type="http://schemas.openxmlformats.org/officeDocument/2006/relationships/image" Target="../media/image8.png"/><Relationship Id="rId13" Type="http://schemas.openxmlformats.org/officeDocument/2006/relationships/image" Target="../media/image26.png"/><Relationship Id="rId12" Type="http://schemas.openxmlformats.org/officeDocument/2006/relationships/image" Target="../media/image25.png"/><Relationship Id="rId23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3.jpg"/><Relationship Id="rId15" Type="http://schemas.openxmlformats.org/officeDocument/2006/relationships/image" Target="../media/image21.jpg"/><Relationship Id="rId14" Type="http://schemas.openxmlformats.org/officeDocument/2006/relationships/image" Target="../media/image9.jpg"/><Relationship Id="rId17" Type="http://schemas.openxmlformats.org/officeDocument/2006/relationships/image" Target="../media/image1.jpg"/><Relationship Id="rId16" Type="http://schemas.openxmlformats.org/officeDocument/2006/relationships/image" Target="../media/image7.jpg"/><Relationship Id="rId5" Type="http://schemas.openxmlformats.org/officeDocument/2006/relationships/image" Target="../media/image18.png"/><Relationship Id="rId19" Type="http://schemas.openxmlformats.org/officeDocument/2006/relationships/image" Target="../media/image31.png"/><Relationship Id="rId6" Type="http://schemas.openxmlformats.org/officeDocument/2006/relationships/image" Target="../media/image13.png"/><Relationship Id="rId18" Type="http://schemas.openxmlformats.org/officeDocument/2006/relationships/image" Target="../media/image4.png"/><Relationship Id="rId7" Type="http://schemas.openxmlformats.org/officeDocument/2006/relationships/image" Target="../media/image6.jpg"/><Relationship Id="rId8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image" Target="../media/image5.png"/><Relationship Id="rId11" Type="http://schemas.openxmlformats.org/officeDocument/2006/relationships/image" Target="../media/image21.jpg"/><Relationship Id="rId22" Type="http://schemas.openxmlformats.org/officeDocument/2006/relationships/image" Target="../media/image10.png"/><Relationship Id="rId10" Type="http://schemas.openxmlformats.org/officeDocument/2006/relationships/image" Target="../media/image3.jpg"/><Relationship Id="rId21" Type="http://schemas.openxmlformats.org/officeDocument/2006/relationships/image" Target="../media/image8.png"/><Relationship Id="rId13" Type="http://schemas.openxmlformats.org/officeDocument/2006/relationships/image" Target="../media/image4.png"/><Relationship Id="rId1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6.jpg"/><Relationship Id="rId15" Type="http://schemas.openxmlformats.org/officeDocument/2006/relationships/image" Target="../media/image20.jpg"/><Relationship Id="rId14" Type="http://schemas.openxmlformats.org/officeDocument/2006/relationships/image" Target="../media/image31.png"/><Relationship Id="rId17" Type="http://schemas.openxmlformats.org/officeDocument/2006/relationships/image" Target="../media/image25.png"/><Relationship Id="rId16" Type="http://schemas.openxmlformats.org/officeDocument/2006/relationships/image" Target="../media/image33.jpg"/><Relationship Id="rId5" Type="http://schemas.openxmlformats.org/officeDocument/2006/relationships/image" Target="../media/image2.jpg"/><Relationship Id="rId19" Type="http://schemas.openxmlformats.org/officeDocument/2006/relationships/image" Target="../media/image24.png"/><Relationship Id="rId6" Type="http://schemas.openxmlformats.org/officeDocument/2006/relationships/image" Target="../media/image26.png"/><Relationship Id="rId18" Type="http://schemas.openxmlformats.org/officeDocument/2006/relationships/image" Target="../media/image7.jpg"/><Relationship Id="rId7" Type="http://schemas.openxmlformats.org/officeDocument/2006/relationships/image" Target="../media/image9.jp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65A8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/>
          <p:nvPr/>
        </p:nvSpPr>
        <p:spPr>
          <a:xfrm>
            <a:off x="43499" y="95093"/>
            <a:ext cx="7472700" cy="5137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6"/>
              <a:buFont typeface="Arial"/>
              <a:buNone/>
            </a:pPr>
            <a:r>
              <a:t/>
            </a:r>
            <a:endParaRPr b="0" i="0" sz="1056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70972" y="158187"/>
            <a:ext cx="7417800" cy="672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31"/>
              <a:buFont typeface="Arial"/>
              <a:buNone/>
            </a:pPr>
            <a:r>
              <a:rPr b="0" i="0" lang="en-IN" sz="183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OMOTOOLS JR ELECTROKRAFT KIT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31"/>
              <a:buFont typeface="Arial"/>
              <a:buNone/>
            </a:pPr>
            <a:r>
              <a:rPr b="0" i="0" lang="en-IN" sz="183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Component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177" y="189961"/>
            <a:ext cx="1074465" cy="608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177" y="189961"/>
            <a:ext cx="1074465" cy="60874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/>
          <p:nvPr/>
        </p:nvSpPr>
        <p:spPr>
          <a:xfrm>
            <a:off x="121226" y="884823"/>
            <a:ext cx="1128300" cy="982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6"/>
              <a:buFont typeface="Arial"/>
              <a:buNone/>
            </a:pPr>
            <a:r>
              <a:t/>
            </a:r>
            <a:endParaRPr b="0" i="0" sz="1056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121226" y="1975910"/>
            <a:ext cx="1128300" cy="982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6"/>
              <a:buFont typeface="Arial"/>
              <a:buNone/>
            </a:pPr>
            <a:r>
              <a:t/>
            </a:r>
            <a:endParaRPr b="0" i="0" sz="1056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121226" y="3066997"/>
            <a:ext cx="1128300" cy="982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6"/>
              <a:buFont typeface="Arial"/>
              <a:buNone/>
            </a:pPr>
            <a:r>
              <a:t/>
            </a:r>
            <a:endParaRPr b="0" i="0" sz="1056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121226" y="4158082"/>
            <a:ext cx="1128300" cy="982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6"/>
              <a:buFont typeface="Arial"/>
              <a:buNone/>
            </a:pPr>
            <a:r>
              <a:t/>
            </a:r>
            <a:endParaRPr b="0" i="0" sz="1056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1347123" y="883461"/>
            <a:ext cx="1128300" cy="982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6"/>
              <a:buFont typeface="Arial"/>
              <a:buNone/>
            </a:pPr>
            <a:r>
              <a:t/>
            </a:r>
            <a:endParaRPr b="0" i="0" sz="1056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1347123" y="3065635"/>
            <a:ext cx="1128300" cy="982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6"/>
              <a:buFont typeface="Arial"/>
              <a:buNone/>
            </a:pPr>
            <a:r>
              <a:t/>
            </a:r>
            <a:endParaRPr b="0" i="0" sz="1056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1347123" y="4156720"/>
            <a:ext cx="1128300" cy="982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6"/>
              <a:buFont typeface="Arial"/>
              <a:buNone/>
            </a:pPr>
            <a:r>
              <a:t/>
            </a:r>
            <a:endParaRPr b="0" i="0" sz="1056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1347123" y="1974548"/>
            <a:ext cx="1128300" cy="982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6"/>
              <a:buFont typeface="Arial"/>
              <a:buNone/>
            </a:pPr>
            <a:r>
              <a:t/>
            </a:r>
            <a:endParaRPr b="0" i="0" sz="1056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2582887" y="883461"/>
            <a:ext cx="1128300" cy="982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6"/>
              <a:buFont typeface="Arial"/>
              <a:buNone/>
            </a:pPr>
            <a:r>
              <a:t/>
            </a:r>
            <a:endParaRPr b="0" i="0" sz="1056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2582887" y="1974548"/>
            <a:ext cx="1128300" cy="982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6"/>
              <a:buFont typeface="Arial"/>
              <a:buNone/>
            </a:pPr>
            <a:r>
              <a:t/>
            </a:r>
            <a:endParaRPr b="0" i="0" sz="1056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2582887" y="3065635"/>
            <a:ext cx="1128300" cy="982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6"/>
              <a:buFont typeface="Arial"/>
              <a:buNone/>
            </a:pPr>
            <a:r>
              <a:t/>
            </a:r>
            <a:endParaRPr b="0" i="0" sz="1056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2582887" y="4156720"/>
            <a:ext cx="1128300" cy="982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6"/>
              <a:buFont typeface="Arial"/>
              <a:buNone/>
            </a:pPr>
            <a:r>
              <a:t/>
            </a:r>
            <a:endParaRPr b="0" i="0" sz="1056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3809638" y="3065635"/>
            <a:ext cx="1128300" cy="982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6"/>
              <a:buFont typeface="Arial"/>
              <a:buNone/>
            </a:pPr>
            <a:r>
              <a:t/>
            </a:r>
            <a:endParaRPr b="0" i="0" sz="1056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3809638" y="4156720"/>
            <a:ext cx="1128300" cy="982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6"/>
              <a:buFont typeface="Arial"/>
              <a:buNone/>
            </a:pPr>
            <a:r>
              <a:t/>
            </a:r>
            <a:endParaRPr b="0" i="0" sz="1056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632343" y="896369"/>
            <a:ext cx="6129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875" lIns="69750" spcFirstLastPara="1" rIns="69750" wrap="square" tIns="348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6"/>
              <a:buFont typeface="Arial"/>
              <a:buNone/>
            </a:pPr>
            <a:r>
              <a:rPr b="1" i="0" lang="en-IN" sz="916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LED </a:t>
            </a:r>
            <a:endParaRPr b="0" i="0" sz="82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6"/>
              <a:buFont typeface="Arial"/>
              <a:buNone/>
            </a:pPr>
            <a:r>
              <a:rPr b="0" i="0" lang="en-IN" sz="916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 pcs</a:t>
            </a:r>
            <a:endParaRPr b="0" i="0" sz="82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296053" y="1325376"/>
            <a:ext cx="526568" cy="49324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/>
          <p:nvPr/>
        </p:nvSpPr>
        <p:spPr>
          <a:xfrm>
            <a:off x="1396421" y="886975"/>
            <a:ext cx="10746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875" lIns="69750" spcFirstLastPara="1" rIns="69750" wrap="square" tIns="348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6"/>
              <a:buFont typeface="Arial"/>
              <a:buNone/>
            </a:pPr>
            <a:r>
              <a:rPr b="1" i="0" lang="en-IN" sz="916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Conductive Tape</a:t>
            </a:r>
            <a:endParaRPr b="0" i="0" sz="82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6"/>
              <a:buFont typeface="Arial"/>
              <a:buNone/>
            </a:pPr>
            <a:r>
              <a:rPr b="0" i="0" lang="en-IN" sz="916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 pcs</a:t>
            </a:r>
            <a:endParaRPr b="0" i="0" sz="82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9885 (1&quot;X36YDS) - 3m - THERMALLY CONDUCTIVE TAPE" id="109" name="Google Shape;109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85152" y="1300540"/>
            <a:ext cx="653067" cy="51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"/>
          <p:cNvSpPr/>
          <p:nvPr/>
        </p:nvSpPr>
        <p:spPr>
          <a:xfrm>
            <a:off x="2758756" y="896241"/>
            <a:ext cx="9639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875" lIns="69750" spcFirstLastPara="1" rIns="69750" wrap="square" tIns="348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6"/>
              <a:buFont typeface="Arial"/>
              <a:buNone/>
            </a:pPr>
            <a:r>
              <a:rPr b="1" i="0" lang="en-IN" sz="916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Thread</a:t>
            </a:r>
            <a:endParaRPr b="0" i="0" sz="82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6"/>
              <a:buFont typeface="Arial"/>
              <a:buNone/>
            </a:pPr>
            <a:r>
              <a:rPr b="0" i="0" lang="en-IN" sz="916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 pcs</a:t>
            </a:r>
            <a:endParaRPr b="0" i="0" sz="916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23162" y="1356966"/>
            <a:ext cx="918957" cy="40434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"/>
          <p:cNvSpPr/>
          <p:nvPr/>
        </p:nvSpPr>
        <p:spPr>
          <a:xfrm>
            <a:off x="4121081" y="897612"/>
            <a:ext cx="8250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875" lIns="69750" spcFirstLastPara="1" rIns="69750" wrap="square" tIns="348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6"/>
              <a:buFont typeface="Arial"/>
              <a:buNone/>
            </a:pPr>
            <a:r>
              <a:t/>
            </a:r>
            <a:endParaRPr b="0" i="0" sz="916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426720" y="1990632"/>
            <a:ext cx="8220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875" lIns="69750" spcFirstLastPara="1" rIns="69750" wrap="square" tIns="348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6"/>
              <a:buFont typeface="Arial"/>
              <a:buNone/>
            </a:pPr>
            <a:r>
              <a:rPr b="1" i="0" lang="en-IN" sz="916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Pushbutton</a:t>
            </a:r>
            <a:endParaRPr b="0" i="0" sz="82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6"/>
              <a:buFont typeface="Arial"/>
              <a:buNone/>
            </a:pPr>
            <a:r>
              <a:rPr b="0" i="0" lang="en-IN" sz="916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4pcs</a:t>
            </a:r>
            <a:endParaRPr b="0" i="0" sz="82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2 Pin Tactile Switch -" id="114" name="Google Shape;114;p2"/>
          <p:cNvPicPr preferRelativeResize="0"/>
          <p:nvPr/>
        </p:nvPicPr>
        <p:blipFill rotWithShape="1">
          <a:blip r:embed="rId7">
            <a:alphaModFix/>
          </a:blip>
          <a:srcRect b="15435" l="22839" r="20316" t="20809"/>
          <a:stretch/>
        </p:blipFill>
        <p:spPr>
          <a:xfrm>
            <a:off x="175260" y="2342937"/>
            <a:ext cx="525779" cy="52218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"/>
          <p:cNvSpPr/>
          <p:nvPr/>
        </p:nvSpPr>
        <p:spPr>
          <a:xfrm>
            <a:off x="3006090" y="1980938"/>
            <a:ext cx="6993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875" lIns="69750" spcFirstLastPara="1" rIns="69750" wrap="square" tIns="348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6"/>
              <a:buFont typeface="Arial"/>
              <a:buNone/>
            </a:pPr>
            <a:r>
              <a:rPr b="1" i="0" lang="en-IN" sz="916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Colours</a:t>
            </a:r>
            <a:endParaRPr b="0" i="0" sz="91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6"/>
              <a:buFont typeface="Arial"/>
              <a:buNone/>
            </a:pPr>
            <a:r>
              <a:rPr b="0" i="0" lang="en-IN" sz="916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 pcs</a:t>
            </a:r>
            <a:endParaRPr b="0" i="0" sz="82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mium Vector | Set of crayons contains seven rainbow colors. vector  isolated illustration" id="116" name="Google Shape;116;p2"/>
          <p:cNvPicPr preferRelativeResize="0"/>
          <p:nvPr/>
        </p:nvPicPr>
        <p:blipFill rotWithShape="1">
          <a:blip r:embed="rId8">
            <a:alphaModFix/>
          </a:blip>
          <a:srcRect b="21475" l="12209" r="10516" t="22583"/>
          <a:stretch/>
        </p:blipFill>
        <p:spPr>
          <a:xfrm>
            <a:off x="2644071" y="2392411"/>
            <a:ext cx="604360" cy="43753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"/>
          <p:cNvSpPr/>
          <p:nvPr/>
        </p:nvSpPr>
        <p:spPr>
          <a:xfrm>
            <a:off x="1332925" y="1972100"/>
            <a:ext cx="10746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875" lIns="69750" spcFirstLastPara="1" rIns="69750" wrap="square" tIns="348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6"/>
              <a:buFont typeface="Arial"/>
              <a:buNone/>
            </a:pPr>
            <a:r>
              <a:rPr b="1" i="0" lang="en-IN" sz="916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Cardboard Sheet</a:t>
            </a:r>
            <a:endParaRPr b="0" i="0" sz="82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6"/>
              <a:buFont typeface="Arial"/>
              <a:buNone/>
            </a:pPr>
            <a:r>
              <a:rPr b="0" i="0" lang="en-IN" sz="916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 pcs</a:t>
            </a:r>
            <a:endParaRPr b="0" i="0" sz="82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4291765" y="1965778"/>
            <a:ext cx="6462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875" lIns="69750" spcFirstLastPara="1" rIns="69750" wrap="square" tIns="348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1"/>
              <a:buFont typeface="Arial"/>
              <a:buNone/>
            </a:pPr>
            <a:r>
              <a:t/>
            </a:r>
            <a:endParaRPr b="0" i="0" sz="82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393700" y="3060449"/>
            <a:ext cx="8481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875" lIns="69750" spcFirstLastPara="1" rIns="69750" wrap="square" tIns="348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6"/>
              <a:buFont typeface="Arial"/>
              <a:buNone/>
            </a:pPr>
            <a:r>
              <a:rPr b="1" i="0" lang="en-IN" sz="916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Buzzer Mini</a:t>
            </a:r>
            <a:endParaRPr b="0" i="0" sz="82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6"/>
              <a:buFont typeface="Arial"/>
              <a:buNone/>
            </a:pPr>
            <a:r>
              <a:rPr b="0" i="0" lang="en-IN" sz="916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1pcs</a:t>
            </a:r>
            <a:endParaRPr b="0" i="0" sz="82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UZZER - Iotwebplanet.com" id="120" name="Google Shape;120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3900" y="3542304"/>
            <a:ext cx="459971" cy="45997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"/>
          <p:cNvSpPr/>
          <p:nvPr/>
        </p:nvSpPr>
        <p:spPr>
          <a:xfrm>
            <a:off x="1549399" y="3059410"/>
            <a:ext cx="9351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875" lIns="69750" spcFirstLastPara="1" rIns="69750" wrap="square" tIns="348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6"/>
              <a:buFont typeface="Arial"/>
              <a:buNone/>
            </a:pPr>
            <a:r>
              <a:rPr b="1" i="0" lang="en-IN" sz="916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Paper Clip Set</a:t>
            </a:r>
            <a:endParaRPr b="0" i="0" sz="82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6"/>
              <a:buFont typeface="Arial"/>
              <a:buNone/>
            </a:pPr>
            <a:r>
              <a:rPr b="0" i="0" lang="en-IN" sz="916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 pcs</a:t>
            </a:r>
            <a:endParaRPr b="0" i="0" sz="82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lack Binder Paper Clip, for Office, Size: 25,32,41,19,15 Mm at Rs  200/dozen in Mumbai" id="122" name="Google Shape;122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94042" y="3259164"/>
            <a:ext cx="366807" cy="3668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0 Pieces Split Pins Brads Silver Brads Paper Fasteners for Scrapbooking :  Amazon.co.uk: Home &amp; Kitchen" id="123" name="Google Shape;123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flipH="1">
            <a:off x="1830837" y="3475538"/>
            <a:ext cx="590790" cy="490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per U Pin at Best Price in Ghaziabad, Uttar Pradesh | Wing Enterprises" id="124" name="Google Shape;124;p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443382" y="3485007"/>
            <a:ext cx="542103" cy="54210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"/>
          <p:cNvSpPr/>
          <p:nvPr/>
        </p:nvSpPr>
        <p:spPr>
          <a:xfrm>
            <a:off x="3006090" y="3064770"/>
            <a:ext cx="6963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875" lIns="69750" spcFirstLastPara="1" rIns="69750" wrap="square" tIns="348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6"/>
              <a:buFont typeface="Arial"/>
              <a:buNone/>
            </a:pPr>
            <a:r>
              <a:rPr b="1" i="0" lang="en-IN" sz="916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 Balloon </a:t>
            </a:r>
            <a:endParaRPr b="0" i="0" sz="82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6"/>
              <a:buFont typeface="Arial"/>
              <a:buNone/>
            </a:pPr>
            <a:r>
              <a:rPr b="0" i="0" lang="en-IN" sz="916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 pcs</a:t>
            </a:r>
            <a:endParaRPr b="0" i="0" sz="82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ustomizable Happy Birthday Foil Star and Latex Balloons for Party Decor  (43 Pieces), PACK - Harris Teeter" id="126" name="Google Shape;126;p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642860" y="3434760"/>
            <a:ext cx="530853" cy="53085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"/>
          <p:cNvSpPr/>
          <p:nvPr/>
        </p:nvSpPr>
        <p:spPr>
          <a:xfrm>
            <a:off x="3863350" y="3081875"/>
            <a:ext cx="10746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875" lIns="69750" spcFirstLastPara="1" rIns="69750" wrap="square" tIns="348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6"/>
              <a:buFont typeface="Arial"/>
              <a:buNone/>
            </a:pPr>
            <a:r>
              <a:rPr b="1" i="0" lang="en-IN" sz="916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15.Acrylic Wheel </a:t>
            </a:r>
            <a:endParaRPr b="0" i="0" sz="82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6"/>
              <a:buFont typeface="Arial"/>
              <a:buNone/>
            </a:pPr>
            <a:r>
              <a:rPr b="0" i="0" lang="en-IN" sz="916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 pcs</a:t>
            </a:r>
            <a:endParaRPr b="0" i="0" sz="82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hite Acrylic Knock-down Wheels | Keystone Industries" id="128" name="Google Shape;128;p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845858" y="3503841"/>
            <a:ext cx="474968" cy="47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"/>
          <p:cNvSpPr/>
          <p:nvPr/>
        </p:nvSpPr>
        <p:spPr>
          <a:xfrm>
            <a:off x="155175" y="4152275"/>
            <a:ext cx="10935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875" lIns="69750" spcFirstLastPara="1" rIns="69750" wrap="square" tIns="348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6"/>
              <a:buFont typeface="Arial"/>
              <a:buNone/>
            </a:pPr>
            <a:r>
              <a:rPr b="1" i="0" lang="en-IN" sz="916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Multicolour LED</a:t>
            </a:r>
            <a:endParaRPr b="0" i="0" sz="82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6"/>
              <a:buFont typeface="Arial"/>
              <a:buNone/>
            </a:pPr>
            <a:r>
              <a:rPr b="0" i="0" lang="en-IN" sz="916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 pcs</a:t>
            </a:r>
            <a:endParaRPr b="0" i="0" sz="916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3mm Led Of Red, Green, Yellow, Blue And White Colour, LED, लाइट एमिटिंग  डायोड - M/s Labsguru Technologies Private Limited, Lucknow | ID: 26030095673" id="130" name="Google Shape;130;p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75260" y="4585709"/>
            <a:ext cx="545276" cy="5452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neric Cr2032 3v Lithium Battery, Round at Rs 8/piece in Mumbai | ID:  26743932512" id="131" name="Google Shape;131;p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405316" y="4454757"/>
            <a:ext cx="571960" cy="57196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"/>
          <p:cNvSpPr/>
          <p:nvPr/>
        </p:nvSpPr>
        <p:spPr>
          <a:xfrm>
            <a:off x="1760849" y="4160573"/>
            <a:ext cx="7236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875" lIns="69750" spcFirstLastPara="1" rIns="69750" wrap="square" tIns="348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6"/>
              <a:buFont typeface="Arial"/>
              <a:buNone/>
            </a:pPr>
            <a:r>
              <a:rPr b="1" i="0" lang="en-IN" sz="916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8.Coin Cell</a:t>
            </a:r>
            <a:endParaRPr b="0" i="0" sz="82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6"/>
              <a:buFont typeface="Arial"/>
              <a:buNone/>
            </a:pPr>
            <a:r>
              <a:rPr b="0" i="0" lang="en-IN" sz="916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  pcs</a:t>
            </a:r>
            <a:endParaRPr b="0" i="0" sz="82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2630574" y="4170170"/>
            <a:ext cx="10935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875" lIns="69750" spcFirstLastPara="1" rIns="69750" wrap="square" tIns="348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6"/>
              <a:buFont typeface="Arial"/>
              <a:buNone/>
            </a:pPr>
            <a:r>
              <a:rPr b="1" i="0" lang="en-IN" sz="916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 Straw &amp; Stick</a:t>
            </a:r>
            <a:endParaRPr b="0" i="0" sz="82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6"/>
              <a:buFont typeface="Arial"/>
              <a:buNone/>
            </a:pPr>
            <a:r>
              <a:rPr b="0" i="0" lang="en-IN" sz="916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6 pcs</a:t>
            </a:r>
            <a:endParaRPr b="0" i="0" sz="82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Jacent Disposable Plastic Drinking Straws: 125 count per Pack, Bendable  Neon Straws Great for Parties, Restaurants," id="134" name="Google Shape;134;p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623629" y="4495705"/>
            <a:ext cx="531013" cy="531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102160" y="4537971"/>
            <a:ext cx="520871" cy="52087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"/>
          <p:cNvSpPr/>
          <p:nvPr/>
        </p:nvSpPr>
        <p:spPr>
          <a:xfrm>
            <a:off x="4366260" y="4164211"/>
            <a:ext cx="5718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875" lIns="69750" spcFirstLastPara="1" rIns="69750" wrap="square" tIns="348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6"/>
              <a:buFont typeface="Arial"/>
              <a:buNone/>
            </a:pPr>
            <a:r>
              <a:rPr b="1" i="0" lang="en-IN" sz="916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16. Tape </a:t>
            </a:r>
            <a:endParaRPr b="0" i="0" sz="82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6"/>
              <a:buFont typeface="Arial"/>
              <a:buNone/>
            </a:pPr>
            <a:r>
              <a:rPr b="0" i="0" lang="en-IN" sz="916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 pcs</a:t>
            </a:r>
            <a:endParaRPr b="0" i="0" sz="82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812901" y="4506709"/>
            <a:ext cx="674965" cy="6146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2"/>
          <p:cNvGrpSpPr/>
          <p:nvPr/>
        </p:nvGrpSpPr>
        <p:grpSpPr>
          <a:xfrm>
            <a:off x="3784241" y="875122"/>
            <a:ext cx="1145727" cy="2090988"/>
            <a:chOff x="3784241" y="875122"/>
            <a:chExt cx="1145727" cy="2090988"/>
          </a:xfrm>
        </p:grpSpPr>
        <p:sp>
          <p:nvSpPr>
            <p:cNvPr id="139" name="Google Shape;139;p2"/>
            <p:cNvSpPr/>
            <p:nvPr/>
          </p:nvSpPr>
          <p:spPr>
            <a:xfrm>
              <a:off x="3801668" y="875122"/>
              <a:ext cx="1128300" cy="98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6"/>
                <a:buFont typeface="Arial"/>
                <a:buNone/>
              </a:pPr>
              <a:r>
                <a:t/>
              </a:r>
              <a:endParaRPr b="0" i="0" sz="105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795572" y="1966209"/>
              <a:ext cx="1128300" cy="98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6"/>
                <a:buFont typeface="Arial"/>
                <a:buNone/>
              </a:pPr>
              <a:r>
                <a:t/>
              </a:r>
              <a:endParaRPr b="0" i="0" sz="105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1" name="Google Shape;141;p2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3909415" y="1218070"/>
              <a:ext cx="397199" cy="5224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Google Shape;142;p2"/>
            <p:cNvSpPr/>
            <p:nvPr/>
          </p:nvSpPr>
          <p:spPr>
            <a:xfrm>
              <a:off x="4114799" y="887907"/>
              <a:ext cx="8061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875" lIns="69750" spcFirstLastPara="1" rIns="69750" wrap="square" tIns="348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1" i="0" lang="en-IN" sz="916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13. Glue Drop 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0" i="0" lang="en-IN" sz="916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24 pcs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3" name="Google Shape;143;p2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 rot="-1464451">
              <a:off x="3870422" y="2318512"/>
              <a:ext cx="602872" cy="5475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2"/>
            <p:cNvSpPr/>
            <p:nvPr/>
          </p:nvSpPr>
          <p:spPr>
            <a:xfrm>
              <a:off x="4221480" y="1970132"/>
              <a:ext cx="6993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875" lIns="69750" spcFirstLastPara="1" rIns="69750" wrap="square" tIns="348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1" i="0" lang="en-IN" sz="916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14. Magnet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0" i="0" lang="en-IN" sz="916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 pcs</a:t>
              </a:r>
              <a:endParaRPr b="0" i="0" sz="916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2"/>
          <p:cNvSpPr/>
          <p:nvPr/>
        </p:nvSpPr>
        <p:spPr>
          <a:xfrm>
            <a:off x="5030900" y="897602"/>
            <a:ext cx="2365500" cy="4242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6"/>
              <a:buFont typeface="Arial"/>
              <a:buNone/>
            </a:pPr>
            <a:r>
              <a:t/>
            </a:r>
            <a:endParaRPr b="0" i="0" sz="1056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2"/>
          <p:cNvPicPr preferRelativeResize="0"/>
          <p:nvPr/>
        </p:nvPicPr>
        <p:blipFill rotWithShape="1">
          <a:blip r:embed="rId22">
            <a:alphaModFix/>
          </a:blip>
          <a:srcRect b="0" l="368" r="0" t="1438"/>
          <a:stretch/>
        </p:blipFill>
        <p:spPr>
          <a:xfrm>
            <a:off x="5172075" y="1750363"/>
            <a:ext cx="2068674" cy="168007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"/>
          <p:cNvSpPr/>
          <p:nvPr/>
        </p:nvSpPr>
        <p:spPr>
          <a:xfrm>
            <a:off x="5640801" y="3708921"/>
            <a:ext cx="11457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6"/>
              <a:buFont typeface="Arial"/>
              <a:buNone/>
            </a:pPr>
            <a:r>
              <a:rPr b="1" i="0" lang="en-IN" sz="916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17. Circuit Paper</a:t>
            </a:r>
            <a:endParaRPr b="0" i="0" sz="82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6"/>
              <a:buFont typeface="Arial"/>
              <a:buNone/>
            </a:pPr>
            <a:r>
              <a:rPr b="0" i="0" lang="en-IN" sz="916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 pcs</a:t>
            </a:r>
            <a:endParaRPr b="0" i="0" sz="82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 flipH="1" rot="-6915622">
            <a:off x="1794977" y="2083836"/>
            <a:ext cx="238572" cy="105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371268a97_0_8"/>
          <p:cNvSpPr/>
          <p:nvPr/>
        </p:nvSpPr>
        <p:spPr>
          <a:xfrm>
            <a:off x="70975" y="81975"/>
            <a:ext cx="7417800" cy="299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31"/>
              <a:buFont typeface="Arial"/>
              <a:buNone/>
            </a:pPr>
            <a:r>
              <a:rPr b="0" i="0" lang="en-IN" sz="183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OMOTOOLS JR ELECTROKRAFT KIT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" name="Google Shape;154;g2c371268a97_0_8"/>
          <p:cNvGrpSpPr/>
          <p:nvPr/>
        </p:nvGrpSpPr>
        <p:grpSpPr>
          <a:xfrm>
            <a:off x="1270923" y="578661"/>
            <a:ext cx="1128300" cy="982200"/>
            <a:chOff x="1347123" y="883461"/>
            <a:chExt cx="1128300" cy="982200"/>
          </a:xfrm>
        </p:grpSpPr>
        <p:sp>
          <p:nvSpPr>
            <p:cNvPr id="155" name="Google Shape;155;g2c371268a97_0_8"/>
            <p:cNvSpPr/>
            <p:nvPr/>
          </p:nvSpPr>
          <p:spPr>
            <a:xfrm>
              <a:off x="1347123" y="883461"/>
              <a:ext cx="1128300" cy="98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6"/>
                <a:buFont typeface="Arial"/>
                <a:buNone/>
              </a:pPr>
              <a:r>
                <a:t/>
              </a:r>
              <a:endParaRPr b="0" i="0" sz="105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2c371268a97_0_8"/>
            <p:cNvSpPr/>
            <p:nvPr/>
          </p:nvSpPr>
          <p:spPr>
            <a:xfrm>
              <a:off x="1641537" y="886970"/>
              <a:ext cx="8295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875" lIns="69750" spcFirstLastPara="1" rIns="69750" wrap="square" tIns="34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1" i="0" lang="en-IN" sz="916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5. Conductive Tape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0" i="0" lang="en-IN" sz="916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 pcs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9885 (1&quot;X36YDS) - 3m - THERMALLY CONDUCTIVE TAPE" id="157" name="Google Shape;157;g2c371268a97_0_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85152" y="1300540"/>
              <a:ext cx="653067" cy="5162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8" name="Google Shape;158;g2c371268a97_0_8"/>
          <p:cNvGrpSpPr/>
          <p:nvPr/>
        </p:nvGrpSpPr>
        <p:grpSpPr>
          <a:xfrm>
            <a:off x="2418430" y="578661"/>
            <a:ext cx="1139769" cy="982200"/>
            <a:chOff x="2582887" y="883461"/>
            <a:chExt cx="1139769" cy="982200"/>
          </a:xfrm>
        </p:grpSpPr>
        <p:sp>
          <p:nvSpPr>
            <p:cNvPr id="159" name="Google Shape;159;g2c371268a97_0_8"/>
            <p:cNvSpPr/>
            <p:nvPr/>
          </p:nvSpPr>
          <p:spPr>
            <a:xfrm>
              <a:off x="2582887" y="883461"/>
              <a:ext cx="1128300" cy="98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6"/>
                <a:buFont typeface="Arial"/>
                <a:buNone/>
              </a:pPr>
              <a:r>
                <a:t/>
              </a:r>
              <a:endParaRPr b="0" i="0" sz="105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g2c371268a97_0_8"/>
            <p:cNvSpPr/>
            <p:nvPr/>
          </p:nvSpPr>
          <p:spPr>
            <a:xfrm>
              <a:off x="2758756" y="896241"/>
              <a:ext cx="9639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875" lIns="69750" spcFirstLastPara="1" rIns="69750" wrap="square" tIns="34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1" i="0" lang="en-IN" sz="916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9. Thread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0" i="0" lang="en-IN" sz="916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 pcs</a:t>
              </a:r>
              <a:endParaRPr b="0" i="0" sz="916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1" name="Google Shape;161;g2c371268a97_0_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23162" y="1356966"/>
              <a:ext cx="918957" cy="4043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2" name="Google Shape;162;g2c371268a97_0_8"/>
          <p:cNvSpPr/>
          <p:nvPr/>
        </p:nvSpPr>
        <p:spPr>
          <a:xfrm>
            <a:off x="4121081" y="592812"/>
            <a:ext cx="8250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875" lIns="69750" spcFirstLastPara="1" rIns="69750" wrap="square" tIns="34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6"/>
              <a:buFont typeface="Arial"/>
              <a:buNone/>
            </a:pPr>
            <a:r>
              <a:t/>
            </a:r>
            <a:endParaRPr b="0" i="0" sz="916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3" name="Google Shape;163;g2c371268a97_0_8"/>
          <p:cNvGrpSpPr/>
          <p:nvPr/>
        </p:nvGrpSpPr>
        <p:grpSpPr>
          <a:xfrm>
            <a:off x="2426468" y="1585510"/>
            <a:ext cx="1128300" cy="982200"/>
            <a:chOff x="2582887" y="1974548"/>
            <a:chExt cx="1128300" cy="982200"/>
          </a:xfrm>
        </p:grpSpPr>
        <p:sp>
          <p:nvSpPr>
            <p:cNvPr id="164" name="Google Shape;164;g2c371268a97_0_8"/>
            <p:cNvSpPr/>
            <p:nvPr/>
          </p:nvSpPr>
          <p:spPr>
            <a:xfrm>
              <a:off x="2582887" y="1974548"/>
              <a:ext cx="1128300" cy="98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6"/>
                <a:buFont typeface="Arial"/>
                <a:buNone/>
              </a:pPr>
              <a:r>
                <a:t/>
              </a:r>
              <a:endParaRPr b="0" i="0" sz="105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g2c371268a97_0_8"/>
            <p:cNvSpPr/>
            <p:nvPr/>
          </p:nvSpPr>
          <p:spPr>
            <a:xfrm>
              <a:off x="3006090" y="1980938"/>
              <a:ext cx="6993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875" lIns="69750" spcFirstLastPara="1" rIns="69750" wrap="square" tIns="34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1" i="0" lang="en-IN" sz="916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10. Colours</a:t>
              </a:r>
              <a:endParaRPr b="0" i="0" sz="9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0" i="0" lang="en-IN" sz="916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 pcs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Premium Vector | Set of crayons contains seven rainbow colors. vector  isolated illustration" id="166" name="Google Shape;166;g2c371268a97_0_8"/>
            <p:cNvPicPr preferRelativeResize="0"/>
            <p:nvPr/>
          </p:nvPicPr>
          <p:blipFill rotWithShape="1">
            <a:blip r:embed="rId5">
              <a:alphaModFix/>
            </a:blip>
            <a:srcRect b="21474" l="12209" r="10515" t="22583"/>
            <a:stretch/>
          </p:blipFill>
          <p:spPr>
            <a:xfrm>
              <a:off x="2644071" y="2392411"/>
              <a:ext cx="604360" cy="43753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7" name="Google Shape;167;g2c371268a97_0_8"/>
          <p:cNvSpPr/>
          <p:nvPr/>
        </p:nvSpPr>
        <p:spPr>
          <a:xfrm>
            <a:off x="4291765" y="1660978"/>
            <a:ext cx="6462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875" lIns="69750" spcFirstLastPara="1" rIns="69750" wrap="square" tIns="34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1"/>
              <a:buFont typeface="Arial"/>
              <a:buNone/>
            </a:pPr>
            <a:r>
              <a:t/>
            </a:r>
            <a:endParaRPr b="0" i="0" sz="82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8" name="Google Shape;168;g2c371268a97_0_8"/>
          <p:cNvGrpSpPr/>
          <p:nvPr/>
        </p:nvGrpSpPr>
        <p:grpSpPr>
          <a:xfrm>
            <a:off x="2422449" y="2595513"/>
            <a:ext cx="1128300" cy="983065"/>
            <a:chOff x="2582887" y="3064770"/>
            <a:chExt cx="1128300" cy="983065"/>
          </a:xfrm>
        </p:grpSpPr>
        <p:sp>
          <p:nvSpPr>
            <p:cNvPr id="169" name="Google Shape;169;g2c371268a97_0_8"/>
            <p:cNvSpPr/>
            <p:nvPr/>
          </p:nvSpPr>
          <p:spPr>
            <a:xfrm>
              <a:off x="2582887" y="3065635"/>
              <a:ext cx="1128300" cy="98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6"/>
                <a:buFont typeface="Arial"/>
                <a:buNone/>
              </a:pPr>
              <a:r>
                <a:t/>
              </a:r>
              <a:endParaRPr b="0" i="0" sz="105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g2c371268a97_0_8"/>
            <p:cNvSpPr/>
            <p:nvPr/>
          </p:nvSpPr>
          <p:spPr>
            <a:xfrm>
              <a:off x="3006090" y="3064770"/>
              <a:ext cx="6963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875" lIns="69750" spcFirstLastPara="1" rIns="69750" wrap="square" tIns="34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1" i="0" lang="en-IN" sz="916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11. Balloon 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0" i="0" lang="en-IN" sz="916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 pcs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Customizable Happy Birthday Foil Star and Latex Balloons for Party Decor  (43 Pieces), PACK - Harris Teeter" id="171" name="Google Shape;171;g2c371268a97_0_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642860" y="3434760"/>
              <a:ext cx="530853" cy="5308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2" name="Google Shape;172;g2c371268a97_0_8"/>
          <p:cNvGrpSpPr/>
          <p:nvPr/>
        </p:nvGrpSpPr>
        <p:grpSpPr>
          <a:xfrm>
            <a:off x="3573000" y="2596217"/>
            <a:ext cx="1128323" cy="982200"/>
            <a:chOff x="3809638" y="3065635"/>
            <a:chExt cx="1128323" cy="982200"/>
          </a:xfrm>
        </p:grpSpPr>
        <p:sp>
          <p:nvSpPr>
            <p:cNvPr id="173" name="Google Shape;173;g2c371268a97_0_8"/>
            <p:cNvSpPr/>
            <p:nvPr/>
          </p:nvSpPr>
          <p:spPr>
            <a:xfrm>
              <a:off x="3809638" y="3065635"/>
              <a:ext cx="1128300" cy="98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6"/>
                <a:buFont typeface="Arial"/>
                <a:buNone/>
              </a:pPr>
              <a:r>
                <a:t/>
              </a:r>
              <a:endParaRPr b="0" i="0" sz="105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g2c371268a97_0_8"/>
            <p:cNvSpPr/>
            <p:nvPr/>
          </p:nvSpPr>
          <p:spPr>
            <a:xfrm>
              <a:off x="4115361" y="3081875"/>
              <a:ext cx="822600" cy="49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875" lIns="69750" spcFirstLastPara="1" rIns="69750" wrap="square" tIns="34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1" i="0" lang="en-IN" sz="916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15.Acrylic 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1" i="0" lang="en-IN" sz="916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Wheel 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0" i="0" lang="en-IN" sz="916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 pcs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White Acrylic Knock-down Wheels | Keystone Industries" id="175" name="Google Shape;175;g2c371268a97_0_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845858" y="3503841"/>
              <a:ext cx="474968" cy="4749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6" name="Google Shape;176;g2c371268a97_0_8"/>
          <p:cNvGrpSpPr/>
          <p:nvPr/>
        </p:nvGrpSpPr>
        <p:grpSpPr>
          <a:xfrm>
            <a:off x="121226" y="580023"/>
            <a:ext cx="1129462" cy="4010783"/>
            <a:chOff x="121226" y="884823"/>
            <a:chExt cx="1129462" cy="4010783"/>
          </a:xfrm>
        </p:grpSpPr>
        <p:sp>
          <p:nvSpPr>
            <p:cNvPr id="177" name="Google Shape;177;g2c371268a97_0_8"/>
            <p:cNvSpPr/>
            <p:nvPr/>
          </p:nvSpPr>
          <p:spPr>
            <a:xfrm>
              <a:off x="121226" y="884823"/>
              <a:ext cx="1128300" cy="98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6"/>
                <a:buFont typeface="Arial"/>
                <a:buNone/>
              </a:pPr>
              <a:r>
                <a:t/>
              </a:r>
              <a:endParaRPr b="0" i="0" sz="105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g2c371268a97_0_8"/>
            <p:cNvSpPr/>
            <p:nvPr/>
          </p:nvSpPr>
          <p:spPr>
            <a:xfrm>
              <a:off x="632343" y="896369"/>
              <a:ext cx="6129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875" lIns="69750" spcFirstLastPara="1" rIns="69750" wrap="square" tIns="34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1" i="0" lang="en-IN" sz="916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 LED 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0" i="0" lang="en-IN" sz="916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20 pcs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9" name="Google Shape;179;g2c371268a97_0_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flipH="1">
              <a:off x="296053" y="1325376"/>
              <a:ext cx="526568" cy="4932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0" name="Google Shape;180;g2c371268a97_0_8"/>
            <p:cNvGrpSpPr/>
            <p:nvPr/>
          </p:nvGrpSpPr>
          <p:grpSpPr>
            <a:xfrm>
              <a:off x="122388" y="1895435"/>
              <a:ext cx="1128300" cy="982200"/>
              <a:chOff x="121226" y="1975910"/>
              <a:chExt cx="1128300" cy="982200"/>
            </a:xfrm>
          </p:grpSpPr>
          <p:sp>
            <p:nvSpPr>
              <p:cNvPr id="181" name="Google Shape;181;g2c371268a97_0_8"/>
              <p:cNvSpPr/>
              <p:nvPr/>
            </p:nvSpPr>
            <p:spPr>
              <a:xfrm>
                <a:off x="121226" y="1975910"/>
                <a:ext cx="1128300" cy="9822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6"/>
                  <a:buFont typeface="Arial"/>
                  <a:buNone/>
                </a:pPr>
                <a:r>
                  <a:t/>
                </a:r>
                <a:endParaRPr b="0" i="0" sz="1056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g2c371268a97_0_8"/>
              <p:cNvSpPr/>
              <p:nvPr/>
            </p:nvSpPr>
            <p:spPr>
              <a:xfrm>
                <a:off x="426720" y="1990632"/>
                <a:ext cx="822000" cy="35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875" lIns="69750" spcFirstLastPara="1" rIns="69750" wrap="square" tIns="348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16"/>
                  <a:buFont typeface="Arial"/>
                  <a:buNone/>
                </a:pPr>
                <a:r>
                  <a:rPr b="1" i="0" lang="en-IN" sz="916" u="sng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2. Pushbutton</a:t>
                </a:r>
                <a:endParaRPr b="0" i="0" sz="821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16"/>
                  <a:buFont typeface="Arial"/>
                  <a:buNone/>
                </a:pPr>
                <a:r>
                  <a:rPr b="0" i="0" lang="en-IN" sz="916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4pcs</a:t>
                </a:r>
                <a:endParaRPr b="0" i="0" sz="821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2 Pin Tactile Switch -" id="183" name="Google Shape;183;g2c371268a97_0_8"/>
              <p:cNvPicPr preferRelativeResize="0"/>
              <p:nvPr/>
            </p:nvPicPr>
            <p:blipFill rotWithShape="1">
              <a:blip r:embed="rId9">
                <a:alphaModFix/>
              </a:blip>
              <a:srcRect b="15434" l="22839" r="20315" t="20809"/>
              <a:stretch/>
            </p:blipFill>
            <p:spPr>
              <a:xfrm>
                <a:off x="175260" y="2342937"/>
                <a:ext cx="525779" cy="52218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4" name="Google Shape;184;g2c371268a97_0_8"/>
            <p:cNvGrpSpPr/>
            <p:nvPr/>
          </p:nvGrpSpPr>
          <p:grpSpPr>
            <a:xfrm>
              <a:off x="121226" y="2900011"/>
              <a:ext cx="1128300" cy="988748"/>
              <a:chOff x="121226" y="3060449"/>
              <a:chExt cx="1128300" cy="988748"/>
            </a:xfrm>
          </p:grpSpPr>
          <p:sp>
            <p:nvSpPr>
              <p:cNvPr id="185" name="Google Shape;185;g2c371268a97_0_8"/>
              <p:cNvSpPr/>
              <p:nvPr/>
            </p:nvSpPr>
            <p:spPr>
              <a:xfrm>
                <a:off x="121226" y="3066997"/>
                <a:ext cx="1128300" cy="9822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6"/>
                  <a:buFont typeface="Arial"/>
                  <a:buNone/>
                </a:pPr>
                <a:r>
                  <a:t/>
                </a:r>
                <a:endParaRPr b="0" i="0" sz="1056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g2c371268a97_0_8"/>
              <p:cNvSpPr/>
              <p:nvPr/>
            </p:nvSpPr>
            <p:spPr>
              <a:xfrm>
                <a:off x="393700" y="3060449"/>
                <a:ext cx="848100" cy="35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875" lIns="69750" spcFirstLastPara="1" rIns="69750" wrap="square" tIns="348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16"/>
                  <a:buFont typeface="Arial"/>
                  <a:buNone/>
                </a:pPr>
                <a:r>
                  <a:rPr b="1" i="0" lang="en-IN" sz="916" u="sng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3. Buzzer Mini</a:t>
                </a:r>
                <a:endParaRPr b="0" i="0" sz="821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16"/>
                  <a:buFont typeface="Arial"/>
                  <a:buNone/>
                </a:pPr>
                <a:r>
                  <a:rPr b="0" i="0" lang="en-IN" sz="916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1pcs</a:t>
                </a:r>
                <a:endParaRPr b="0" i="0" sz="821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BUZZER - Iotwebplanet.com" id="187" name="Google Shape;187;g2c371268a97_0_8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143900" y="3542304"/>
                <a:ext cx="459971" cy="45997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8" name="Google Shape;188;g2c371268a97_0_8"/>
            <p:cNvGrpSpPr/>
            <p:nvPr/>
          </p:nvGrpSpPr>
          <p:grpSpPr>
            <a:xfrm>
              <a:off x="121226" y="3913406"/>
              <a:ext cx="1128300" cy="982200"/>
              <a:chOff x="121226" y="4146025"/>
              <a:chExt cx="1128300" cy="982200"/>
            </a:xfrm>
          </p:grpSpPr>
          <p:sp>
            <p:nvSpPr>
              <p:cNvPr id="189" name="Google Shape;189;g2c371268a97_0_8"/>
              <p:cNvSpPr/>
              <p:nvPr/>
            </p:nvSpPr>
            <p:spPr>
              <a:xfrm>
                <a:off x="121226" y="4146025"/>
                <a:ext cx="1128300" cy="9822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6"/>
                  <a:buFont typeface="Arial"/>
                  <a:buNone/>
                </a:pPr>
                <a:r>
                  <a:t/>
                </a:r>
                <a:endParaRPr b="0" i="0" sz="1056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g2c371268a97_0_8"/>
              <p:cNvSpPr/>
              <p:nvPr/>
            </p:nvSpPr>
            <p:spPr>
              <a:xfrm>
                <a:off x="399675" y="4152263"/>
                <a:ext cx="849000" cy="49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875" lIns="69750" spcFirstLastPara="1" rIns="69750" wrap="square" tIns="348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16"/>
                  <a:buFont typeface="Arial"/>
                  <a:buNone/>
                </a:pPr>
                <a:r>
                  <a:rPr b="1" i="0" lang="en-IN" sz="916" u="sng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4. Multicolour LED</a:t>
                </a:r>
                <a:endParaRPr b="0" i="0" sz="821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16"/>
                  <a:buFont typeface="Arial"/>
                  <a:buNone/>
                </a:pPr>
                <a:r>
                  <a:rPr b="0" i="0" lang="en-IN" sz="916" u="sng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 pcs</a:t>
                </a:r>
                <a:endParaRPr b="0" i="0" sz="916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3mm Led Of Red, Green, Yellow, Blue And White Colour, LED, लाइट एमिटिंग  डायोड - M/s Labsguru Technologies Private Limited, Lucknow | ID: 26030095673" id="191" name="Google Shape;191;g2c371268a97_0_8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135231" y="4553718"/>
                <a:ext cx="545276" cy="5452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2" name="Google Shape;192;g2c371268a97_0_8"/>
          <p:cNvGrpSpPr/>
          <p:nvPr/>
        </p:nvGrpSpPr>
        <p:grpSpPr>
          <a:xfrm>
            <a:off x="2422449" y="3603225"/>
            <a:ext cx="1141187" cy="982200"/>
            <a:chOff x="2582887" y="4156720"/>
            <a:chExt cx="1141187" cy="982200"/>
          </a:xfrm>
        </p:grpSpPr>
        <p:sp>
          <p:nvSpPr>
            <p:cNvPr id="193" name="Google Shape;193;g2c371268a97_0_8"/>
            <p:cNvSpPr/>
            <p:nvPr/>
          </p:nvSpPr>
          <p:spPr>
            <a:xfrm>
              <a:off x="2582887" y="4156720"/>
              <a:ext cx="1128300" cy="98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6"/>
                <a:buFont typeface="Arial"/>
                <a:buNone/>
              </a:pPr>
              <a:r>
                <a:t/>
              </a:r>
              <a:endParaRPr b="0" i="0" sz="105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4" name="Google Shape;194;g2c371268a97_0_8"/>
            <p:cNvGrpSpPr/>
            <p:nvPr/>
          </p:nvGrpSpPr>
          <p:grpSpPr>
            <a:xfrm>
              <a:off x="2623629" y="4170170"/>
              <a:ext cx="1100445" cy="888672"/>
              <a:chOff x="2623629" y="4170170"/>
              <a:chExt cx="1100445" cy="888672"/>
            </a:xfrm>
          </p:grpSpPr>
          <p:sp>
            <p:nvSpPr>
              <p:cNvPr id="195" name="Google Shape;195;g2c371268a97_0_8"/>
              <p:cNvSpPr/>
              <p:nvPr/>
            </p:nvSpPr>
            <p:spPr>
              <a:xfrm>
                <a:off x="2630574" y="4170170"/>
                <a:ext cx="1093500" cy="35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875" lIns="69750" spcFirstLastPara="1" rIns="69750" wrap="square" tIns="348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16"/>
                  <a:buFont typeface="Arial"/>
                  <a:buNone/>
                </a:pPr>
                <a:r>
                  <a:rPr b="1" i="0" lang="en-IN" sz="916" u="sng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12. Straw &amp; Stick</a:t>
                </a:r>
                <a:endParaRPr b="0" i="0" sz="821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16"/>
                  <a:buFont typeface="Arial"/>
                  <a:buNone/>
                </a:pPr>
                <a:r>
                  <a:rPr b="0" i="0" lang="en-IN" sz="916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6 pcs</a:t>
                </a:r>
                <a:endParaRPr b="0" i="0" sz="821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Jacent Disposable Plastic Drinking Straws: 125 count per Pack, Bendable  Neon Straws Great for Parties, Restaurants," id="196" name="Google Shape;196;g2c371268a97_0_8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2623629" y="4495705"/>
                <a:ext cx="531013" cy="53101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7" name="Google Shape;197;g2c371268a97_0_8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3102160" y="4537971"/>
                <a:ext cx="520871" cy="52087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8" name="Google Shape;198;g2c371268a97_0_8"/>
          <p:cNvGrpSpPr/>
          <p:nvPr/>
        </p:nvGrpSpPr>
        <p:grpSpPr>
          <a:xfrm>
            <a:off x="3573794" y="3603226"/>
            <a:ext cx="1128422" cy="982200"/>
            <a:chOff x="3809638" y="4156720"/>
            <a:chExt cx="1128422" cy="982200"/>
          </a:xfrm>
        </p:grpSpPr>
        <p:sp>
          <p:nvSpPr>
            <p:cNvPr id="199" name="Google Shape;199;g2c371268a97_0_8"/>
            <p:cNvSpPr/>
            <p:nvPr/>
          </p:nvSpPr>
          <p:spPr>
            <a:xfrm>
              <a:off x="3809638" y="4156720"/>
              <a:ext cx="1128300" cy="98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6"/>
                <a:buFont typeface="Arial"/>
                <a:buNone/>
              </a:pPr>
              <a:r>
                <a:t/>
              </a:r>
              <a:endParaRPr b="0" i="0" sz="105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g2c371268a97_0_8"/>
            <p:cNvSpPr/>
            <p:nvPr/>
          </p:nvSpPr>
          <p:spPr>
            <a:xfrm>
              <a:off x="4366260" y="4164211"/>
              <a:ext cx="5718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875" lIns="69750" spcFirstLastPara="1" rIns="69750" wrap="square" tIns="34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1" i="0" lang="en-IN" sz="916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16. Tape 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0" i="0" lang="en-IN" sz="916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 pcs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1" name="Google Shape;201;g2c371268a97_0_8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3812901" y="4506709"/>
              <a:ext cx="674965" cy="6146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2" name="Google Shape;202;g2c371268a97_0_8"/>
          <p:cNvGrpSpPr/>
          <p:nvPr/>
        </p:nvGrpSpPr>
        <p:grpSpPr>
          <a:xfrm>
            <a:off x="1260744" y="1583062"/>
            <a:ext cx="1147555" cy="3006382"/>
            <a:chOff x="1260744" y="1887862"/>
            <a:chExt cx="1147555" cy="3006382"/>
          </a:xfrm>
        </p:grpSpPr>
        <p:grpSp>
          <p:nvGrpSpPr>
            <p:cNvPr id="203" name="Google Shape;203;g2c371268a97_0_8"/>
            <p:cNvGrpSpPr/>
            <p:nvPr/>
          </p:nvGrpSpPr>
          <p:grpSpPr>
            <a:xfrm>
              <a:off x="1270923" y="2898972"/>
              <a:ext cx="1137376" cy="988425"/>
              <a:chOff x="1347123" y="3059410"/>
              <a:chExt cx="1137376" cy="988425"/>
            </a:xfrm>
          </p:grpSpPr>
          <p:sp>
            <p:nvSpPr>
              <p:cNvPr id="204" name="Google Shape;204;g2c371268a97_0_8"/>
              <p:cNvSpPr/>
              <p:nvPr/>
            </p:nvSpPr>
            <p:spPr>
              <a:xfrm>
                <a:off x="1347123" y="3065635"/>
                <a:ext cx="1128300" cy="9822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6"/>
                  <a:buFont typeface="Arial"/>
                  <a:buNone/>
                </a:pPr>
                <a:r>
                  <a:t/>
                </a:r>
                <a:endParaRPr b="0" i="0" sz="1056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5" name="Google Shape;205;g2c371268a97_0_8"/>
              <p:cNvGrpSpPr/>
              <p:nvPr/>
            </p:nvGrpSpPr>
            <p:grpSpPr>
              <a:xfrm>
                <a:off x="1394042" y="3059410"/>
                <a:ext cx="1090457" cy="967700"/>
                <a:chOff x="1394042" y="3059410"/>
                <a:chExt cx="1090457" cy="967700"/>
              </a:xfrm>
            </p:grpSpPr>
            <p:sp>
              <p:nvSpPr>
                <p:cNvPr id="206" name="Google Shape;206;g2c371268a97_0_8"/>
                <p:cNvSpPr/>
                <p:nvPr/>
              </p:nvSpPr>
              <p:spPr>
                <a:xfrm>
                  <a:off x="1549399" y="3059410"/>
                  <a:ext cx="935100" cy="387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875" lIns="69750" spcFirstLastPara="1" rIns="69750" wrap="square" tIns="348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16"/>
                    <a:buFont typeface="Arial"/>
                    <a:buNone/>
                  </a:pPr>
                  <a:r>
                    <a:rPr b="1" i="0" lang="en-IN" sz="916" u="sng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7. Paper Clip Set</a:t>
                  </a:r>
                  <a:endParaRPr b="0" i="0" sz="821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16"/>
                    <a:buFont typeface="Arial"/>
                    <a:buNone/>
                  </a:pPr>
                  <a:r>
                    <a:rPr b="0" i="0" lang="en-IN" sz="916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8 pcs</a:t>
                  </a:r>
                  <a:endParaRPr b="0" i="0" sz="821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descr="Black Binder Paper Clip, for Office, Size: 25,32,41,19,15 Mm at Rs  200/dozen in Mumbai" id="207" name="Google Shape;207;g2c371268a97_0_8"/>
                <p:cNvPicPr preferRelativeResize="0"/>
                <p:nvPr/>
              </p:nvPicPr>
              <p:blipFill rotWithShape="1">
                <a:blip r:embed="rId15">
                  <a:alphaModFix/>
                </a:blip>
                <a:srcRect b="0" l="0" r="0" t="0"/>
                <a:stretch/>
              </p:blipFill>
              <p:spPr>
                <a:xfrm>
                  <a:off x="1394042" y="3259164"/>
                  <a:ext cx="366807" cy="3668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200 Pieces Split Pins Brads Silver Brads Paper Fasteners for Scrapbooking :  Amazon.co.uk: Home &amp; Kitchen" id="208" name="Google Shape;208;g2c371268a97_0_8"/>
                <p:cNvPicPr preferRelativeResize="0"/>
                <p:nvPr/>
              </p:nvPicPr>
              <p:blipFill rotWithShape="1">
                <a:blip r:embed="rId16">
                  <a:alphaModFix/>
                </a:blip>
                <a:srcRect b="0" l="0" r="0" t="0"/>
                <a:stretch/>
              </p:blipFill>
              <p:spPr>
                <a:xfrm flipH="1">
                  <a:off x="1830837" y="3475538"/>
                  <a:ext cx="590790" cy="4900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Paper U Pin at Best Price in Ghaziabad, Uttar Pradesh | Wing Enterprises" id="209" name="Google Shape;209;g2c371268a97_0_8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1443382" y="3485007"/>
                  <a:ext cx="542103" cy="54210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210" name="Google Shape;210;g2c371268a97_0_8"/>
            <p:cNvGrpSpPr/>
            <p:nvPr/>
          </p:nvGrpSpPr>
          <p:grpSpPr>
            <a:xfrm>
              <a:off x="1270923" y="3912044"/>
              <a:ext cx="1137326" cy="982200"/>
              <a:chOff x="1347123" y="4156720"/>
              <a:chExt cx="1137326" cy="982200"/>
            </a:xfrm>
          </p:grpSpPr>
          <p:sp>
            <p:nvSpPr>
              <p:cNvPr id="211" name="Google Shape;211;g2c371268a97_0_8"/>
              <p:cNvSpPr/>
              <p:nvPr/>
            </p:nvSpPr>
            <p:spPr>
              <a:xfrm>
                <a:off x="1347123" y="4156720"/>
                <a:ext cx="1128300" cy="9822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6"/>
                  <a:buFont typeface="Arial"/>
                  <a:buNone/>
                </a:pPr>
                <a:r>
                  <a:t/>
                </a:r>
                <a:endParaRPr b="0" i="0" sz="1056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generic Cr2032 3v Lithium Battery, Round at Rs 8/piece in Mumbai | ID:  26743932512" id="212" name="Google Shape;212;g2c371268a97_0_8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1405316" y="4454757"/>
                <a:ext cx="571960" cy="57196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3" name="Google Shape;213;g2c371268a97_0_8"/>
              <p:cNvSpPr/>
              <p:nvPr/>
            </p:nvSpPr>
            <p:spPr>
              <a:xfrm>
                <a:off x="1760849" y="4160573"/>
                <a:ext cx="723600" cy="35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875" lIns="69750" spcFirstLastPara="1" rIns="69750" wrap="square" tIns="348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16"/>
                  <a:buFont typeface="Arial"/>
                  <a:buNone/>
                </a:pPr>
                <a:r>
                  <a:rPr b="1" i="0" lang="en-IN" sz="916" u="sng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8.Coin Cell</a:t>
                </a:r>
                <a:endParaRPr b="0" i="0" sz="821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16"/>
                  <a:buFont typeface="Arial"/>
                  <a:buNone/>
                </a:pPr>
                <a:r>
                  <a:rPr b="0" i="0" lang="en-IN" sz="916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  pcs</a:t>
                </a:r>
                <a:endParaRPr b="0" i="0" sz="821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4" name="Google Shape;214;g2c371268a97_0_8"/>
            <p:cNvGrpSpPr/>
            <p:nvPr/>
          </p:nvGrpSpPr>
          <p:grpSpPr>
            <a:xfrm>
              <a:off x="1260744" y="1887862"/>
              <a:ext cx="1142498" cy="984648"/>
              <a:chOff x="1332925" y="1972100"/>
              <a:chExt cx="1142498" cy="984648"/>
            </a:xfrm>
          </p:grpSpPr>
          <p:sp>
            <p:nvSpPr>
              <p:cNvPr id="215" name="Google Shape;215;g2c371268a97_0_8"/>
              <p:cNvSpPr/>
              <p:nvPr/>
            </p:nvSpPr>
            <p:spPr>
              <a:xfrm>
                <a:off x="1347123" y="1974548"/>
                <a:ext cx="1128300" cy="9822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6"/>
                  <a:buFont typeface="Arial"/>
                  <a:buNone/>
                </a:pPr>
                <a:r>
                  <a:t/>
                </a:r>
                <a:endParaRPr b="0" i="0" sz="1056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g2c371268a97_0_8"/>
              <p:cNvSpPr/>
              <p:nvPr/>
            </p:nvSpPr>
            <p:spPr>
              <a:xfrm>
                <a:off x="1332925" y="1972100"/>
                <a:ext cx="1074600" cy="37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875" lIns="69750" spcFirstLastPara="1" rIns="69750" wrap="square" tIns="348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16"/>
                  <a:buFont typeface="Arial"/>
                  <a:buNone/>
                </a:pPr>
                <a:r>
                  <a:rPr b="1" i="0" lang="en-IN" sz="916" u="sng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6. Cardboard Sheet</a:t>
                </a:r>
                <a:endParaRPr b="0" i="0" sz="821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16"/>
                  <a:buFont typeface="Arial"/>
                  <a:buNone/>
                </a:pPr>
                <a:r>
                  <a:rPr b="0" i="0" lang="en-IN" sz="916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 pcs</a:t>
                </a:r>
                <a:endParaRPr b="0" i="0" sz="821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17" name="Google Shape;217;g2c371268a97_0_8"/>
              <p:cNvPicPr preferRelativeResize="0"/>
              <p:nvPr/>
            </p:nvPicPr>
            <p:blipFill rotWithShape="1">
              <a:blip r:embed="rId19">
                <a:alphaModFix/>
              </a:blip>
              <a:srcRect b="0" l="0" r="0" t="0"/>
              <a:stretch/>
            </p:blipFill>
            <p:spPr>
              <a:xfrm flipH="1" rot="-6915625">
                <a:off x="1794977" y="2083836"/>
                <a:ext cx="238572" cy="10557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18" name="Google Shape;218;g2c371268a97_0_8"/>
          <p:cNvSpPr/>
          <p:nvPr/>
        </p:nvSpPr>
        <p:spPr>
          <a:xfrm>
            <a:off x="3569049" y="578360"/>
            <a:ext cx="1128300" cy="982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6"/>
              <a:buFont typeface="Arial"/>
              <a:buNone/>
            </a:pPr>
            <a:r>
              <a:t/>
            </a:r>
            <a:endParaRPr b="0" i="0" sz="1056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g2c371268a97_0_8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3676796" y="921308"/>
            <a:ext cx="397199" cy="522427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2c371268a97_0_8"/>
          <p:cNvSpPr/>
          <p:nvPr/>
        </p:nvSpPr>
        <p:spPr>
          <a:xfrm>
            <a:off x="3882180" y="591145"/>
            <a:ext cx="8061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875" lIns="69750" spcFirstLastPara="1" rIns="69750" wrap="square" tIns="34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6"/>
              <a:buFont typeface="Arial"/>
              <a:buNone/>
            </a:pPr>
            <a:r>
              <a:rPr b="1" i="0" lang="en-IN" sz="916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13. Glue Drop </a:t>
            </a:r>
            <a:endParaRPr b="0" i="0" sz="82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6"/>
              <a:buFont typeface="Arial"/>
              <a:buNone/>
            </a:pPr>
            <a:r>
              <a:rPr b="0" i="0" lang="en-IN" sz="916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24 pcs</a:t>
            </a:r>
            <a:endParaRPr b="0" i="0" sz="82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1" name="Google Shape;221;g2c371268a97_0_8"/>
          <p:cNvGrpSpPr/>
          <p:nvPr/>
        </p:nvGrpSpPr>
        <p:grpSpPr>
          <a:xfrm>
            <a:off x="3563679" y="1589067"/>
            <a:ext cx="1139631" cy="999901"/>
            <a:chOff x="3551622" y="1974247"/>
            <a:chExt cx="1139631" cy="999901"/>
          </a:xfrm>
        </p:grpSpPr>
        <p:sp>
          <p:nvSpPr>
            <p:cNvPr id="222" name="Google Shape;222;g2c371268a97_0_8"/>
            <p:cNvSpPr/>
            <p:nvPr/>
          </p:nvSpPr>
          <p:spPr>
            <a:xfrm>
              <a:off x="3562953" y="1974247"/>
              <a:ext cx="1128300" cy="98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6"/>
                <a:buFont typeface="Arial"/>
                <a:buNone/>
              </a:pPr>
              <a:r>
                <a:t/>
              </a:r>
              <a:endParaRPr b="0" i="0" sz="105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23" name="Google Shape;223;g2c371268a97_0_8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 rot="-1464451">
              <a:off x="3637803" y="2326550"/>
              <a:ext cx="602872" cy="5475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Google Shape;224;g2c371268a97_0_8"/>
            <p:cNvSpPr/>
            <p:nvPr/>
          </p:nvSpPr>
          <p:spPr>
            <a:xfrm>
              <a:off x="3988861" y="1978170"/>
              <a:ext cx="6993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875" lIns="69750" spcFirstLastPara="1" rIns="69750" wrap="square" tIns="348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1" i="0" lang="en-IN" sz="916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14. Magnet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0" i="0" lang="en-IN" sz="916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 pcs</a:t>
              </a:r>
              <a:endParaRPr b="0" i="0" sz="916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5" name="Google Shape;225;g2c371268a97_0_8"/>
          <p:cNvGrpSpPr/>
          <p:nvPr/>
        </p:nvGrpSpPr>
        <p:grpSpPr>
          <a:xfrm>
            <a:off x="4726805" y="578373"/>
            <a:ext cx="1189775" cy="1262061"/>
            <a:chOff x="5000451" y="4156735"/>
            <a:chExt cx="1189775" cy="1262061"/>
          </a:xfrm>
        </p:grpSpPr>
        <p:sp>
          <p:nvSpPr>
            <p:cNvPr id="226" name="Google Shape;226;g2c371268a97_0_8"/>
            <p:cNvSpPr/>
            <p:nvPr/>
          </p:nvSpPr>
          <p:spPr>
            <a:xfrm>
              <a:off x="5000451" y="4156735"/>
              <a:ext cx="1128300" cy="98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6"/>
                <a:buFont typeface="Arial"/>
                <a:buNone/>
              </a:pPr>
              <a:r>
                <a:t/>
              </a:r>
              <a:endParaRPr b="0" i="0" sz="105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g2c371268a97_0_8"/>
            <p:cNvSpPr/>
            <p:nvPr/>
          </p:nvSpPr>
          <p:spPr>
            <a:xfrm>
              <a:off x="5044526" y="4810096"/>
              <a:ext cx="1145700" cy="60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1" i="0" lang="en-IN" sz="916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17. Circuit Paper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16"/>
                <a:buFont typeface="Arial"/>
                <a:buNone/>
              </a:pPr>
              <a:r>
                <a:rPr b="0" i="0" lang="en-IN" sz="916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16 pcs</a:t>
              </a:r>
              <a:endParaRPr b="0" i="0" sz="8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28" name="Google Shape;228;g2c371268a97_0_8"/>
            <p:cNvPicPr preferRelativeResize="0"/>
            <p:nvPr/>
          </p:nvPicPr>
          <p:blipFill rotWithShape="1">
            <a:blip r:embed="rId22">
              <a:alphaModFix/>
            </a:blip>
            <a:srcRect b="0" l="368" r="0" t="1438"/>
            <a:stretch/>
          </p:blipFill>
          <p:spPr>
            <a:xfrm>
              <a:off x="5057750" y="4201399"/>
              <a:ext cx="749488" cy="6087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2020-08-21T06:47:19Z</dcterms:created>
  <dc:creator>Ruchika Sarvade</dc:creator>
</cp:coreProperties>
</file>