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9" r:id="rId1"/>
  </p:sldMasterIdLst>
  <p:notesMasterIdLst>
    <p:notesMasterId r:id="rId4"/>
  </p:notesMasterIdLst>
  <p:sldIdLst>
    <p:sldId id="256" r:id="rId2"/>
    <p:sldId id="257" r:id="rId3"/>
  </p:sldIdLst>
  <p:sldSz cx="14630400" cy="8229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32"/>
    <a:srgbClr val="105567"/>
    <a:srgbClr val="FF8000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62"/>
  </p:normalViewPr>
  <p:slideViewPr>
    <p:cSldViewPr showGuides="1">
      <p:cViewPr varScale="1">
        <p:scale>
          <a:sx n="152" d="100"/>
          <a:sy n="152" d="100"/>
        </p:scale>
        <p:origin x="224" y="616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B2AFA4-5864-1044-9379-114D0D37BB7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3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3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3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3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623A015-8D9C-0A4E-B2F7-DA5B0282292D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44475" y="2835275"/>
            <a:ext cx="14141450" cy="1554163"/>
            <a:chOff x="288" y="1632"/>
            <a:chExt cx="5232" cy="816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288" y="1632"/>
              <a:ext cx="5232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blurRad="63500" dist="117432" dir="4604261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16" y="1656"/>
              <a:ext cx="5171" cy="7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</p:grpSp>
      <p:pic>
        <p:nvPicPr>
          <p:cNvPr id="7" name="Picture 11" descr="openmpi_logo-onl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600"/>
            <a:ext cx="25146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Font typeface="Arial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1097280" y="2926080"/>
            <a:ext cx="1243584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244475" y="7497763"/>
            <a:ext cx="3048000" cy="549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13125" y="7497763"/>
            <a:ext cx="7804150" cy="549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2000"/>
            </a:lvl1pPr>
          </a:lstStyle>
          <a:p>
            <a:endParaRPr lang="en-US" alt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1337925" y="7497763"/>
            <a:ext cx="3048000" cy="549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chemeClr val="accent1"/>
                </a:solidFill>
              </a:defRPr>
            </a:lvl1pPr>
          </a:lstStyle>
          <a:p>
            <a:fld id="{8A3D4DFA-6881-CE4F-A794-7A15AC7DAD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9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4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0" y="457200"/>
            <a:ext cx="3322320" cy="75895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457200"/>
            <a:ext cx="9723120" cy="75895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35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57200"/>
            <a:ext cx="1243584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1520" y="2194560"/>
            <a:ext cx="6522720" cy="5852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8080" y="2194560"/>
            <a:ext cx="6522720" cy="5852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9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2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1"/>
            <a:ext cx="12435840" cy="163449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27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94560"/>
            <a:ext cx="6522720" cy="5852160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8080" y="2194560"/>
            <a:ext cx="6522720" cy="5852160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50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0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2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12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1" y="327660"/>
            <a:ext cx="4813301" cy="13944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0"/>
            <a:ext cx="8178800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722120"/>
            <a:ext cx="4813301" cy="5629276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102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250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9925" y="2133600"/>
            <a:ext cx="13290550" cy="585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244475" y="365125"/>
            <a:ext cx="14141450" cy="1555750"/>
            <a:chOff x="288" y="1632"/>
            <a:chExt cx="5232" cy="816"/>
          </a:xfrm>
        </p:grpSpPr>
        <p:sp>
          <p:nvSpPr>
            <p:cNvPr id="3075" name="AutoShape 3"/>
            <p:cNvSpPr>
              <a:spLocks noChangeArrowheads="1"/>
            </p:cNvSpPr>
            <p:nvPr/>
          </p:nvSpPr>
          <p:spPr bwMode="auto">
            <a:xfrm>
              <a:off x="288" y="1632"/>
              <a:ext cx="5232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blurRad="63500" dist="117432" dir="4604261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6" name="AutoShape 4"/>
            <p:cNvSpPr>
              <a:spLocks noChangeArrowheads="1"/>
            </p:cNvSpPr>
            <p:nvPr/>
          </p:nvSpPr>
          <p:spPr bwMode="auto">
            <a:xfrm>
              <a:off x="316" y="1656"/>
              <a:ext cx="5171" cy="7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096963" y="457200"/>
            <a:ext cx="124364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30622" tIns="65311" rIns="130622" bIns="653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29" name="Picture 8" descr="ompi logo watermark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2209800"/>
            <a:ext cx="5919787" cy="586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65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65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65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65" charset="0"/>
        </a:defRPr>
      </a:lvl9pPr>
    </p:titleStyle>
    <p:bodyStyle>
      <a:lvl1pPr marL="488950" indent="-4889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20000"/>
        <a:buFont typeface="Arial" charset="0"/>
        <a:buChar char="•"/>
        <a:defRPr sz="4600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1060450" indent="-4079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4000">
          <a:solidFill>
            <a:schemeClr val="tx1"/>
          </a:solidFill>
          <a:latin typeface="+mn-lt"/>
          <a:ea typeface="ＭＳ Ｐゴシック" pitchFamily="-65" charset="-128"/>
        </a:defRPr>
      </a:lvl2pPr>
      <a:lvl3pPr marL="1631950" indent="-32543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3400">
          <a:solidFill>
            <a:schemeClr val="tx1"/>
          </a:solidFill>
          <a:latin typeface="+mn-lt"/>
          <a:ea typeface="ＭＳ Ｐゴシック" pitchFamily="-65" charset="-128"/>
        </a:defRPr>
      </a:lvl3pPr>
      <a:lvl4pPr marL="2284413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2900">
          <a:solidFill>
            <a:schemeClr val="tx1"/>
          </a:solidFill>
          <a:latin typeface="+mn-lt"/>
          <a:ea typeface="ＭＳ Ｐゴシック" pitchFamily="-65" charset="-128"/>
        </a:defRPr>
      </a:lvl4pPr>
      <a:lvl5pPr marL="2938463" indent="-32543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2900">
          <a:solidFill>
            <a:schemeClr val="tx1"/>
          </a:solidFill>
          <a:latin typeface="+mn-lt"/>
          <a:ea typeface="ＭＳ Ｐゴシック" pitchFamily="-65" charset="-128"/>
        </a:defRPr>
      </a:lvl5pPr>
      <a:lvl6pPr marL="3592106" indent="-326555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900">
          <a:solidFill>
            <a:schemeClr val="tx1"/>
          </a:solidFill>
          <a:latin typeface="+mn-lt"/>
          <a:ea typeface="ＭＳ Ｐゴシック" pitchFamily="-65" charset="-128"/>
        </a:defRPr>
      </a:lvl6pPr>
      <a:lvl7pPr marL="4245216" indent="-326555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900">
          <a:solidFill>
            <a:schemeClr val="tx1"/>
          </a:solidFill>
          <a:latin typeface="+mn-lt"/>
          <a:ea typeface="ＭＳ Ｐゴシック" pitchFamily="-65" charset="-128"/>
        </a:defRPr>
      </a:lvl7pPr>
      <a:lvl8pPr marL="4898327" indent="-326555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900">
          <a:solidFill>
            <a:schemeClr val="tx1"/>
          </a:solidFill>
          <a:latin typeface="+mn-lt"/>
          <a:ea typeface="ＭＳ Ｐゴシック" pitchFamily="-65" charset="-128"/>
        </a:defRPr>
      </a:lvl8pPr>
      <a:lvl9pPr marL="5551437" indent="-326555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9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11"/>
          <p:cNvSpPr>
            <a:spLocks noGrp="1"/>
          </p:cNvSpPr>
          <p:nvPr>
            <p:ph type="subTitle" idx="1"/>
          </p:nvPr>
        </p:nvSpPr>
        <p:spPr>
          <a:xfrm>
            <a:off x="2193925" y="4664075"/>
            <a:ext cx="10242550" cy="2101850"/>
          </a:xfrm>
        </p:spPr>
        <p:txBody>
          <a:bodyPr/>
          <a:lstStyle/>
          <a:p>
            <a:r>
              <a:rPr lang="en-US" sz="2400" dirty="0">
                <a:latin typeface="+mj-lt"/>
              </a:rPr>
              <a:t>Presenter name</a:t>
            </a:r>
          </a:p>
          <a:p>
            <a:r>
              <a:rPr lang="en-US" sz="2400" dirty="0">
                <a:latin typeface="+mj-lt"/>
              </a:rPr>
              <a:t>Presenter affiliation (optional)</a:t>
            </a:r>
          </a:p>
          <a:p>
            <a:r>
              <a:rPr lang="en-US" sz="2400" dirty="0">
                <a:latin typeface="+mj-lt"/>
              </a:rPr>
              <a:t>Presenter affiliation logo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96963" y="2925763"/>
            <a:ext cx="12436475" cy="1371600"/>
          </a:xfrm>
        </p:spPr>
        <p:txBody>
          <a:bodyPr/>
          <a:lstStyle/>
          <a:p>
            <a:r>
              <a:rPr lang="en-US" sz="6600" dirty="0" smtClean="0">
                <a:latin typeface="Arial" charset="0"/>
                <a:ea typeface="ＭＳ Ｐゴシック" charset="0"/>
                <a:cs typeface="ＭＳ Ｐゴシック" charset="0"/>
              </a:rPr>
              <a:t>Open MPI BOF </a:t>
            </a:r>
            <a:r>
              <a:rPr lang="en-US" sz="6600" dirty="0">
                <a:latin typeface="Arial" charset="0"/>
                <a:ea typeface="ＭＳ Ｐゴシック" charset="0"/>
                <a:cs typeface="ＭＳ Ｐゴシック" charset="0"/>
              </a:rPr>
              <a:t>section subtitle</a:t>
            </a:r>
            <a:endParaRPr lang="en-US" altLang="en-US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Open MPI 16:9 format slides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mpi-workshop-template">
  <a:themeElements>
    <a:clrScheme name="ompi-workshop-template 3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5B87F2"/>
      </a:accent1>
      <a:accent2>
        <a:srgbClr val="555555"/>
      </a:accent2>
      <a:accent3>
        <a:srgbClr val="FFFFFF"/>
      </a:accent3>
      <a:accent4>
        <a:srgbClr val="000000"/>
      </a:accent4>
      <a:accent5>
        <a:srgbClr val="B5C3F7"/>
      </a:accent5>
      <a:accent6>
        <a:srgbClr val="4C4C4C"/>
      </a:accent6>
      <a:hlink>
        <a:srgbClr val="5DA31E"/>
      </a:hlink>
      <a:folHlink>
        <a:srgbClr val="BAD41A"/>
      </a:folHlink>
    </a:clrScheme>
    <a:fontScheme name="ompi-workshop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lnDef>
  </a:objectDefaults>
  <a:extraClrSchemeLst>
    <a:extraClrScheme>
      <a:clrScheme name="ompi-workshop-template 1">
        <a:dk1>
          <a:srgbClr val="000000"/>
        </a:dk1>
        <a:lt1>
          <a:srgbClr val="FFFFFF"/>
        </a:lt1>
        <a:dk2>
          <a:srgbClr val="003366"/>
        </a:dk2>
        <a:lt2>
          <a:srgbClr val="AAAAAA"/>
        </a:lt2>
        <a:accent1>
          <a:srgbClr val="EEEEEE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F5F5F5"/>
        </a:accent5>
        <a:accent6>
          <a:srgbClr val="002D5C"/>
        </a:accent6>
        <a:hlink>
          <a:srgbClr val="5B87F2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2">
        <a:dk1>
          <a:srgbClr val="000000"/>
        </a:dk1>
        <a:lt1>
          <a:srgbClr val="FFFFFF"/>
        </a:lt1>
        <a:dk2>
          <a:srgbClr val="FFFFFF"/>
        </a:dk2>
        <a:lt2>
          <a:srgbClr val="888888"/>
        </a:lt2>
        <a:accent1>
          <a:srgbClr val="BAD41A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D9E6AB"/>
        </a:accent5>
        <a:accent6>
          <a:srgbClr val="744BBD"/>
        </a:accent6>
        <a:hlink>
          <a:srgbClr val="5DA31E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FFA8A8"/>
        </a:accent1>
        <a:accent2>
          <a:srgbClr val="FFCC18"/>
        </a:accent2>
        <a:accent3>
          <a:srgbClr val="FFFFFF"/>
        </a:accent3>
        <a:accent4>
          <a:srgbClr val="000000"/>
        </a:accent4>
        <a:accent5>
          <a:srgbClr val="FFD1D1"/>
        </a:accent5>
        <a:accent6>
          <a:srgbClr val="E7B915"/>
        </a:accent6>
        <a:hlink>
          <a:srgbClr val="6876E7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E6E658"/>
        </a:accent1>
        <a:accent2>
          <a:srgbClr val="8CBC1C"/>
        </a:accent2>
        <a:accent3>
          <a:srgbClr val="FFFFFF"/>
        </a:accent3>
        <a:accent4>
          <a:srgbClr val="000000"/>
        </a:accent4>
        <a:accent5>
          <a:srgbClr val="F0F0B4"/>
        </a:accent5>
        <a:accent6>
          <a:srgbClr val="7EAA18"/>
        </a:accent6>
        <a:hlink>
          <a:srgbClr val="6876E7"/>
        </a:hlink>
        <a:folHlink>
          <a:srgbClr val="5FBD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6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5918BB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B5ABDA"/>
        </a:accent5>
        <a:accent6>
          <a:srgbClr val="744BBD"/>
        </a:accent6>
        <a:hlink>
          <a:srgbClr val="DC54AD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7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FF7518"/>
        </a:accent1>
        <a:accent2>
          <a:srgbClr val="888888"/>
        </a:accent2>
        <a:accent3>
          <a:srgbClr val="FFFFFF"/>
        </a:accent3>
        <a:accent4>
          <a:srgbClr val="000000"/>
        </a:accent4>
        <a:accent5>
          <a:srgbClr val="FFBDAB"/>
        </a:accent5>
        <a:accent6>
          <a:srgbClr val="7B7B7B"/>
        </a:accent6>
        <a:hlink>
          <a:srgbClr val="8CBC1C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HD:Users:bbarrett:research:ompi:ompi-docs:2006:visits:04-cisco-workshop:ompi-workshop-template.pot</Template>
  <TotalTime>3881</TotalTime>
  <Words>21</Words>
  <Application>Microsoft Macintosh PowerPoint</Application>
  <PresentationFormat>Custom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ＭＳ Ｐゴシック</vt:lpstr>
      <vt:lpstr>Wingdings</vt:lpstr>
      <vt:lpstr>ompi-workshop-template</vt:lpstr>
      <vt:lpstr>Open MPI BOF section subtitle</vt:lpstr>
      <vt:lpstr>Open MPI 16:9 format slides</vt:lpstr>
    </vt:vector>
  </TitlesOfParts>
  <Company>Brian Barrett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Build Systems</dc:title>
  <dc:creator>Brian Barrett</dc:creator>
  <cp:lastModifiedBy>Jeff Squyres</cp:lastModifiedBy>
  <cp:revision>90</cp:revision>
  <dcterms:created xsi:type="dcterms:W3CDTF">2008-11-13T15:30:00Z</dcterms:created>
  <dcterms:modified xsi:type="dcterms:W3CDTF">2017-11-09T15:41:02Z</dcterms:modified>
</cp:coreProperties>
</file>