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8" autoAdjust="0"/>
    <p:restoredTop sz="96571" autoAdjust="0"/>
  </p:normalViewPr>
  <p:slideViewPr>
    <p:cSldViewPr snapToGrid="0" showGuides="1">
      <p:cViewPr varScale="1">
        <p:scale>
          <a:sx n="98" d="100"/>
          <a:sy n="98" d="100"/>
        </p:scale>
        <p:origin x="972" y="6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ault-tolerance.org/2017/11/11/sc17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443619" cy="914400"/>
          </a:xfrm>
        </p:spPr>
        <p:txBody>
          <a:bodyPr/>
          <a:lstStyle/>
          <a:p>
            <a:r>
              <a:rPr lang="en-US" sz="4000" dirty="0"/>
              <a:t>Open MPI for </a:t>
            </a:r>
            <a:r>
              <a:rPr lang="en-US" sz="4000" dirty="0" err="1"/>
              <a:t>Exascale</a:t>
            </a:r>
            <a:r>
              <a:rPr lang="en-US" sz="4000" dirty="0"/>
              <a:t> (OMPI-X) New 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6AF82-7283-354F-8241-8DAD8398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</a:t>
            </a:r>
            <a:r>
              <a:rPr lang="en-US" b="1" dirty="0"/>
              <a:t>User Level Fault Mitigation (ULFM) now available in Open MPI</a:t>
            </a:r>
          </a:p>
          <a:p>
            <a:pPr lvl="1"/>
            <a:r>
              <a:rPr lang="en-US" dirty="0"/>
              <a:t>Fault tolerance capability being considered for inclusion in the MPI standard</a:t>
            </a:r>
          </a:p>
          <a:p>
            <a:pPr lvl="1"/>
            <a:r>
              <a:rPr lang="en-US" dirty="0"/>
              <a:t>Provides a systematic way for an application to recover from faults (e.g., node failures) without having to restart/redeploy application</a:t>
            </a:r>
          </a:p>
          <a:p>
            <a:r>
              <a:rPr lang="en-US" dirty="0"/>
              <a:t>Who and Why: </a:t>
            </a:r>
          </a:p>
          <a:p>
            <a:pPr lvl="1"/>
            <a:r>
              <a:rPr lang="en-US" b="1" dirty="0"/>
              <a:t>Directly usable for many ensemble-style applications, Monte Carlo, etc.</a:t>
            </a:r>
          </a:p>
          <a:p>
            <a:pPr lvl="1"/>
            <a:r>
              <a:rPr lang="en-US" b="1" dirty="0"/>
              <a:t>“Tool box” to construct tailored recovery methods more complex applications</a:t>
            </a:r>
          </a:p>
          <a:p>
            <a:r>
              <a:rPr lang="en-US" dirty="0"/>
              <a:t>ULFM Tutorial: </a:t>
            </a:r>
            <a:r>
              <a:rPr lang="en-US" u="sng" dirty="0">
                <a:hlinkClick r:id="rId2"/>
              </a:rPr>
              <a:t>http://fault-tolerance.org/2017/11/11/sc17-tutorial/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Papers, other material also available on request</a:t>
            </a:r>
          </a:p>
          <a:p>
            <a:r>
              <a:rPr lang="en-US" b="1" dirty="0"/>
              <a:t>Poster #60, Wednesday 1:30-3:00pm</a:t>
            </a:r>
          </a:p>
          <a:p>
            <a:pPr lvl="1"/>
            <a:r>
              <a:rPr lang="en-US" b="1" dirty="0"/>
              <a:t>Primary contact: George </a:t>
            </a:r>
            <a:r>
              <a:rPr lang="en-US" b="1" dirty="0" err="1"/>
              <a:t>Bosilca</a:t>
            </a:r>
            <a:r>
              <a:rPr lang="en-US" b="1" dirty="0"/>
              <a:t>, UT-Knoxville</a:t>
            </a:r>
          </a:p>
        </p:txBody>
      </p:sp>
    </p:spTree>
    <p:extLst>
      <p:ext uri="{BB962C8B-B14F-4D97-AF65-F5344CB8AC3E}">
        <p14:creationId xmlns:p14="http://schemas.microsoft.com/office/powerpoint/2010/main" val="6808778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19</TotalTime>
  <Words>122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Open MPI for Exascale (OMPI-X) 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 New Features</dc:title>
  <dc:creator>Michael Heroux</dc:creator>
  <cp:lastModifiedBy>Bernholdt, David E.</cp:lastModifiedBy>
  <cp:revision>6</cp:revision>
  <cp:lastPrinted>2017-11-02T18:35:01Z</cp:lastPrinted>
  <dcterms:created xsi:type="dcterms:W3CDTF">2018-01-25T02:24:15Z</dcterms:created>
  <dcterms:modified xsi:type="dcterms:W3CDTF">2018-02-01T19:24:13Z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