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6"/>
  </p:notesMasterIdLst>
  <p:handoutMasterIdLst>
    <p:handoutMasterId r:id="rId7"/>
  </p:handoutMasterIdLst>
  <p:sldIdLst>
    <p:sldId id="302" r:id="rId5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98" autoAdjust="0"/>
    <p:restoredTop sz="96571" autoAdjust="0"/>
  </p:normalViewPr>
  <p:slideViewPr>
    <p:cSldViewPr snapToGrid="0" showGuides="1">
      <p:cViewPr varScale="1">
        <p:scale>
          <a:sx n="195" d="100"/>
          <a:sy n="195" d="100"/>
        </p:scale>
        <p:origin x="192" y="1176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1/24/18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1/24/18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0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516F4-C09A-4E83-A0F1-168C638F2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 rot="10800000">
            <a:off x="-1" y="1572767"/>
            <a:ext cx="2852965" cy="407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1C1369-A08C-454A-B0B5-0955BB31B1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>
            <a:off x="9335860" y="0"/>
            <a:ext cx="2852965" cy="407829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3517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50" r:id="rId4"/>
    <p:sldLayoutId id="2147483940" r:id="rId5"/>
    <p:sldLayoutId id="2147483941" r:id="rId6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&lt;Project Name&gt; New Features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F6AF82-7283-354F-8241-8DAD83981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Brief description</a:t>
            </a:r>
          </a:p>
          <a:p>
            <a:r>
              <a:rPr lang="en-US" i="1" dirty="0"/>
              <a:t>Who could benefit </a:t>
            </a:r>
            <a:r>
              <a:rPr lang="en-US" i="1"/>
              <a:t>and why</a:t>
            </a:r>
            <a:endParaRPr lang="en-US" i="1" dirty="0"/>
          </a:p>
          <a:p>
            <a:r>
              <a:rPr lang="en-US" i="1" dirty="0"/>
              <a:t>Pointer to more information</a:t>
            </a:r>
          </a:p>
          <a:p>
            <a:r>
              <a:rPr lang="en-US" i="1" dirty="0"/>
              <a:t>Poster session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68087787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50EC660-24D0-43A0-AE5E-E274115E726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Presentations (Wide Screen)</Template>
  <TotalTime>3</TotalTime>
  <Words>20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Presentations (Wide Screen)</vt:lpstr>
      <vt:lpstr>&lt;Project Name&gt; New Features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&lt;Project Name&gt; New Features</dc:title>
  <dc:creator>Michael Heroux</dc:creator>
  <cp:lastModifiedBy>Michael Heroux</cp:lastModifiedBy>
  <cp:revision>2</cp:revision>
  <cp:lastPrinted>2017-11-02T18:35:01Z</cp:lastPrinted>
  <dcterms:created xsi:type="dcterms:W3CDTF">2018-01-25T02:24:15Z</dcterms:created>
  <dcterms:modified xsi:type="dcterms:W3CDTF">2018-01-25T03:00:46Z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