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828" r:id="rId2"/>
  </p:sldMasterIdLst>
  <p:notesMasterIdLst>
    <p:notesMasterId r:id="rId15"/>
  </p:notesMasterIdLst>
  <p:sldIdLst>
    <p:sldId id="256" r:id="rId3"/>
    <p:sldId id="257" r:id="rId4"/>
    <p:sldId id="262" r:id="rId5"/>
    <p:sldId id="258" r:id="rId6"/>
    <p:sldId id="261" r:id="rId7"/>
    <p:sldId id="260" r:id="rId8"/>
    <p:sldId id="259" r:id="rId9"/>
    <p:sldId id="267" r:id="rId10"/>
    <p:sldId id="263" r:id="rId11"/>
    <p:sldId id="264" r:id="rId12"/>
    <p:sldId id="266"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9C4"/>
    <a:srgbClr val="F9007C"/>
    <a:srgbClr val="DB1F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A7D04E-B746-405D-9E2D-698A41D7412C}" v="560" dt="2023-05-20T09:53:18.8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99" autoAdjust="0"/>
  </p:normalViewPr>
  <p:slideViewPr>
    <p:cSldViewPr snapToGrid="0">
      <p:cViewPr>
        <p:scale>
          <a:sx n="58" d="100"/>
          <a:sy n="58" d="100"/>
        </p:scale>
        <p:origin x="96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er Norman" userId="afaff25a-926f-45b1-a806-4c703aa6b78b" providerId="ADAL" clId="{B7A7D04E-B746-405D-9E2D-698A41D7412C}"/>
    <pc:docChg chg="undo custSel addSld modSld modMainMaster">
      <pc:chgData name="Omer Norman" userId="afaff25a-926f-45b1-a806-4c703aa6b78b" providerId="ADAL" clId="{B7A7D04E-B746-405D-9E2D-698A41D7412C}" dt="2023-05-20T09:49:59.263" v="4195"/>
      <pc:docMkLst>
        <pc:docMk/>
      </pc:docMkLst>
      <pc:sldChg chg="addSp delSp modSp mod setBg addAnim delAnim modAnim setClrOvrMap delDesignElem">
        <pc:chgData name="Omer Norman" userId="afaff25a-926f-45b1-a806-4c703aa6b78b" providerId="ADAL" clId="{B7A7D04E-B746-405D-9E2D-698A41D7412C}" dt="2023-05-17T13:29:42.068" v="3820"/>
        <pc:sldMkLst>
          <pc:docMk/>
          <pc:sldMk cId="2328411168" sldId="256"/>
        </pc:sldMkLst>
        <pc:spChg chg="mod">
          <ac:chgData name="Omer Norman" userId="afaff25a-926f-45b1-a806-4c703aa6b78b" providerId="ADAL" clId="{B7A7D04E-B746-405D-9E2D-698A41D7412C}" dt="2023-05-17T13:22:03.617" v="3601"/>
          <ac:spMkLst>
            <pc:docMk/>
            <pc:sldMk cId="2328411168" sldId="256"/>
            <ac:spMk id="2" creationId="{20A0A1B5-68AC-43F3-ACC3-D93C7B0FDB81}"/>
          </ac:spMkLst>
        </pc:spChg>
        <pc:spChg chg="mod">
          <ac:chgData name="Omer Norman" userId="afaff25a-926f-45b1-a806-4c703aa6b78b" providerId="ADAL" clId="{B7A7D04E-B746-405D-9E2D-698A41D7412C}" dt="2023-05-17T13:22:03.617" v="3601"/>
          <ac:spMkLst>
            <pc:docMk/>
            <pc:sldMk cId="2328411168" sldId="256"/>
            <ac:spMk id="3" creationId="{B935F5F6-C728-4B40-8F84-29B3F529E9EB}"/>
          </ac:spMkLst>
        </pc:spChg>
        <pc:spChg chg="add del mod">
          <ac:chgData name="Omer Norman" userId="afaff25a-926f-45b1-a806-4c703aa6b78b" providerId="ADAL" clId="{B7A7D04E-B746-405D-9E2D-698A41D7412C}" dt="2023-05-17T13:22:03.617" v="3601"/>
          <ac:spMkLst>
            <pc:docMk/>
            <pc:sldMk cId="2328411168" sldId="256"/>
            <ac:spMk id="4" creationId="{5CBE77A1-AD5B-497D-BEFB-41707F53F8BC}"/>
          </ac:spMkLst>
        </pc:spChg>
        <pc:spChg chg="add del">
          <ac:chgData name="Omer Norman" userId="afaff25a-926f-45b1-a806-4c703aa6b78b" providerId="ADAL" clId="{B7A7D04E-B746-405D-9E2D-698A41D7412C}" dt="2023-05-17T12:00:25.728" v="1257"/>
          <ac:spMkLst>
            <pc:docMk/>
            <pc:sldMk cId="2328411168" sldId="256"/>
            <ac:spMk id="5" creationId="{864672EB-02A8-48AB-BCFB-00B78DBA6A1E}"/>
          </ac:spMkLst>
        </pc:spChg>
        <pc:spChg chg="add del mod">
          <ac:chgData name="Omer Norman" userId="afaff25a-926f-45b1-a806-4c703aa6b78b" providerId="ADAL" clId="{B7A7D04E-B746-405D-9E2D-698A41D7412C}" dt="2023-05-17T13:22:03.617" v="3601"/>
          <ac:spMkLst>
            <pc:docMk/>
            <pc:sldMk cId="2328411168" sldId="256"/>
            <ac:spMk id="5" creationId="{AB5D7FB6-4706-6401-BDD8-BD0A32D3F3EF}"/>
          </ac:spMkLst>
        </pc:spChg>
        <pc:spChg chg="add del">
          <ac:chgData name="Omer Norman" userId="afaff25a-926f-45b1-a806-4c703aa6b78b" providerId="ADAL" clId="{B7A7D04E-B746-405D-9E2D-698A41D7412C}" dt="2023-05-17T12:00:25.728" v="1257"/>
          <ac:spMkLst>
            <pc:docMk/>
            <pc:sldMk cId="2328411168" sldId="256"/>
            <ac:spMk id="6" creationId="{7255A803-13A1-44E9-ACA9-889A5CC39BB5}"/>
          </ac:spMkLst>
        </pc:spChg>
        <pc:spChg chg="add del">
          <ac:chgData name="Omer Norman" userId="afaff25a-926f-45b1-a806-4c703aa6b78b" providerId="ADAL" clId="{B7A7D04E-B746-405D-9E2D-698A41D7412C}" dt="2023-05-17T12:00:25.728" v="1257"/>
          <ac:spMkLst>
            <pc:docMk/>
            <pc:sldMk cId="2328411168" sldId="256"/>
            <ac:spMk id="7" creationId="{BC82C52F-0333-430E-AF00-FA48A518A1A5}"/>
          </ac:spMkLst>
        </pc:spChg>
        <pc:spChg chg="add del">
          <ac:chgData name="Omer Norman" userId="afaff25a-926f-45b1-a806-4c703aa6b78b" providerId="ADAL" clId="{B7A7D04E-B746-405D-9E2D-698A41D7412C}" dt="2023-05-17T11:53:45.978" v="797"/>
          <ac:spMkLst>
            <pc:docMk/>
            <pc:sldMk cId="2328411168" sldId="256"/>
            <ac:spMk id="8" creationId="{6F5A5072-7B47-4D32-B52A-4EBBF590B8A5}"/>
          </ac:spMkLst>
        </pc:spChg>
        <pc:spChg chg="add del">
          <ac:chgData name="Omer Norman" userId="afaff25a-926f-45b1-a806-4c703aa6b78b" providerId="ADAL" clId="{B7A7D04E-B746-405D-9E2D-698A41D7412C}" dt="2023-05-17T11:53:45.978" v="797"/>
          <ac:spMkLst>
            <pc:docMk/>
            <pc:sldMk cId="2328411168" sldId="256"/>
            <ac:spMk id="10" creationId="{9715DAF0-AE1B-46C9-8A6B-DB2AA05AB91D}"/>
          </ac:spMkLst>
        </pc:spChg>
        <pc:spChg chg="add del">
          <ac:chgData name="Omer Norman" userId="afaff25a-926f-45b1-a806-4c703aa6b78b" providerId="ADAL" clId="{B7A7D04E-B746-405D-9E2D-698A41D7412C}" dt="2023-05-17T11:53:45.978" v="797"/>
          <ac:spMkLst>
            <pc:docMk/>
            <pc:sldMk cId="2328411168" sldId="256"/>
            <ac:spMk id="12" creationId="{6016219D-510E-4184-9090-6D5578A87BD1}"/>
          </ac:spMkLst>
        </pc:spChg>
        <pc:spChg chg="add del">
          <ac:chgData name="Omer Norman" userId="afaff25a-926f-45b1-a806-4c703aa6b78b" providerId="ADAL" clId="{B7A7D04E-B746-405D-9E2D-698A41D7412C}" dt="2023-05-17T11:53:45.978" v="797"/>
          <ac:spMkLst>
            <pc:docMk/>
            <pc:sldMk cId="2328411168" sldId="256"/>
            <ac:spMk id="14" creationId="{AFF4A713-7B75-4B21-90D7-5AB19547C728}"/>
          </ac:spMkLst>
        </pc:spChg>
        <pc:spChg chg="add del">
          <ac:chgData name="Omer Norman" userId="afaff25a-926f-45b1-a806-4c703aa6b78b" providerId="ADAL" clId="{B7A7D04E-B746-405D-9E2D-698A41D7412C}" dt="2023-05-17T13:04:49.846" v="3436" actId="26606"/>
          <ac:spMkLst>
            <pc:docMk/>
            <pc:sldMk cId="2328411168" sldId="256"/>
            <ac:spMk id="15" creationId="{FFD48BC7-DC40-47DE-87EE-9F4B6ECB9ABB}"/>
          </ac:spMkLst>
        </pc:spChg>
        <pc:spChg chg="add del">
          <ac:chgData name="Omer Norman" userId="afaff25a-926f-45b1-a806-4c703aa6b78b" providerId="ADAL" clId="{B7A7D04E-B746-405D-9E2D-698A41D7412C}" dt="2023-05-17T11:53:45.978" v="797"/>
          <ac:spMkLst>
            <pc:docMk/>
            <pc:sldMk cId="2328411168" sldId="256"/>
            <ac:spMk id="16" creationId="{DC631C0B-6DA6-4E57-8231-CE32B3434A7E}"/>
          </ac:spMkLst>
        </pc:spChg>
        <pc:spChg chg="add del">
          <ac:chgData name="Omer Norman" userId="afaff25a-926f-45b1-a806-4c703aa6b78b" providerId="ADAL" clId="{B7A7D04E-B746-405D-9E2D-698A41D7412C}" dt="2023-05-17T13:04:49.846" v="3436" actId="26606"/>
          <ac:spMkLst>
            <pc:docMk/>
            <pc:sldMk cId="2328411168" sldId="256"/>
            <ac:spMk id="17" creationId="{E502BBC7-2C76-46F3-BC24-5985BC13DB88}"/>
          </ac:spMkLst>
        </pc:spChg>
        <pc:spChg chg="add del">
          <ac:chgData name="Omer Norman" userId="afaff25a-926f-45b1-a806-4c703aa6b78b" providerId="ADAL" clId="{B7A7D04E-B746-405D-9E2D-698A41D7412C}" dt="2023-05-17T11:53:45.978" v="797"/>
          <ac:spMkLst>
            <pc:docMk/>
            <pc:sldMk cId="2328411168" sldId="256"/>
            <ac:spMk id="18" creationId="{C29501E6-A978-4A61-9689-9085AF97A53A}"/>
          </ac:spMkLst>
        </pc:spChg>
        <pc:spChg chg="add del">
          <ac:chgData name="Omer Norman" userId="afaff25a-926f-45b1-a806-4c703aa6b78b" providerId="ADAL" clId="{B7A7D04E-B746-405D-9E2D-698A41D7412C}" dt="2023-05-17T13:04:49.846" v="3436" actId="26606"/>
          <ac:spMkLst>
            <pc:docMk/>
            <pc:sldMk cId="2328411168" sldId="256"/>
            <ac:spMk id="19" creationId="{C7F28D52-2A5F-4D23-81AE-7CB8B591C7AF}"/>
          </ac:spMkLst>
        </pc:spChg>
        <pc:spChg chg="add del">
          <ac:chgData name="Omer Norman" userId="afaff25a-926f-45b1-a806-4c703aa6b78b" providerId="ADAL" clId="{B7A7D04E-B746-405D-9E2D-698A41D7412C}" dt="2023-05-17T13:04:49.846" v="3436" actId="26606"/>
          <ac:spMkLst>
            <pc:docMk/>
            <pc:sldMk cId="2328411168" sldId="256"/>
            <ac:spMk id="21" creationId="{3629484E-3792-4B3D-89AD-7C8A1ED0E0D4}"/>
          </ac:spMkLst>
        </pc:spChg>
        <pc:spChg chg="add del">
          <ac:chgData name="Omer Norman" userId="afaff25a-926f-45b1-a806-4c703aa6b78b" providerId="ADAL" clId="{B7A7D04E-B746-405D-9E2D-698A41D7412C}" dt="2023-05-17T13:05:00.816" v="3443" actId="26606"/>
          <ac:spMkLst>
            <pc:docMk/>
            <pc:sldMk cId="2328411168" sldId="256"/>
            <ac:spMk id="22" creationId="{6F5A5072-7B47-4D32-B52A-4EBBF590B8A5}"/>
          </ac:spMkLst>
        </pc:spChg>
        <pc:spChg chg="add del">
          <ac:chgData name="Omer Norman" userId="afaff25a-926f-45b1-a806-4c703aa6b78b" providerId="ADAL" clId="{B7A7D04E-B746-405D-9E2D-698A41D7412C}" dt="2023-05-17T13:05:00.816" v="3443" actId="26606"/>
          <ac:spMkLst>
            <pc:docMk/>
            <pc:sldMk cId="2328411168" sldId="256"/>
            <ac:spMk id="23" creationId="{9715DAF0-AE1B-46C9-8A6B-DB2AA05AB91D}"/>
          </ac:spMkLst>
        </pc:spChg>
        <pc:spChg chg="add del">
          <ac:chgData name="Omer Norman" userId="afaff25a-926f-45b1-a806-4c703aa6b78b" providerId="ADAL" clId="{B7A7D04E-B746-405D-9E2D-698A41D7412C}" dt="2023-05-17T13:05:00.816" v="3443" actId="26606"/>
          <ac:spMkLst>
            <pc:docMk/>
            <pc:sldMk cId="2328411168" sldId="256"/>
            <ac:spMk id="24" creationId="{6016219D-510E-4184-9090-6D5578A87BD1}"/>
          </ac:spMkLst>
        </pc:spChg>
        <pc:spChg chg="add del">
          <ac:chgData name="Omer Norman" userId="afaff25a-926f-45b1-a806-4c703aa6b78b" providerId="ADAL" clId="{B7A7D04E-B746-405D-9E2D-698A41D7412C}" dt="2023-05-17T13:05:00.816" v="3443" actId="26606"/>
          <ac:spMkLst>
            <pc:docMk/>
            <pc:sldMk cId="2328411168" sldId="256"/>
            <ac:spMk id="25" creationId="{AFF4A713-7B75-4B21-90D7-5AB19547C728}"/>
          </ac:spMkLst>
        </pc:spChg>
        <pc:spChg chg="add del">
          <ac:chgData name="Omer Norman" userId="afaff25a-926f-45b1-a806-4c703aa6b78b" providerId="ADAL" clId="{B7A7D04E-B746-405D-9E2D-698A41D7412C}" dt="2023-05-17T13:05:00.816" v="3443" actId="26606"/>
          <ac:spMkLst>
            <pc:docMk/>
            <pc:sldMk cId="2328411168" sldId="256"/>
            <ac:spMk id="26" creationId="{DC631C0B-6DA6-4E57-8231-CE32B3434A7E}"/>
          </ac:spMkLst>
        </pc:spChg>
        <pc:spChg chg="add del">
          <ac:chgData name="Omer Norman" userId="afaff25a-926f-45b1-a806-4c703aa6b78b" providerId="ADAL" clId="{B7A7D04E-B746-405D-9E2D-698A41D7412C}" dt="2023-05-17T13:05:00.816" v="3443" actId="26606"/>
          <ac:spMkLst>
            <pc:docMk/>
            <pc:sldMk cId="2328411168" sldId="256"/>
            <ac:spMk id="27" creationId="{C29501E6-A978-4A61-9689-9085AF97A53A}"/>
          </ac:spMkLst>
        </pc:spChg>
        <pc:spChg chg="add del">
          <ac:chgData name="Omer Norman" userId="afaff25a-926f-45b1-a806-4c703aa6b78b" providerId="ADAL" clId="{B7A7D04E-B746-405D-9E2D-698A41D7412C}" dt="2023-05-17T13:22:24.726" v="3602" actId="26606"/>
          <ac:spMkLst>
            <pc:docMk/>
            <pc:sldMk cId="2328411168" sldId="256"/>
            <ac:spMk id="28" creationId="{864672EB-02A8-48AB-BCFB-00B78DBA6A1E}"/>
          </ac:spMkLst>
        </pc:spChg>
        <pc:spChg chg="add del">
          <ac:chgData name="Omer Norman" userId="afaff25a-926f-45b1-a806-4c703aa6b78b" providerId="ADAL" clId="{B7A7D04E-B746-405D-9E2D-698A41D7412C}" dt="2023-05-17T13:22:24.726" v="3602" actId="26606"/>
          <ac:spMkLst>
            <pc:docMk/>
            <pc:sldMk cId="2328411168" sldId="256"/>
            <ac:spMk id="29" creationId="{7255A803-13A1-44E9-ACA9-889A5CC39BB5}"/>
          </ac:spMkLst>
        </pc:spChg>
        <pc:spChg chg="add del">
          <ac:chgData name="Omer Norman" userId="afaff25a-926f-45b1-a806-4c703aa6b78b" providerId="ADAL" clId="{B7A7D04E-B746-405D-9E2D-698A41D7412C}" dt="2023-05-17T13:22:24.726" v="3602" actId="26606"/>
          <ac:spMkLst>
            <pc:docMk/>
            <pc:sldMk cId="2328411168" sldId="256"/>
            <ac:spMk id="30" creationId="{BC82C52F-0333-430E-AF00-FA48A518A1A5}"/>
          </ac:spMkLst>
        </pc:spChg>
        <pc:spChg chg="add del">
          <ac:chgData name="Omer Norman" userId="afaff25a-926f-45b1-a806-4c703aa6b78b" providerId="ADAL" clId="{B7A7D04E-B746-405D-9E2D-698A41D7412C}" dt="2023-05-17T13:29:42.068" v="3820"/>
          <ac:spMkLst>
            <pc:docMk/>
            <pc:sldMk cId="2328411168" sldId="256"/>
            <ac:spMk id="39" creationId="{864672EB-02A8-48AB-BCFB-00B78DBA6A1E}"/>
          </ac:spMkLst>
        </pc:spChg>
        <pc:spChg chg="add del">
          <ac:chgData name="Omer Norman" userId="afaff25a-926f-45b1-a806-4c703aa6b78b" providerId="ADAL" clId="{B7A7D04E-B746-405D-9E2D-698A41D7412C}" dt="2023-05-17T13:29:42.068" v="3820"/>
          <ac:spMkLst>
            <pc:docMk/>
            <pc:sldMk cId="2328411168" sldId="256"/>
            <ac:spMk id="41" creationId="{7255A803-13A1-44E9-ACA9-889A5CC39BB5}"/>
          </ac:spMkLst>
        </pc:spChg>
        <pc:spChg chg="add del">
          <ac:chgData name="Omer Norman" userId="afaff25a-926f-45b1-a806-4c703aa6b78b" providerId="ADAL" clId="{B7A7D04E-B746-405D-9E2D-698A41D7412C}" dt="2023-05-17T13:29:42.068" v="3820"/>
          <ac:spMkLst>
            <pc:docMk/>
            <pc:sldMk cId="2328411168" sldId="256"/>
            <ac:spMk id="43" creationId="{BC82C52F-0333-430E-AF00-FA48A518A1A5}"/>
          </ac:spMkLst>
        </pc:spChg>
        <pc:picChg chg="add del">
          <ac:chgData name="Omer Norman" userId="afaff25a-926f-45b1-a806-4c703aa6b78b" providerId="ADAL" clId="{B7A7D04E-B746-405D-9E2D-698A41D7412C}" dt="2023-05-17T12:00:25.728" v="1257"/>
          <ac:picMkLst>
            <pc:docMk/>
            <pc:sldMk cId="2328411168" sldId="256"/>
            <ac:picMk id="9" creationId="{BE9CCFFE-A385-4D35-8504-960F050EF7F8}"/>
          </ac:picMkLst>
        </pc:picChg>
        <pc:picChg chg="add del">
          <ac:chgData name="Omer Norman" userId="afaff25a-926f-45b1-a806-4c703aa6b78b" providerId="ADAL" clId="{B7A7D04E-B746-405D-9E2D-698A41D7412C}" dt="2023-05-17T12:00:25.728" v="1257"/>
          <ac:picMkLst>
            <pc:docMk/>
            <pc:sldMk cId="2328411168" sldId="256"/>
            <ac:picMk id="11" creationId="{1AD41804-3572-46FD-8124-D3079B642712}"/>
          </ac:picMkLst>
        </pc:picChg>
        <pc:picChg chg="add del">
          <ac:chgData name="Omer Norman" userId="afaff25a-926f-45b1-a806-4c703aa6b78b" providerId="ADAL" clId="{B7A7D04E-B746-405D-9E2D-698A41D7412C}" dt="2023-05-17T12:00:25.728" v="1257"/>
          <ac:picMkLst>
            <pc:docMk/>
            <pc:sldMk cId="2328411168" sldId="256"/>
            <ac:picMk id="13" creationId="{5316A1D8-3445-4B94-B595-2285C05EEEBE}"/>
          </ac:picMkLst>
        </pc:picChg>
        <pc:picChg chg="add del">
          <ac:chgData name="Omer Norman" userId="afaff25a-926f-45b1-a806-4c703aa6b78b" providerId="ADAL" clId="{B7A7D04E-B746-405D-9E2D-698A41D7412C}" dt="2023-05-17T12:00:25.728" v="1257"/>
          <ac:picMkLst>
            <pc:docMk/>
            <pc:sldMk cId="2328411168" sldId="256"/>
            <ac:picMk id="20" creationId="{2FA7483C-C90B-453F-AB53-60D8FDE6D3F6}"/>
          </ac:picMkLst>
        </pc:picChg>
        <pc:picChg chg="add del">
          <ac:chgData name="Omer Norman" userId="afaff25a-926f-45b1-a806-4c703aa6b78b" providerId="ADAL" clId="{B7A7D04E-B746-405D-9E2D-698A41D7412C}" dt="2023-05-17T13:22:24.726" v="3602" actId="26606"/>
          <ac:picMkLst>
            <pc:docMk/>
            <pc:sldMk cId="2328411168" sldId="256"/>
            <ac:picMk id="31" creationId="{BE9CCFFE-A385-4D35-8504-960F050EF7F8}"/>
          </ac:picMkLst>
        </pc:picChg>
        <pc:picChg chg="add del">
          <ac:chgData name="Omer Norman" userId="afaff25a-926f-45b1-a806-4c703aa6b78b" providerId="ADAL" clId="{B7A7D04E-B746-405D-9E2D-698A41D7412C}" dt="2023-05-17T13:22:24.726" v="3602" actId="26606"/>
          <ac:picMkLst>
            <pc:docMk/>
            <pc:sldMk cId="2328411168" sldId="256"/>
            <ac:picMk id="32" creationId="{1AD41804-3572-46FD-8124-D3079B642712}"/>
          </ac:picMkLst>
        </pc:picChg>
        <pc:picChg chg="add del">
          <ac:chgData name="Omer Norman" userId="afaff25a-926f-45b1-a806-4c703aa6b78b" providerId="ADAL" clId="{B7A7D04E-B746-405D-9E2D-698A41D7412C}" dt="2023-05-17T13:22:24.726" v="3602" actId="26606"/>
          <ac:picMkLst>
            <pc:docMk/>
            <pc:sldMk cId="2328411168" sldId="256"/>
            <ac:picMk id="33" creationId="{5316A1D8-3445-4B94-B595-2285C05EEEBE}"/>
          </ac:picMkLst>
        </pc:picChg>
        <pc:picChg chg="add del">
          <ac:chgData name="Omer Norman" userId="afaff25a-926f-45b1-a806-4c703aa6b78b" providerId="ADAL" clId="{B7A7D04E-B746-405D-9E2D-698A41D7412C}" dt="2023-05-17T13:22:24.726" v="3602" actId="26606"/>
          <ac:picMkLst>
            <pc:docMk/>
            <pc:sldMk cId="2328411168" sldId="256"/>
            <ac:picMk id="34" creationId="{2FA7483C-C90B-453F-AB53-60D8FDE6D3F6}"/>
          </ac:picMkLst>
        </pc:picChg>
        <pc:picChg chg="add del">
          <ac:chgData name="Omer Norman" userId="afaff25a-926f-45b1-a806-4c703aa6b78b" providerId="ADAL" clId="{B7A7D04E-B746-405D-9E2D-698A41D7412C}" dt="2023-05-17T13:29:42.068" v="3820"/>
          <ac:picMkLst>
            <pc:docMk/>
            <pc:sldMk cId="2328411168" sldId="256"/>
            <ac:picMk id="45" creationId="{BE9CCFFE-A385-4D35-8504-960F050EF7F8}"/>
          </ac:picMkLst>
        </pc:picChg>
        <pc:picChg chg="add del">
          <ac:chgData name="Omer Norman" userId="afaff25a-926f-45b1-a806-4c703aa6b78b" providerId="ADAL" clId="{B7A7D04E-B746-405D-9E2D-698A41D7412C}" dt="2023-05-17T13:29:42.068" v="3820"/>
          <ac:picMkLst>
            <pc:docMk/>
            <pc:sldMk cId="2328411168" sldId="256"/>
            <ac:picMk id="47" creationId="{1AD41804-3572-46FD-8124-D3079B642712}"/>
          </ac:picMkLst>
        </pc:picChg>
        <pc:picChg chg="add del">
          <ac:chgData name="Omer Norman" userId="afaff25a-926f-45b1-a806-4c703aa6b78b" providerId="ADAL" clId="{B7A7D04E-B746-405D-9E2D-698A41D7412C}" dt="2023-05-17T13:29:42.068" v="3820"/>
          <ac:picMkLst>
            <pc:docMk/>
            <pc:sldMk cId="2328411168" sldId="256"/>
            <ac:picMk id="49" creationId="{5316A1D8-3445-4B94-B595-2285C05EEEBE}"/>
          </ac:picMkLst>
        </pc:picChg>
        <pc:picChg chg="add del">
          <ac:chgData name="Omer Norman" userId="afaff25a-926f-45b1-a806-4c703aa6b78b" providerId="ADAL" clId="{B7A7D04E-B746-405D-9E2D-698A41D7412C}" dt="2023-05-17T13:29:42.068" v="3820"/>
          <ac:picMkLst>
            <pc:docMk/>
            <pc:sldMk cId="2328411168" sldId="256"/>
            <ac:picMk id="51" creationId="{2FA7483C-C90B-453F-AB53-60D8FDE6D3F6}"/>
          </ac:picMkLst>
        </pc:picChg>
      </pc:sldChg>
      <pc:sldChg chg="addSp delSp modSp mod setBg setClrOvrMap delDesignElem">
        <pc:chgData name="Omer Norman" userId="afaff25a-926f-45b1-a806-4c703aa6b78b" providerId="ADAL" clId="{B7A7D04E-B746-405D-9E2D-698A41D7412C}" dt="2023-05-17T13:29:42.068" v="3820"/>
        <pc:sldMkLst>
          <pc:docMk/>
          <pc:sldMk cId="2172427901" sldId="257"/>
        </pc:sldMkLst>
        <pc:spChg chg="mod">
          <ac:chgData name="Omer Norman" userId="afaff25a-926f-45b1-a806-4c703aa6b78b" providerId="ADAL" clId="{B7A7D04E-B746-405D-9E2D-698A41D7412C}" dt="2023-05-17T13:24:09.533" v="3612" actId="1076"/>
          <ac:spMkLst>
            <pc:docMk/>
            <pc:sldMk cId="2172427901" sldId="257"/>
            <ac:spMk id="2" creationId="{20A0A1B5-68AC-43F3-ACC3-D93C7B0FDB81}"/>
          </ac:spMkLst>
        </pc:spChg>
        <pc:spChg chg="mod">
          <ac:chgData name="Omer Norman" userId="afaff25a-926f-45b1-a806-4c703aa6b78b" providerId="ADAL" clId="{B7A7D04E-B746-405D-9E2D-698A41D7412C}" dt="2023-05-17T13:24:11.461" v="3613" actId="1076"/>
          <ac:spMkLst>
            <pc:docMk/>
            <pc:sldMk cId="2172427901" sldId="257"/>
            <ac:spMk id="3" creationId="{B935F5F6-C728-4B40-8F84-29B3F529E9EB}"/>
          </ac:spMkLst>
        </pc:spChg>
        <pc:spChg chg="add del">
          <ac:chgData name="Omer Norman" userId="afaff25a-926f-45b1-a806-4c703aa6b78b" providerId="ADAL" clId="{B7A7D04E-B746-405D-9E2D-698A41D7412C}" dt="2023-05-17T11:54:07.173" v="804" actId="26606"/>
          <ac:spMkLst>
            <pc:docMk/>
            <pc:sldMk cId="2172427901" sldId="257"/>
            <ac:spMk id="7" creationId="{44F95DE6-BC61-4DB8-97B8-E32959EA0E1D}"/>
          </ac:spMkLst>
        </pc:spChg>
        <pc:spChg chg="add del">
          <ac:chgData name="Omer Norman" userId="afaff25a-926f-45b1-a806-4c703aa6b78b" providerId="ADAL" clId="{B7A7D04E-B746-405D-9E2D-698A41D7412C}" dt="2023-05-17T11:52:01.076" v="753" actId="26606"/>
          <ac:spMkLst>
            <pc:docMk/>
            <pc:sldMk cId="2172427901" sldId="257"/>
            <ac:spMk id="8" creationId="{09588DA8-065E-4F6F-8EFD-43104AB2E0CF}"/>
          </ac:spMkLst>
        </pc:spChg>
        <pc:spChg chg="add del">
          <ac:chgData name="Omer Norman" userId="afaff25a-926f-45b1-a806-4c703aa6b78b" providerId="ADAL" clId="{B7A7D04E-B746-405D-9E2D-698A41D7412C}" dt="2023-05-17T11:52:01.076" v="753" actId="26606"/>
          <ac:spMkLst>
            <pc:docMk/>
            <pc:sldMk cId="2172427901" sldId="257"/>
            <ac:spMk id="10" creationId="{C4285719-470E-454C-AF62-8323075F1F5B}"/>
          </ac:spMkLst>
        </pc:spChg>
        <pc:spChg chg="add del">
          <ac:chgData name="Omer Norman" userId="afaff25a-926f-45b1-a806-4c703aa6b78b" providerId="ADAL" clId="{B7A7D04E-B746-405D-9E2D-698A41D7412C}" dt="2023-05-17T11:52:01.076" v="753" actId="26606"/>
          <ac:spMkLst>
            <pc:docMk/>
            <pc:sldMk cId="2172427901" sldId="257"/>
            <ac:spMk id="12" creationId="{CD9FE4EF-C4D8-49A0-B2FF-81D8DB7D8A24}"/>
          </ac:spMkLst>
        </pc:spChg>
        <pc:spChg chg="add del">
          <ac:chgData name="Omer Norman" userId="afaff25a-926f-45b1-a806-4c703aa6b78b" providerId="ADAL" clId="{B7A7D04E-B746-405D-9E2D-698A41D7412C}" dt="2023-05-17T11:52:01.076" v="753" actId="26606"/>
          <ac:spMkLst>
            <pc:docMk/>
            <pc:sldMk cId="2172427901" sldId="257"/>
            <ac:spMk id="14" creationId="{4300840D-0A0B-4512-BACA-B439D5B9C57C}"/>
          </ac:spMkLst>
        </pc:spChg>
        <pc:spChg chg="add del">
          <ac:chgData name="Omer Norman" userId="afaff25a-926f-45b1-a806-4c703aa6b78b" providerId="ADAL" clId="{B7A7D04E-B746-405D-9E2D-698A41D7412C}" dt="2023-05-17T11:52:01.076" v="753" actId="26606"/>
          <ac:spMkLst>
            <pc:docMk/>
            <pc:sldMk cId="2172427901" sldId="257"/>
            <ac:spMk id="16" creationId="{D2B78728-A580-49A7-84F9-6EF6F583ADE0}"/>
          </ac:spMkLst>
        </pc:spChg>
        <pc:spChg chg="add del">
          <ac:chgData name="Omer Norman" userId="afaff25a-926f-45b1-a806-4c703aa6b78b" providerId="ADAL" clId="{B7A7D04E-B746-405D-9E2D-698A41D7412C}" dt="2023-05-17T11:52:01.076" v="753" actId="26606"/>
          <ac:spMkLst>
            <pc:docMk/>
            <pc:sldMk cId="2172427901" sldId="257"/>
            <ac:spMk id="18" creationId="{38FAA1A1-D861-433F-88FA-1E9D6FD31D11}"/>
          </ac:spMkLst>
        </pc:spChg>
        <pc:spChg chg="add del">
          <ac:chgData name="Omer Norman" userId="afaff25a-926f-45b1-a806-4c703aa6b78b" providerId="ADAL" clId="{B7A7D04E-B746-405D-9E2D-698A41D7412C}" dt="2023-05-17T12:00:25.728" v="1257"/>
          <ac:spMkLst>
            <pc:docMk/>
            <pc:sldMk cId="2172427901" sldId="257"/>
            <ac:spMk id="19" creationId="{864672EB-02A8-48AB-BCFB-00B78DBA6A1E}"/>
          </ac:spMkLst>
        </pc:spChg>
        <pc:spChg chg="add del">
          <ac:chgData name="Omer Norman" userId="afaff25a-926f-45b1-a806-4c703aa6b78b" providerId="ADAL" clId="{B7A7D04E-B746-405D-9E2D-698A41D7412C}" dt="2023-05-17T11:52:01.076" v="753" actId="26606"/>
          <ac:spMkLst>
            <pc:docMk/>
            <pc:sldMk cId="2172427901" sldId="257"/>
            <ac:spMk id="20" creationId="{8D71EDA1-87BF-4D5D-AB79-F346FD19278A}"/>
          </ac:spMkLst>
        </pc:spChg>
        <pc:spChg chg="add del">
          <ac:chgData name="Omer Norman" userId="afaff25a-926f-45b1-a806-4c703aa6b78b" providerId="ADAL" clId="{B7A7D04E-B746-405D-9E2D-698A41D7412C}" dt="2023-05-17T12:00:25.728" v="1257"/>
          <ac:spMkLst>
            <pc:docMk/>
            <pc:sldMk cId="2172427901" sldId="257"/>
            <ac:spMk id="21" creationId="{7255A803-13A1-44E9-ACA9-889A5CC39BB5}"/>
          </ac:spMkLst>
        </pc:spChg>
        <pc:spChg chg="add del">
          <ac:chgData name="Omer Norman" userId="afaff25a-926f-45b1-a806-4c703aa6b78b" providerId="ADAL" clId="{B7A7D04E-B746-405D-9E2D-698A41D7412C}" dt="2023-05-17T11:52:01.677" v="755" actId="26606"/>
          <ac:spMkLst>
            <pc:docMk/>
            <pc:sldMk cId="2172427901" sldId="257"/>
            <ac:spMk id="22" creationId="{907EF6B7-1338-4443-8C46-6A318D952DFD}"/>
          </ac:spMkLst>
        </pc:spChg>
        <pc:spChg chg="add del">
          <ac:chgData name="Omer Norman" userId="afaff25a-926f-45b1-a806-4c703aa6b78b" providerId="ADAL" clId="{B7A7D04E-B746-405D-9E2D-698A41D7412C}" dt="2023-05-17T11:52:01.677" v="755" actId="26606"/>
          <ac:spMkLst>
            <pc:docMk/>
            <pc:sldMk cId="2172427901" sldId="257"/>
            <ac:spMk id="23" creationId="{DAAE4CDD-124C-4DCF-9584-B6033B545DD5}"/>
          </ac:spMkLst>
        </pc:spChg>
        <pc:spChg chg="add del">
          <ac:chgData name="Omer Norman" userId="afaff25a-926f-45b1-a806-4c703aa6b78b" providerId="ADAL" clId="{B7A7D04E-B746-405D-9E2D-698A41D7412C}" dt="2023-05-17T11:52:01.677" v="755" actId="26606"/>
          <ac:spMkLst>
            <pc:docMk/>
            <pc:sldMk cId="2172427901" sldId="257"/>
            <ac:spMk id="24" creationId="{081E4A58-353D-44AE-B2FC-2A74E2E400F7}"/>
          </ac:spMkLst>
        </pc:spChg>
        <pc:spChg chg="add del">
          <ac:chgData name="Omer Norman" userId="afaff25a-926f-45b1-a806-4c703aa6b78b" providerId="ADAL" clId="{B7A7D04E-B746-405D-9E2D-698A41D7412C}" dt="2023-05-17T12:00:25.728" v="1257"/>
          <ac:spMkLst>
            <pc:docMk/>
            <pc:sldMk cId="2172427901" sldId="257"/>
            <ac:spMk id="25" creationId="{BC82C52F-0333-430E-AF00-FA48A518A1A5}"/>
          </ac:spMkLst>
        </pc:spChg>
        <pc:spChg chg="add del">
          <ac:chgData name="Omer Norman" userId="afaff25a-926f-45b1-a806-4c703aa6b78b" providerId="ADAL" clId="{B7A7D04E-B746-405D-9E2D-698A41D7412C}" dt="2023-05-17T11:52:04.393" v="757" actId="26606"/>
          <ac:spMkLst>
            <pc:docMk/>
            <pc:sldMk cId="2172427901" sldId="257"/>
            <ac:spMk id="26" creationId="{18873D23-2DCF-4B31-A009-95721C06E8E1}"/>
          </ac:spMkLst>
        </pc:spChg>
        <pc:spChg chg="add del">
          <ac:chgData name="Omer Norman" userId="afaff25a-926f-45b1-a806-4c703aa6b78b" providerId="ADAL" clId="{B7A7D04E-B746-405D-9E2D-698A41D7412C}" dt="2023-05-17T11:52:04.393" v="757" actId="26606"/>
          <ac:spMkLst>
            <pc:docMk/>
            <pc:sldMk cId="2172427901" sldId="257"/>
            <ac:spMk id="27" creationId="{C13EF075-D4EF-4929-ADBC-91B27DA19955}"/>
          </ac:spMkLst>
        </pc:spChg>
        <pc:spChg chg="add del">
          <ac:chgData name="Omer Norman" userId="afaff25a-926f-45b1-a806-4c703aa6b78b" providerId="ADAL" clId="{B7A7D04E-B746-405D-9E2D-698A41D7412C}" dt="2023-05-17T11:52:05.869" v="759" actId="26606"/>
          <ac:spMkLst>
            <pc:docMk/>
            <pc:sldMk cId="2172427901" sldId="257"/>
            <ac:spMk id="32" creationId="{C2554CA6-288E-4202-BC52-2E5A8F0C0AED}"/>
          </ac:spMkLst>
        </pc:spChg>
        <pc:spChg chg="add del">
          <ac:chgData name="Omer Norman" userId="afaff25a-926f-45b1-a806-4c703aa6b78b" providerId="ADAL" clId="{B7A7D04E-B746-405D-9E2D-698A41D7412C}" dt="2023-05-17T11:52:05.869" v="759" actId="26606"/>
          <ac:spMkLst>
            <pc:docMk/>
            <pc:sldMk cId="2172427901" sldId="257"/>
            <ac:spMk id="33" creationId="{B10BB131-AC8E-4A8E-A5D1-36260F720C3B}"/>
          </ac:spMkLst>
        </pc:spChg>
        <pc:spChg chg="add del">
          <ac:chgData name="Omer Norman" userId="afaff25a-926f-45b1-a806-4c703aa6b78b" providerId="ADAL" clId="{B7A7D04E-B746-405D-9E2D-698A41D7412C}" dt="2023-05-17T11:52:05.869" v="759" actId="26606"/>
          <ac:spMkLst>
            <pc:docMk/>
            <pc:sldMk cId="2172427901" sldId="257"/>
            <ac:spMk id="34" creationId="{5B7778FC-632E-4DCA-A7CB-0D7731CCF970}"/>
          </ac:spMkLst>
        </pc:spChg>
        <pc:spChg chg="add del">
          <ac:chgData name="Omer Norman" userId="afaff25a-926f-45b1-a806-4c703aa6b78b" providerId="ADAL" clId="{B7A7D04E-B746-405D-9E2D-698A41D7412C}" dt="2023-05-17T11:52:05.869" v="759" actId="26606"/>
          <ac:spMkLst>
            <pc:docMk/>
            <pc:sldMk cId="2172427901" sldId="257"/>
            <ac:spMk id="35" creationId="{FA23A907-97FB-4A8F-880A-DD77401C4296}"/>
          </ac:spMkLst>
        </pc:spChg>
        <pc:spChg chg="add del">
          <ac:chgData name="Omer Norman" userId="afaff25a-926f-45b1-a806-4c703aa6b78b" providerId="ADAL" clId="{B7A7D04E-B746-405D-9E2D-698A41D7412C}" dt="2023-05-17T11:52:07.050" v="761" actId="26606"/>
          <ac:spMkLst>
            <pc:docMk/>
            <pc:sldMk cId="2172427901" sldId="257"/>
            <ac:spMk id="37" creationId="{907EF6B7-1338-4443-8C46-6A318D952DFD}"/>
          </ac:spMkLst>
        </pc:spChg>
        <pc:spChg chg="add del">
          <ac:chgData name="Omer Norman" userId="afaff25a-926f-45b1-a806-4c703aa6b78b" providerId="ADAL" clId="{B7A7D04E-B746-405D-9E2D-698A41D7412C}" dt="2023-05-17T11:52:07.050" v="761" actId="26606"/>
          <ac:spMkLst>
            <pc:docMk/>
            <pc:sldMk cId="2172427901" sldId="257"/>
            <ac:spMk id="38" creationId="{DAAE4CDD-124C-4DCF-9584-B6033B545DD5}"/>
          </ac:spMkLst>
        </pc:spChg>
        <pc:spChg chg="add del">
          <ac:chgData name="Omer Norman" userId="afaff25a-926f-45b1-a806-4c703aa6b78b" providerId="ADAL" clId="{B7A7D04E-B746-405D-9E2D-698A41D7412C}" dt="2023-05-17T11:52:07.050" v="761" actId="26606"/>
          <ac:spMkLst>
            <pc:docMk/>
            <pc:sldMk cId="2172427901" sldId="257"/>
            <ac:spMk id="39" creationId="{081E4A58-353D-44AE-B2FC-2A74E2E400F7}"/>
          </ac:spMkLst>
        </pc:spChg>
        <pc:spChg chg="add del">
          <ac:chgData name="Omer Norman" userId="afaff25a-926f-45b1-a806-4c703aa6b78b" providerId="ADAL" clId="{B7A7D04E-B746-405D-9E2D-698A41D7412C}" dt="2023-05-17T13:29:42.068" v="3820"/>
          <ac:spMkLst>
            <pc:docMk/>
            <pc:sldMk cId="2172427901" sldId="257"/>
            <ac:spMk id="40" creationId="{864672EB-02A8-48AB-BCFB-00B78DBA6A1E}"/>
          </ac:spMkLst>
        </pc:spChg>
        <pc:spChg chg="add del">
          <ac:chgData name="Omer Norman" userId="afaff25a-926f-45b1-a806-4c703aa6b78b" providerId="ADAL" clId="{B7A7D04E-B746-405D-9E2D-698A41D7412C}" dt="2023-05-17T11:52:09.389" v="763" actId="26606"/>
          <ac:spMkLst>
            <pc:docMk/>
            <pc:sldMk cId="2172427901" sldId="257"/>
            <ac:spMk id="41" creationId="{6F5A5072-7B47-4D32-B52A-4EBBF590B8A5}"/>
          </ac:spMkLst>
        </pc:spChg>
        <pc:spChg chg="add del">
          <ac:chgData name="Omer Norman" userId="afaff25a-926f-45b1-a806-4c703aa6b78b" providerId="ADAL" clId="{B7A7D04E-B746-405D-9E2D-698A41D7412C}" dt="2023-05-17T11:52:09.389" v="763" actId="26606"/>
          <ac:spMkLst>
            <pc:docMk/>
            <pc:sldMk cId="2172427901" sldId="257"/>
            <ac:spMk id="42" creationId="{9715DAF0-AE1B-46C9-8A6B-DB2AA05AB91D}"/>
          </ac:spMkLst>
        </pc:spChg>
        <pc:spChg chg="add del">
          <ac:chgData name="Omer Norman" userId="afaff25a-926f-45b1-a806-4c703aa6b78b" providerId="ADAL" clId="{B7A7D04E-B746-405D-9E2D-698A41D7412C}" dt="2023-05-17T11:52:09.389" v="763" actId="26606"/>
          <ac:spMkLst>
            <pc:docMk/>
            <pc:sldMk cId="2172427901" sldId="257"/>
            <ac:spMk id="43" creationId="{6016219D-510E-4184-9090-6D5578A87BD1}"/>
          </ac:spMkLst>
        </pc:spChg>
        <pc:spChg chg="add del">
          <ac:chgData name="Omer Norman" userId="afaff25a-926f-45b1-a806-4c703aa6b78b" providerId="ADAL" clId="{B7A7D04E-B746-405D-9E2D-698A41D7412C}" dt="2023-05-17T11:52:09.389" v="763" actId="26606"/>
          <ac:spMkLst>
            <pc:docMk/>
            <pc:sldMk cId="2172427901" sldId="257"/>
            <ac:spMk id="44" creationId="{AFF4A713-7B75-4B21-90D7-5AB19547C728}"/>
          </ac:spMkLst>
        </pc:spChg>
        <pc:spChg chg="add del">
          <ac:chgData name="Omer Norman" userId="afaff25a-926f-45b1-a806-4c703aa6b78b" providerId="ADAL" clId="{B7A7D04E-B746-405D-9E2D-698A41D7412C}" dt="2023-05-17T11:52:09.389" v="763" actId="26606"/>
          <ac:spMkLst>
            <pc:docMk/>
            <pc:sldMk cId="2172427901" sldId="257"/>
            <ac:spMk id="45" creationId="{DC631C0B-6DA6-4E57-8231-CE32B3434A7E}"/>
          </ac:spMkLst>
        </pc:spChg>
        <pc:spChg chg="add del">
          <ac:chgData name="Omer Norman" userId="afaff25a-926f-45b1-a806-4c703aa6b78b" providerId="ADAL" clId="{B7A7D04E-B746-405D-9E2D-698A41D7412C}" dt="2023-05-17T11:52:09.389" v="763" actId="26606"/>
          <ac:spMkLst>
            <pc:docMk/>
            <pc:sldMk cId="2172427901" sldId="257"/>
            <ac:spMk id="46" creationId="{C29501E6-A978-4A61-9689-9085AF97A53A}"/>
          </ac:spMkLst>
        </pc:spChg>
        <pc:spChg chg="add del">
          <ac:chgData name="Omer Norman" userId="afaff25a-926f-45b1-a806-4c703aa6b78b" providerId="ADAL" clId="{B7A7D04E-B746-405D-9E2D-698A41D7412C}" dt="2023-05-17T13:29:42.068" v="3820"/>
          <ac:spMkLst>
            <pc:docMk/>
            <pc:sldMk cId="2172427901" sldId="257"/>
            <ac:spMk id="47" creationId="{7255A803-13A1-44E9-ACA9-889A5CC39BB5}"/>
          </ac:spMkLst>
        </pc:spChg>
        <pc:spChg chg="add del">
          <ac:chgData name="Omer Norman" userId="afaff25a-926f-45b1-a806-4c703aa6b78b" providerId="ADAL" clId="{B7A7D04E-B746-405D-9E2D-698A41D7412C}" dt="2023-05-17T11:53:45.978" v="797"/>
          <ac:spMkLst>
            <pc:docMk/>
            <pc:sldMk cId="2172427901" sldId="257"/>
            <ac:spMk id="48" creationId="{777A147A-9ED8-46B4-8660-1B3C2AA880B5}"/>
          </ac:spMkLst>
        </pc:spChg>
        <pc:spChg chg="add del">
          <ac:chgData name="Omer Norman" userId="afaff25a-926f-45b1-a806-4c703aa6b78b" providerId="ADAL" clId="{B7A7D04E-B746-405D-9E2D-698A41D7412C}" dt="2023-05-17T11:53:45.978" v="797"/>
          <ac:spMkLst>
            <pc:docMk/>
            <pc:sldMk cId="2172427901" sldId="257"/>
            <ac:spMk id="49" creationId="{5D6C15A0-C087-4593-8414-2B4EC1CDC3DE}"/>
          </ac:spMkLst>
        </pc:spChg>
        <pc:spChg chg="add del">
          <ac:chgData name="Omer Norman" userId="afaff25a-926f-45b1-a806-4c703aa6b78b" providerId="ADAL" clId="{B7A7D04E-B746-405D-9E2D-698A41D7412C}" dt="2023-05-17T13:29:42.068" v="3820"/>
          <ac:spMkLst>
            <pc:docMk/>
            <pc:sldMk cId="2172427901" sldId="257"/>
            <ac:spMk id="50" creationId="{BC82C52F-0333-430E-AF00-FA48A518A1A5}"/>
          </ac:spMkLst>
        </pc:spChg>
        <pc:grpChg chg="add del">
          <ac:chgData name="Omer Norman" userId="afaff25a-926f-45b1-a806-4c703aa6b78b" providerId="ADAL" clId="{B7A7D04E-B746-405D-9E2D-698A41D7412C}" dt="2023-05-17T11:52:04.393" v="757" actId="26606"/>
          <ac:grpSpMkLst>
            <pc:docMk/>
            <pc:sldMk cId="2172427901" sldId="257"/>
            <ac:grpSpMk id="28" creationId="{DAA26DFA-AAB2-4973-9C17-16D587C7B198}"/>
          </ac:grpSpMkLst>
        </pc:grpChg>
        <pc:picChg chg="add del">
          <ac:chgData name="Omer Norman" userId="afaff25a-926f-45b1-a806-4c703aa6b78b" providerId="ADAL" clId="{B7A7D04E-B746-405D-9E2D-698A41D7412C}" dt="2023-05-17T11:54:07.173" v="804" actId="26606"/>
          <ac:picMkLst>
            <pc:docMk/>
            <pc:sldMk cId="2172427901" sldId="257"/>
            <ac:picMk id="5" creationId="{9A0F0AC6-A89F-416B-9FA4-48E664065E73}"/>
          </ac:picMkLst>
        </pc:picChg>
        <pc:picChg chg="add del">
          <ac:chgData name="Omer Norman" userId="afaff25a-926f-45b1-a806-4c703aa6b78b" providerId="ADAL" clId="{B7A7D04E-B746-405D-9E2D-698A41D7412C}" dt="2023-05-17T11:54:07.173" v="804" actId="26606"/>
          <ac:picMkLst>
            <pc:docMk/>
            <pc:sldMk cId="2172427901" sldId="257"/>
            <ac:picMk id="6" creationId="{218D7DD0-110F-43F3-A7E4-B51873CBF107}"/>
          </ac:picMkLst>
        </pc:picChg>
        <pc:picChg chg="add del">
          <ac:chgData name="Omer Norman" userId="afaff25a-926f-45b1-a806-4c703aa6b78b" providerId="ADAL" clId="{B7A7D04E-B746-405D-9E2D-698A41D7412C}" dt="2023-05-17T11:54:07.173" v="804" actId="26606"/>
          <ac:picMkLst>
            <pc:docMk/>
            <pc:sldMk cId="2172427901" sldId="257"/>
            <ac:picMk id="9" creationId="{48D9C176-456B-4F71-AB87-9D14B8B3D1C1}"/>
          </ac:picMkLst>
        </pc:picChg>
        <pc:picChg chg="add del">
          <ac:chgData name="Omer Norman" userId="afaff25a-926f-45b1-a806-4c703aa6b78b" providerId="ADAL" clId="{B7A7D04E-B746-405D-9E2D-698A41D7412C}" dt="2023-05-17T11:54:07.173" v="804" actId="26606"/>
          <ac:picMkLst>
            <pc:docMk/>
            <pc:sldMk cId="2172427901" sldId="257"/>
            <ac:picMk id="11" creationId="{CFF97C55-868F-4FDD-BD3C-D2F191796F43}"/>
          </ac:picMkLst>
        </pc:picChg>
        <pc:picChg chg="add del">
          <ac:chgData name="Omer Norman" userId="afaff25a-926f-45b1-a806-4c703aa6b78b" providerId="ADAL" clId="{B7A7D04E-B746-405D-9E2D-698A41D7412C}" dt="2023-05-17T11:54:07.173" v="804" actId="26606"/>
          <ac:picMkLst>
            <pc:docMk/>
            <pc:sldMk cId="2172427901" sldId="257"/>
            <ac:picMk id="13" creationId="{69722FB9-EA01-42A6-96B2-185F5CC120DF}"/>
          </ac:picMkLst>
        </pc:picChg>
        <pc:picChg chg="add del">
          <ac:chgData name="Omer Norman" userId="afaff25a-926f-45b1-a806-4c703aa6b78b" providerId="ADAL" clId="{B7A7D04E-B746-405D-9E2D-698A41D7412C}" dt="2023-05-17T11:54:07.173" v="804" actId="26606"/>
          <ac:picMkLst>
            <pc:docMk/>
            <pc:sldMk cId="2172427901" sldId="257"/>
            <ac:picMk id="15" creationId="{D2B4E49C-E7B4-4F6A-8B93-646A0E241191}"/>
          </ac:picMkLst>
        </pc:picChg>
        <pc:picChg chg="add del">
          <ac:chgData name="Omer Norman" userId="afaff25a-926f-45b1-a806-4c703aa6b78b" providerId="ADAL" clId="{B7A7D04E-B746-405D-9E2D-698A41D7412C}" dt="2023-05-17T11:54:07.173" v="804" actId="26606"/>
          <ac:picMkLst>
            <pc:docMk/>
            <pc:sldMk cId="2172427901" sldId="257"/>
            <ac:picMk id="17" creationId="{46528FBF-1727-4546-8131-BA22ED8B5497}"/>
          </ac:picMkLst>
        </pc:picChg>
        <pc:picChg chg="add del">
          <ac:chgData name="Omer Norman" userId="afaff25a-926f-45b1-a806-4c703aa6b78b" providerId="ADAL" clId="{B7A7D04E-B746-405D-9E2D-698A41D7412C}" dt="2023-05-17T12:00:25.728" v="1257"/>
          <ac:picMkLst>
            <pc:docMk/>
            <pc:sldMk cId="2172427901" sldId="257"/>
            <ac:picMk id="29" creationId="{BE9CCFFE-A385-4D35-8504-960F050EF7F8}"/>
          </ac:picMkLst>
        </pc:picChg>
        <pc:picChg chg="add del">
          <ac:chgData name="Omer Norman" userId="afaff25a-926f-45b1-a806-4c703aa6b78b" providerId="ADAL" clId="{B7A7D04E-B746-405D-9E2D-698A41D7412C}" dt="2023-05-17T12:00:25.728" v="1257"/>
          <ac:picMkLst>
            <pc:docMk/>
            <pc:sldMk cId="2172427901" sldId="257"/>
            <ac:picMk id="30" creationId="{1AD41804-3572-46FD-8124-D3079B642712}"/>
          </ac:picMkLst>
        </pc:picChg>
        <pc:picChg chg="add del">
          <ac:chgData name="Omer Norman" userId="afaff25a-926f-45b1-a806-4c703aa6b78b" providerId="ADAL" clId="{B7A7D04E-B746-405D-9E2D-698A41D7412C}" dt="2023-05-17T12:00:25.728" v="1257"/>
          <ac:picMkLst>
            <pc:docMk/>
            <pc:sldMk cId="2172427901" sldId="257"/>
            <ac:picMk id="31" creationId="{5316A1D8-3445-4B94-B595-2285C05EEEBE}"/>
          </ac:picMkLst>
        </pc:picChg>
        <pc:picChg chg="add del">
          <ac:chgData name="Omer Norman" userId="afaff25a-926f-45b1-a806-4c703aa6b78b" providerId="ADAL" clId="{B7A7D04E-B746-405D-9E2D-698A41D7412C}" dt="2023-05-17T12:00:25.728" v="1257"/>
          <ac:picMkLst>
            <pc:docMk/>
            <pc:sldMk cId="2172427901" sldId="257"/>
            <ac:picMk id="36" creationId="{2FA7483C-C90B-453F-AB53-60D8FDE6D3F6}"/>
          </ac:picMkLst>
        </pc:picChg>
        <pc:picChg chg="add del">
          <ac:chgData name="Omer Norman" userId="afaff25a-926f-45b1-a806-4c703aa6b78b" providerId="ADAL" clId="{B7A7D04E-B746-405D-9E2D-698A41D7412C}" dt="2023-05-17T13:29:42.068" v="3820"/>
          <ac:picMkLst>
            <pc:docMk/>
            <pc:sldMk cId="2172427901" sldId="257"/>
            <ac:picMk id="51" creationId="{BE9CCFFE-A385-4D35-8504-960F050EF7F8}"/>
          </ac:picMkLst>
        </pc:picChg>
        <pc:picChg chg="add del">
          <ac:chgData name="Omer Norman" userId="afaff25a-926f-45b1-a806-4c703aa6b78b" providerId="ADAL" clId="{B7A7D04E-B746-405D-9E2D-698A41D7412C}" dt="2023-05-17T13:29:42.068" v="3820"/>
          <ac:picMkLst>
            <pc:docMk/>
            <pc:sldMk cId="2172427901" sldId="257"/>
            <ac:picMk id="52" creationId="{1AD41804-3572-46FD-8124-D3079B642712}"/>
          </ac:picMkLst>
        </pc:picChg>
        <pc:picChg chg="add del">
          <ac:chgData name="Omer Norman" userId="afaff25a-926f-45b1-a806-4c703aa6b78b" providerId="ADAL" clId="{B7A7D04E-B746-405D-9E2D-698A41D7412C}" dt="2023-05-17T13:29:42.068" v="3820"/>
          <ac:picMkLst>
            <pc:docMk/>
            <pc:sldMk cId="2172427901" sldId="257"/>
            <ac:picMk id="53" creationId="{5316A1D8-3445-4B94-B595-2285C05EEEBE}"/>
          </ac:picMkLst>
        </pc:picChg>
        <pc:picChg chg="add del">
          <ac:chgData name="Omer Norman" userId="afaff25a-926f-45b1-a806-4c703aa6b78b" providerId="ADAL" clId="{B7A7D04E-B746-405D-9E2D-698A41D7412C}" dt="2023-05-17T13:29:42.068" v="3820"/>
          <ac:picMkLst>
            <pc:docMk/>
            <pc:sldMk cId="2172427901" sldId="257"/>
            <ac:picMk id="54" creationId="{2FA7483C-C90B-453F-AB53-60D8FDE6D3F6}"/>
          </ac:picMkLst>
        </pc:picChg>
      </pc:sldChg>
      <pc:sldChg chg="addSp delSp modSp mod setBg setClrOvrMap delDesignElem">
        <pc:chgData name="Omer Norman" userId="afaff25a-926f-45b1-a806-4c703aa6b78b" providerId="ADAL" clId="{B7A7D04E-B746-405D-9E2D-698A41D7412C}" dt="2023-05-17T13:29:42.068" v="3820"/>
        <pc:sldMkLst>
          <pc:docMk/>
          <pc:sldMk cId="355783802" sldId="258"/>
        </pc:sldMkLst>
        <pc:spChg chg="mod">
          <ac:chgData name="Omer Norman" userId="afaff25a-926f-45b1-a806-4c703aa6b78b" providerId="ADAL" clId="{B7A7D04E-B746-405D-9E2D-698A41D7412C}" dt="2023-05-17T13:25:37.462" v="3667" actId="1076"/>
          <ac:spMkLst>
            <pc:docMk/>
            <pc:sldMk cId="355783802" sldId="258"/>
            <ac:spMk id="2" creationId="{20A0A1B5-68AC-43F3-ACC3-D93C7B0FDB81}"/>
          </ac:spMkLst>
        </pc:spChg>
        <pc:spChg chg="mod">
          <ac:chgData name="Omer Norman" userId="afaff25a-926f-45b1-a806-4c703aa6b78b" providerId="ADAL" clId="{B7A7D04E-B746-405D-9E2D-698A41D7412C}" dt="2023-05-17T13:25:48.312" v="3671" actId="1076"/>
          <ac:spMkLst>
            <pc:docMk/>
            <pc:sldMk cId="355783802" sldId="258"/>
            <ac:spMk id="3" creationId="{B935F5F6-C728-4B40-8F84-29B3F529E9EB}"/>
          </ac:spMkLst>
        </pc:spChg>
        <pc:spChg chg="add del">
          <ac:chgData name="Omer Norman" userId="afaff25a-926f-45b1-a806-4c703aa6b78b" providerId="ADAL" clId="{B7A7D04E-B746-405D-9E2D-698A41D7412C}" dt="2023-05-17T13:20:52.045" v="3595" actId="26606"/>
          <ac:spMkLst>
            <pc:docMk/>
            <pc:sldMk cId="355783802" sldId="258"/>
            <ac:spMk id="5" creationId="{3595E478-612A-42ED-816A-0DD5B5C895B2}"/>
          </ac:spMkLst>
        </pc:spChg>
        <pc:spChg chg="add del">
          <ac:chgData name="Omer Norman" userId="afaff25a-926f-45b1-a806-4c703aa6b78b" providerId="ADAL" clId="{B7A7D04E-B746-405D-9E2D-698A41D7412C}" dt="2023-05-17T13:29:42.068" v="3820"/>
          <ac:spMkLst>
            <pc:docMk/>
            <pc:sldMk cId="355783802" sldId="258"/>
            <ac:spMk id="11" creationId="{864672EB-02A8-48AB-BCFB-00B78DBA6A1E}"/>
          </ac:spMkLst>
        </pc:spChg>
        <pc:spChg chg="add del">
          <ac:chgData name="Omer Norman" userId="afaff25a-926f-45b1-a806-4c703aa6b78b" providerId="ADAL" clId="{B7A7D04E-B746-405D-9E2D-698A41D7412C}" dt="2023-05-17T13:10:18.829" v="3540" actId="26606"/>
          <ac:spMkLst>
            <pc:docMk/>
            <pc:sldMk cId="355783802" sldId="258"/>
            <ac:spMk id="12" creationId="{5D1C0F6D-5AB0-457D-A2E5-4B8E77E3905D}"/>
          </ac:spMkLst>
        </pc:spChg>
        <pc:spChg chg="add del">
          <ac:chgData name="Omer Norman" userId="afaff25a-926f-45b1-a806-4c703aa6b78b" providerId="ADAL" clId="{B7A7D04E-B746-405D-9E2D-698A41D7412C}" dt="2023-05-17T13:29:42.068" v="3820"/>
          <ac:spMkLst>
            <pc:docMk/>
            <pc:sldMk cId="355783802" sldId="258"/>
            <ac:spMk id="13" creationId="{7255A803-13A1-44E9-ACA9-889A5CC39BB5}"/>
          </ac:spMkLst>
        </pc:spChg>
        <pc:spChg chg="add del">
          <ac:chgData name="Omer Norman" userId="afaff25a-926f-45b1-a806-4c703aa6b78b" providerId="ADAL" clId="{B7A7D04E-B746-405D-9E2D-698A41D7412C}" dt="2023-05-17T13:10:18.829" v="3540" actId="26606"/>
          <ac:spMkLst>
            <pc:docMk/>
            <pc:sldMk cId="355783802" sldId="258"/>
            <ac:spMk id="14" creationId="{FD56A97F-536A-4D70-BE3C-46ED7477A145}"/>
          </ac:spMkLst>
        </pc:spChg>
        <pc:spChg chg="add del">
          <ac:chgData name="Omer Norman" userId="afaff25a-926f-45b1-a806-4c703aa6b78b" providerId="ADAL" clId="{B7A7D04E-B746-405D-9E2D-698A41D7412C}" dt="2023-05-17T13:29:42.068" v="3820"/>
          <ac:spMkLst>
            <pc:docMk/>
            <pc:sldMk cId="355783802" sldId="258"/>
            <ac:spMk id="15" creationId="{BC82C52F-0333-430E-AF00-FA48A518A1A5}"/>
          </ac:spMkLst>
        </pc:spChg>
        <pc:spChg chg="add del">
          <ac:chgData name="Omer Norman" userId="afaff25a-926f-45b1-a806-4c703aa6b78b" providerId="ADAL" clId="{B7A7D04E-B746-405D-9E2D-698A41D7412C}" dt="2023-05-17T13:10:18.829" v="3540" actId="26606"/>
          <ac:spMkLst>
            <pc:docMk/>
            <pc:sldMk cId="355783802" sldId="258"/>
            <ac:spMk id="16" creationId="{C8F27DD5-AB09-4348-AEAE-38DD5BF3BA34}"/>
          </ac:spMkLst>
        </pc:spChg>
        <pc:spChg chg="add del">
          <ac:chgData name="Omer Norman" userId="afaff25a-926f-45b1-a806-4c703aa6b78b" providerId="ADAL" clId="{B7A7D04E-B746-405D-9E2D-698A41D7412C}" dt="2023-05-17T13:10:20.454" v="3542" actId="26606"/>
          <ac:spMkLst>
            <pc:docMk/>
            <pc:sldMk cId="355783802" sldId="258"/>
            <ac:spMk id="22" creationId="{E3F012C5-2940-4F3E-BB5E-B8B2C9E82914}"/>
          </ac:spMkLst>
        </pc:spChg>
        <pc:spChg chg="add del">
          <ac:chgData name="Omer Norman" userId="afaff25a-926f-45b1-a806-4c703aa6b78b" providerId="ADAL" clId="{B7A7D04E-B746-405D-9E2D-698A41D7412C}" dt="2023-05-17T13:10:20.454" v="3542" actId="26606"/>
          <ac:spMkLst>
            <pc:docMk/>
            <pc:sldMk cId="355783802" sldId="258"/>
            <ac:spMk id="23" creationId="{EB37C977-E7E3-44AC-AEC8-2E276419094B}"/>
          </ac:spMkLst>
        </pc:spChg>
        <pc:spChg chg="add del">
          <ac:chgData name="Omer Norman" userId="afaff25a-926f-45b1-a806-4c703aa6b78b" providerId="ADAL" clId="{B7A7D04E-B746-405D-9E2D-698A41D7412C}" dt="2023-05-17T13:10:21.131" v="3544" actId="26606"/>
          <ac:spMkLst>
            <pc:docMk/>
            <pc:sldMk cId="355783802" sldId="258"/>
            <ac:spMk id="28" creationId="{3A9C15D4-2EE7-4D05-B87C-91D1F3B9604B}"/>
          </ac:spMkLst>
        </pc:spChg>
        <pc:spChg chg="add del">
          <ac:chgData name="Omer Norman" userId="afaff25a-926f-45b1-a806-4c703aa6b78b" providerId="ADAL" clId="{B7A7D04E-B746-405D-9E2D-698A41D7412C}" dt="2023-05-17T13:10:21.131" v="3544" actId="26606"/>
          <ac:spMkLst>
            <pc:docMk/>
            <pc:sldMk cId="355783802" sldId="258"/>
            <ac:spMk id="29" creationId="{4ED7B0FB-9654-4441-9545-02D458B68620}"/>
          </ac:spMkLst>
        </pc:spChg>
        <pc:spChg chg="add del">
          <ac:chgData name="Omer Norman" userId="afaff25a-926f-45b1-a806-4c703aa6b78b" providerId="ADAL" clId="{B7A7D04E-B746-405D-9E2D-698A41D7412C}" dt="2023-05-17T13:10:43.360" v="3554" actId="26606"/>
          <ac:spMkLst>
            <pc:docMk/>
            <pc:sldMk cId="355783802" sldId="258"/>
            <ac:spMk id="35" creationId="{44F95DE6-BC61-4DB8-97B8-E32959EA0E1D}"/>
          </ac:spMkLst>
        </pc:spChg>
        <pc:picChg chg="add del">
          <ac:chgData name="Omer Norman" userId="afaff25a-926f-45b1-a806-4c703aa6b78b" providerId="ADAL" clId="{B7A7D04E-B746-405D-9E2D-698A41D7412C}" dt="2023-05-17T13:20:52.045" v="3595" actId="26606"/>
          <ac:picMkLst>
            <pc:docMk/>
            <pc:sldMk cId="355783802" sldId="258"/>
            <ac:picMk id="6" creationId="{CB226365-E8CD-4F1B-B318-7598AA28AE78}"/>
          </ac:picMkLst>
        </pc:picChg>
        <pc:picChg chg="add del">
          <ac:chgData name="Omer Norman" userId="afaff25a-926f-45b1-a806-4c703aa6b78b" providerId="ADAL" clId="{B7A7D04E-B746-405D-9E2D-698A41D7412C}" dt="2023-05-17T13:20:52.045" v="3595" actId="26606"/>
          <ac:picMkLst>
            <pc:docMk/>
            <pc:sldMk cId="355783802" sldId="258"/>
            <ac:picMk id="7" creationId="{86F8589D-19E8-4616-A2D6-95125B4528F0}"/>
          </ac:picMkLst>
        </pc:picChg>
        <pc:picChg chg="add del">
          <ac:chgData name="Omer Norman" userId="afaff25a-926f-45b1-a806-4c703aa6b78b" providerId="ADAL" clId="{B7A7D04E-B746-405D-9E2D-698A41D7412C}" dt="2023-05-17T13:10:18.829" v="3540" actId="26606"/>
          <ac:picMkLst>
            <pc:docMk/>
            <pc:sldMk cId="355783802" sldId="258"/>
            <ac:picMk id="8" creationId="{9A0F0AC6-A89F-416B-9FA4-48E664065E73}"/>
          </ac:picMkLst>
        </pc:picChg>
        <pc:picChg chg="add del">
          <ac:chgData name="Omer Norman" userId="afaff25a-926f-45b1-a806-4c703aa6b78b" providerId="ADAL" clId="{B7A7D04E-B746-405D-9E2D-698A41D7412C}" dt="2023-05-17T13:20:52.045" v="3595" actId="26606"/>
          <ac:picMkLst>
            <pc:docMk/>
            <pc:sldMk cId="355783802" sldId="258"/>
            <ac:picMk id="9" creationId="{5F9D2829-9A1B-41D9-A712-382721D3A7F9}"/>
          </ac:picMkLst>
        </pc:picChg>
        <pc:picChg chg="add del">
          <ac:chgData name="Omer Norman" userId="afaff25a-926f-45b1-a806-4c703aa6b78b" providerId="ADAL" clId="{B7A7D04E-B746-405D-9E2D-698A41D7412C}" dt="2023-05-17T13:10:18.829" v="3540" actId="26606"/>
          <ac:picMkLst>
            <pc:docMk/>
            <pc:sldMk cId="355783802" sldId="258"/>
            <ac:picMk id="10" creationId="{218D7DD0-110F-43F3-A7E4-B51873CBF107}"/>
          </ac:picMkLst>
        </pc:picChg>
        <pc:picChg chg="add del">
          <ac:chgData name="Omer Norman" userId="afaff25a-926f-45b1-a806-4c703aa6b78b" providerId="ADAL" clId="{B7A7D04E-B746-405D-9E2D-698A41D7412C}" dt="2023-05-17T13:29:42.068" v="3820"/>
          <ac:picMkLst>
            <pc:docMk/>
            <pc:sldMk cId="355783802" sldId="258"/>
            <ac:picMk id="17" creationId="{BE9CCFFE-A385-4D35-8504-960F050EF7F8}"/>
          </ac:picMkLst>
        </pc:picChg>
        <pc:picChg chg="add del">
          <ac:chgData name="Omer Norman" userId="afaff25a-926f-45b1-a806-4c703aa6b78b" providerId="ADAL" clId="{B7A7D04E-B746-405D-9E2D-698A41D7412C}" dt="2023-05-17T13:10:18.829" v="3540" actId="26606"/>
          <ac:picMkLst>
            <pc:docMk/>
            <pc:sldMk cId="355783802" sldId="258"/>
            <ac:picMk id="18" creationId="{522BA091-022A-4EB4-BBA0-0309BF5F9190}"/>
          </ac:picMkLst>
        </pc:picChg>
        <pc:picChg chg="add del">
          <ac:chgData name="Omer Norman" userId="afaff25a-926f-45b1-a806-4c703aa6b78b" providerId="ADAL" clId="{B7A7D04E-B746-405D-9E2D-698A41D7412C}" dt="2023-05-17T13:29:42.068" v="3820"/>
          <ac:picMkLst>
            <pc:docMk/>
            <pc:sldMk cId="355783802" sldId="258"/>
            <ac:picMk id="19" creationId="{1AD41804-3572-46FD-8124-D3079B642712}"/>
          </ac:picMkLst>
        </pc:picChg>
        <pc:picChg chg="add del">
          <ac:chgData name="Omer Norman" userId="afaff25a-926f-45b1-a806-4c703aa6b78b" providerId="ADAL" clId="{B7A7D04E-B746-405D-9E2D-698A41D7412C}" dt="2023-05-17T13:10:20.454" v="3542" actId="26606"/>
          <ac:picMkLst>
            <pc:docMk/>
            <pc:sldMk cId="355783802" sldId="258"/>
            <ac:picMk id="20" creationId="{9A0F0AC6-A89F-416B-9FA4-48E664065E73}"/>
          </ac:picMkLst>
        </pc:picChg>
        <pc:picChg chg="add del">
          <ac:chgData name="Omer Norman" userId="afaff25a-926f-45b1-a806-4c703aa6b78b" providerId="ADAL" clId="{B7A7D04E-B746-405D-9E2D-698A41D7412C}" dt="2023-05-17T13:10:20.454" v="3542" actId="26606"/>
          <ac:picMkLst>
            <pc:docMk/>
            <pc:sldMk cId="355783802" sldId="258"/>
            <ac:picMk id="21" creationId="{218D7DD0-110F-43F3-A7E4-B51873CBF107}"/>
          </ac:picMkLst>
        </pc:picChg>
        <pc:picChg chg="add del">
          <ac:chgData name="Omer Norman" userId="afaff25a-926f-45b1-a806-4c703aa6b78b" providerId="ADAL" clId="{B7A7D04E-B746-405D-9E2D-698A41D7412C}" dt="2023-05-17T13:10:20.454" v="3542" actId="26606"/>
          <ac:picMkLst>
            <pc:docMk/>
            <pc:sldMk cId="355783802" sldId="258"/>
            <ac:picMk id="24" creationId="{A70DF37D-86A3-45DB-B1C1-580462D4BB6D}"/>
          </ac:picMkLst>
        </pc:picChg>
        <pc:picChg chg="add del">
          <ac:chgData name="Omer Norman" userId="afaff25a-926f-45b1-a806-4c703aa6b78b" providerId="ADAL" clId="{B7A7D04E-B746-405D-9E2D-698A41D7412C}" dt="2023-05-17T13:29:42.068" v="3820"/>
          <ac:picMkLst>
            <pc:docMk/>
            <pc:sldMk cId="355783802" sldId="258"/>
            <ac:picMk id="25" creationId="{5316A1D8-3445-4B94-B595-2285C05EEEBE}"/>
          </ac:picMkLst>
        </pc:picChg>
        <pc:picChg chg="add del">
          <ac:chgData name="Omer Norman" userId="afaff25a-926f-45b1-a806-4c703aa6b78b" providerId="ADAL" clId="{B7A7D04E-B746-405D-9E2D-698A41D7412C}" dt="2023-05-17T13:10:21.131" v="3544" actId="26606"/>
          <ac:picMkLst>
            <pc:docMk/>
            <pc:sldMk cId="355783802" sldId="258"/>
            <ac:picMk id="26" creationId="{9A0F0AC6-A89F-416B-9FA4-48E664065E73}"/>
          </ac:picMkLst>
        </pc:picChg>
        <pc:picChg chg="add del">
          <ac:chgData name="Omer Norman" userId="afaff25a-926f-45b1-a806-4c703aa6b78b" providerId="ADAL" clId="{B7A7D04E-B746-405D-9E2D-698A41D7412C}" dt="2023-05-17T13:10:21.131" v="3544" actId="26606"/>
          <ac:picMkLst>
            <pc:docMk/>
            <pc:sldMk cId="355783802" sldId="258"/>
            <ac:picMk id="27" creationId="{218D7DD0-110F-43F3-A7E4-B51873CBF107}"/>
          </ac:picMkLst>
        </pc:picChg>
        <pc:picChg chg="add del">
          <ac:chgData name="Omer Norman" userId="afaff25a-926f-45b1-a806-4c703aa6b78b" providerId="ADAL" clId="{B7A7D04E-B746-405D-9E2D-698A41D7412C}" dt="2023-05-17T13:10:21.131" v="3544" actId="26606"/>
          <ac:picMkLst>
            <pc:docMk/>
            <pc:sldMk cId="355783802" sldId="258"/>
            <ac:picMk id="30" creationId="{7BB94C57-FDF3-45A3-9D1F-904523D795D4}"/>
          </ac:picMkLst>
        </pc:picChg>
        <pc:picChg chg="add del">
          <ac:chgData name="Omer Norman" userId="afaff25a-926f-45b1-a806-4c703aa6b78b" providerId="ADAL" clId="{B7A7D04E-B746-405D-9E2D-698A41D7412C}" dt="2023-05-17T13:10:21.131" v="3544" actId="26606"/>
          <ac:picMkLst>
            <pc:docMk/>
            <pc:sldMk cId="355783802" sldId="258"/>
            <ac:picMk id="31" creationId="{6AEBDF1A-221A-4497-BBA9-57A70D161510}"/>
          </ac:picMkLst>
        </pc:picChg>
        <pc:picChg chg="add del">
          <ac:chgData name="Omer Norman" userId="afaff25a-926f-45b1-a806-4c703aa6b78b" providerId="ADAL" clId="{B7A7D04E-B746-405D-9E2D-698A41D7412C}" dt="2023-05-17T13:29:42.068" v="3820"/>
          <ac:picMkLst>
            <pc:docMk/>
            <pc:sldMk cId="355783802" sldId="258"/>
            <ac:picMk id="32" creationId="{2FA7483C-C90B-453F-AB53-60D8FDE6D3F6}"/>
          </ac:picMkLst>
        </pc:picChg>
        <pc:picChg chg="add del">
          <ac:chgData name="Omer Norman" userId="afaff25a-926f-45b1-a806-4c703aa6b78b" providerId="ADAL" clId="{B7A7D04E-B746-405D-9E2D-698A41D7412C}" dt="2023-05-17T13:10:43.360" v="3554" actId="26606"/>
          <ac:picMkLst>
            <pc:docMk/>
            <pc:sldMk cId="355783802" sldId="258"/>
            <ac:picMk id="33" creationId="{9A0F0AC6-A89F-416B-9FA4-48E664065E73}"/>
          </ac:picMkLst>
        </pc:picChg>
        <pc:picChg chg="add del">
          <ac:chgData name="Omer Norman" userId="afaff25a-926f-45b1-a806-4c703aa6b78b" providerId="ADAL" clId="{B7A7D04E-B746-405D-9E2D-698A41D7412C}" dt="2023-05-17T13:10:43.360" v="3554" actId="26606"/>
          <ac:picMkLst>
            <pc:docMk/>
            <pc:sldMk cId="355783802" sldId="258"/>
            <ac:picMk id="34" creationId="{218D7DD0-110F-43F3-A7E4-B51873CBF107}"/>
          </ac:picMkLst>
        </pc:picChg>
        <pc:picChg chg="add del">
          <ac:chgData name="Omer Norman" userId="afaff25a-926f-45b1-a806-4c703aa6b78b" providerId="ADAL" clId="{B7A7D04E-B746-405D-9E2D-698A41D7412C}" dt="2023-05-17T13:10:43.360" v="3554" actId="26606"/>
          <ac:picMkLst>
            <pc:docMk/>
            <pc:sldMk cId="355783802" sldId="258"/>
            <ac:picMk id="36" creationId="{48D9C176-456B-4F71-AB87-9D14B8B3D1C1}"/>
          </ac:picMkLst>
        </pc:picChg>
        <pc:picChg chg="add del">
          <ac:chgData name="Omer Norman" userId="afaff25a-926f-45b1-a806-4c703aa6b78b" providerId="ADAL" clId="{B7A7D04E-B746-405D-9E2D-698A41D7412C}" dt="2023-05-17T13:10:43.360" v="3554" actId="26606"/>
          <ac:picMkLst>
            <pc:docMk/>
            <pc:sldMk cId="355783802" sldId="258"/>
            <ac:picMk id="37" creationId="{CFF97C55-868F-4FDD-BD3C-D2F191796F43}"/>
          </ac:picMkLst>
        </pc:picChg>
        <pc:picChg chg="add del">
          <ac:chgData name="Omer Norman" userId="afaff25a-926f-45b1-a806-4c703aa6b78b" providerId="ADAL" clId="{B7A7D04E-B746-405D-9E2D-698A41D7412C}" dt="2023-05-17T13:10:43.360" v="3554" actId="26606"/>
          <ac:picMkLst>
            <pc:docMk/>
            <pc:sldMk cId="355783802" sldId="258"/>
            <ac:picMk id="38" creationId="{69722FB9-EA01-42A6-96B2-185F5CC120DF}"/>
          </ac:picMkLst>
        </pc:picChg>
        <pc:picChg chg="add del">
          <ac:chgData name="Omer Norman" userId="afaff25a-926f-45b1-a806-4c703aa6b78b" providerId="ADAL" clId="{B7A7D04E-B746-405D-9E2D-698A41D7412C}" dt="2023-05-17T13:10:43.360" v="3554" actId="26606"/>
          <ac:picMkLst>
            <pc:docMk/>
            <pc:sldMk cId="355783802" sldId="258"/>
            <ac:picMk id="39" creationId="{D2B4E49C-E7B4-4F6A-8B93-646A0E241191}"/>
          </ac:picMkLst>
        </pc:picChg>
        <pc:picChg chg="add del">
          <ac:chgData name="Omer Norman" userId="afaff25a-926f-45b1-a806-4c703aa6b78b" providerId="ADAL" clId="{B7A7D04E-B746-405D-9E2D-698A41D7412C}" dt="2023-05-17T13:10:43.360" v="3554" actId="26606"/>
          <ac:picMkLst>
            <pc:docMk/>
            <pc:sldMk cId="355783802" sldId="258"/>
            <ac:picMk id="40" creationId="{46528FBF-1727-4546-8131-BA22ED8B5497}"/>
          </ac:picMkLst>
        </pc:picChg>
      </pc:sldChg>
      <pc:sldChg chg="addSp delSp modSp mod setBg">
        <pc:chgData name="Omer Norman" userId="afaff25a-926f-45b1-a806-4c703aa6b78b" providerId="ADAL" clId="{B7A7D04E-B746-405D-9E2D-698A41D7412C}" dt="2023-05-17T13:27:47.020" v="3782"/>
        <pc:sldMkLst>
          <pc:docMk/>
          <pc:sldMk cId="3243361760" sldId="259"/>
        </pc:sldMkLst>
        <pc:spChg chg="mod">
          <ac:chgData name="Omer Norman" userId="afaff25a-926f-45b1-a806-4c703aa6b78b" providerId="ADAL" clId="{B7A7D04E-B746-405D-9E2D-698A41D7412C}" dt="2023-05-17T13:03:10.501" v="3415" actId="1076"/>
          <ac:spMkLst>
            <pc:docMk/>
            <pc:sldMk cId="3243361760" sldId="259"/>
            <ac:spMk id="2" creationId="{20A0A1B5-68AC-43F3-ACC3-D93C7B0FDB81}"/>
          </ac:spMkLst>
        </pc:spChg>
        <pc:spChg chg="mod">
          <ac:chgData name="Omer Norman" userId="afaff25a-926f-45b1-a806-4c703aa6b78b" providerId="ADAL" clId="{B7A7D04E-B746-405D-9E2D-698A41D7412C}" dt="2023-05-17T13:02:56.638" v="3413" actId="1076"/>
          <ac:spMkLst>
            <pc:docMk/>
            <pc:sldMk cId="3243361760" sldId="259"/>
            <ac:spMk id="4" creationId="{F2BB7539-5900-4869-A5AD-D0E43A1C34A6}"/>
          </ac:spMkLst>
        </pc:spChg>
        <pc:spChg chg="add del mod">
          <ac:chgData name="Omer Norman" userId="afaff25a-926f-45b1-a806-4c703aa6b78b" providerId="ADAL" clId="{B7A7D04E-B746-405D-9E2D-698A41D7412C}" dt="2023-05-17T12:20:33.347" v="2319" actId="478"/>
          <ac:spMkLst>
            <pc:docMk/>
            <pc:sldMk cId="3243361760" sldId="259"/>
            <ac:spMk id="5" creationId="{17C02766-8FF9-CBCF-66C2-1EAB4BB09616}"/>
          </ac:spMkLst>
        </pc:spChg>
        <pc:spChg chg="del mod">
          <ac:chgData name="Omer Norman" userId="afaff25a-926f-45b1-a806-4c703aa6b78b" providerId="ADAL" clId="{B7A7D04E-B746-405D-9E2D-698A41D7412C}" dt="2023-05-17T12:20:29.181" v="2317" actId="478"/>
          <ac:spMkLst>
            <pc:docMk/>
            <pc:sldMk cId="3243361760" sldId="259"/>
            <ac:spMk id="6" creationId="{46709A1C-0304-4754-825C-E513F2167D97}"/>
          </ac:spMkLst>
        </pc:spChg>
        <pc:spChg chg="add mod">
          <ac:chgData name="Omer Norman" userId="afaff25a-926f-45b1-a806-4c703aa6b78b" providerId="ADAL" clId="{B7A7D04E-B746-405D-9E2D-698A41D7412C}" dt="2023-05-17T13:02:27.886" v="3405" actId="14100"/>
          <ac:spMkLst>
            <pc:docMk/>
            <pc:sldMk cId="3243361760" sldId="259"/>
            <ac:spMk id="7" creationId="{C1FA1CF0-FE1A-3216-F1E8-5C2ABA0DEE8B}"/>
          </ac:spMkLst>
        </pc:spChg>
        <pc:spChg chg="add del">
          <ac:chgData name="Omer Norman" userId="afaff25a-926f-45b1-a806-4c703aa6b78b" providerId="ADAL" clId="{B7A7D04E-B746-405D-9E2D-698A41D7412C}" dt="2023-05-17T12:50:35.068" v="3022" actId="478"/>
          <ac:spMkLst>
            <pc:docMk/>
            <pc:sldMk cId="3243361760" sldId="259"/>
            <ac:spMk id="9" creationId="{EF3598CA-BF10-DCB7-9DEA-F839B4700D56}"/>
          </ac:spMkLst>
        </pc:spChg>
        <pc:spChg chg="add mod">
          <ac:chgData name="Omer Norman" userId="afaff25a-926f-45b1-a806-4c703aa6b78b" providerId="ADAL" clId="{B7A7D04E-B746-405D-9E2D-698A41D7412C}" dt="2023-05-17T12:53:12.727" v="3112"/>
          <ac:spMkLst>
            <pc:docMk/>
            <pc:sldMk cId="3243361760" sldId="259"/>
            <ac:spMk id="11" creationId="{2823A7B6-4F19-D77B-C285-F9AC11E1FFB7}"/>
          </ac:spMkLst>
        </pc:spChg>
        <pc:spChg chg="add mod">
          <ac:chgData name="Omer Norman" userId="afaff25a-926f-45b1-a806-4c703aa6b78b" providerId="ADAL" clId="{B7A7D04E-B746-405D-9E2D-698A41D7412C}" dt="2023-05-17T12:51:06.725" v="3036" actId="1076"/>
          <ac:spMkLst>
            <pc:docMk/>
            <pc:sldMk cId="3243361760" sldId="259"/>
            <ac:spMk id="12" creationId="{8B0343E3-B6A8-0244-A005-CB3E243418E8}"/>
          </ac:spMkLst>
        </pc:spChg>
        <pc:spChg chg="add mod">
          <ac:chgData name="Omer Norman" userId="afaff25a-926f-45b1-a806-4c703aa6b78b" providerId="ADAL" clId="{B7A7D04E-B746-405D-9E2D-698A41D7412C}" dt="2023-05-17T13:02:46.341" v="3411" actId="1076"/>
          <ac:spMkLst>
            <pc:docMk/>
            <pc:sldMk cId="3243361760" sldId="259"/>
            <ac:spMk id="13" creationId="{FDD5F87C-719C-C47B-3ED4-F86C0EDEDEFB}"/>
          </ac:spMkLst>
        </pc:spChg>
        <pc:spChg chg="add mod">
          <ac:chgData name="Omer Norman" userId="afaff25a-926f-45b1-a806-4c703aa6b78b" providerId="ADAL" clId="{B7A7D04E-B746-405D-9E2D-698A41D7412C}" dt="2023-05-17T12:54:38.318" v="3192" actId="14100"/>
          <ac:spMkLst>
            <pc:docMk/>
            <pc:sldMk cId="3243361760" sldId="259"/>
            <ac:spMk id="14" creationId="{18B252EB-F57F-9D1C-1EE0-D2D05B66CAE1}"/>
          </ac:spMkLst>
        </pc:spChg>
        <pc:spChg chg="add mod">
          <ac:chgData name="Omer Norman" userId="afaff25a-926f-45b1-a806-4c703aa6b78b" providerId="ADAL" clId="{B7A7D04E-B746-405D-9E2D-698A41D7412C}" dt="2023-05-17T12:52:05.845" v="3059" actId="1076"/>
          <ac:spMkLst>
            <pc:docMk/>
            <pc:sldMk cId="3243361760" sldId="259"/>
            <ac:spMk id="15" creationId="{A80E293A-CC28-D40D-9E0B-F4DE10A62580}"/>
          </ac:spMkLst>
        </pc:spChg>
        <pc:spChg chg="add mod">
          <ac:chgData name="Omer Norman" userId="afaff25a-926f-45b1-a806-4c703aa6b78b" providerId="ADAL" clId="{B7A7D04E-B746-405D-9E2D-698A41D7412C}" dt="2023-05-17T12:52:03.735" v="3058" actId="1076"/>
          <ac:spMkLst>
            <pc:docMk/>
            <pc:sldMk cId="3243361760" sldId="259"/>
            <ac:spMk id="16" creationId="{8EC687D2-C8F1-1489-55C1-C1908C8B8DAD}"/>
          </ac:spMkLst>
        </pc:spChg>
        <pc:spChg chg="add mod">
          <ac:chgData name="Omer Norman" userId="afaff25a-926f-45b1-a806-4c703aa6b78b" providerId="ADAL" clId="{B7A7D04E-B746-405D-9E2D-698A41D7412C}" dt="2023-05-17T13:01:06.862" v="3359" actId="14100"/>
          <ac:spMkLst>
            <pc:docMk/>
            <pc:sldMk cId="3243361760" sldId="259"/>
            <ac:spMk id="17" creationId="{1A4A56F9-E486-A284-D07D-65DFECEE5147}"/>
          </ac:spMkLst>
        </pc:spChg>
        <pc:spChg chg="add mod">
          <ac:chgData name="Omer Norman" userId="afaff25a-926f-45b1-a806-4c703aa6b78b" providerId="ADAL" clId="{B7A7D04E-B746-405D-9E2D-698A41D7412C}" dt="2023-05-17T13:11:42.005" v="3560" actId="1076"/>
          <ac:spMkLst>
            <pc:docMk/>
            <pc:sldMk cId="3243361760" sldId="259"/>
            <ac:spMk id="18" creationId="{13A062B5-D1E0-7B29-3953-BE2082DD00A0}"/>
          </ac:spMkLst>
        </pc:spChg>
        <pc:spChg chg="add mod">
          <ac:chgData name="Omer Norman" userId="afaff25a-926f-45b1-a806-4c703aa6b78b" providerId="ADAL" clId="{B7A7D04E-B746-405D-9E2D-698A41D7412C}" dt="2023-05-17T12:52:01.158" v="3057" actId="1076"/>
          <ac:spMkLst>
            <pc:docMk/>
            <pc:sldMk cId="3243361760" sldId="259"/>
            <ac:spMk id="19" creationId="{D005926B-CBB2-55E4-9DC2-62BB7ACCC2BF}"/>
          </ac:spMkLst>
        </pc:spChg>
        <pc:spChg chg="add mod">
          <ac:chgData name="Omer Norman" userId="afaff25a-926f-45b1-a806-4c703aa6b78b" providerId="ADAL" clId="{B7A7D04E-B746-405D-9E2D-698A41D7412C}" dt="2023-05-17T13:02:31.877" v="3406" actId="1076"/>
          <ac:spMkLst>
            <pc:docMk/>
            <pc:sldMk cId="3243361760" sldId="259"/>
            <ac:spMk id="20" creationId="{6697CDED-EA7C-DE85-6B8E-B3E9483784B0}"/>
          </ac:spMkLst>
        </pc:spChg>
        <pc:spChg chg="add mod">
          <ac:chgData name="Omer Norman" userId="afaff25a-926f-45b1-a806-4c703aa6b78b" providerId="ADAL" clId="{B7A7D04E-B746-405D-9E2D-698A41D7412C}" dt="2023-05-17T12:53:30.118" v="3127" actId="207"/>
          <ac:spMkLst>
            <pc:docMk/>
            <pc:sldMk cId="3243361760" sldId="259"/>
            <ac:spMk id="21" creationId="{6974D28F-AFF4-CB81-0BDD-33FCA9C9E3CE}"/>
          </ac:spMkLst>
        </pc:spChg>
        <pc:spChg chg="add mod">
          <ac:chgData name="Omer Norman" userId="afaff25a-926f-45b1-a806-4c703aa6b78b" providerId="ADAL" clId="{B7A7D04E-B746-405D-9E2D-698A41D7412C}" dt="2023-05-17T12:54:43.925" v="3194" actId="1076"/>
          <ac:spMkLst>
            <pc:docMk/>
            <pc:sldMk cId="3243361760" sldId="259"/>
            <ac:spMk id="22" creationId="{548F38AC-8400-E916-AAC4-48F6DF29C588}"/>
          </ac:spMkLst>
        </pc:spChg>
        <pc:spChg chg="add mod">
          <ac:chgData name="Omer Norman" userId="afaff25a-926f-45b1-a806-4c703aa6b78b" providerId="ADAL" clId="{B7A7D04E-B746-405D-9E2D-698A41D7412C}" dt="2023-05-17T12:54:58.118" v="3212" actId="1076"/>
          <ac:spMkLst>
            <pc:docMk/>
            <pc:sldMk cId="3243361760" sldId="259"/>
            <ac:spMk id="23" creationId="{9C7015CF-AA5A-1EF0-D8A6-66F93E229267}"/>
          </ac:spMkLst>
        </pc:spChg>
        <pc:spChg chg="add mod">
          <ac:chgData name="Omer Norman" userId="afaff25a-926f-45b1-a806-4c703aa6b78b" providerId="ADAL" clId="{B7A7D04E-B746-405D-9E2D-698A41D7412C}" dt="2023-05-17T13:02:36.653" v="3407" actId="1076"/>
          <ac:spMkLst>
            <pc:docMk/>
            <pc:sldMk cId="3243361760" sldId="259"/>
            <ac:spMk id="24" creationId="{7D732EA2-E257-14C2-53A2-50E21A6B1148}"/>
          </ac:spMkLst>
        </pc:spChg>
        <pc:spChg chg="add mod">
          <ac:chgData name="Omer Norman" userId="afaff25a-926f-45b1-a806-4c703aa6b78b" providerId="ADAL" clId="{B7A7D04E-B746-405D-9E2D-698A41D7412C}" dt="2023-05-17T13:11:35.177" v="3558" actId="14100"/>
          <ac:spMkLst>
            <pc:docMk/>
            <pc:sldMk cId="3243361760" sldId="259"/>
            <ac:spMk id="25" creationId="{FF3D28F7-2558-9A9D-D748-40CCD0DAEE84}"/>
          </ac:spMkLst>
        </pc:spChg>
        <pc:spChg chg="add mod">
          <ac:chgData name="Omer Norman" userId="afaff25a-926f-45b1-a806-4c703aa6b78b" providerId="ADAL" clId="{B7A7D04E-B746-405D-9E2D-698A41D7412C}" dt="2023-05-17T12:55:51.141" v="3245" actId="1076"/>
          <ac:spMkLst>
            <pc:docMk/>
            <pc:sldMk cId="3243361760" sldId="259"/>
            <ac:spMk id="26" creationId="{B746DE3D-1DC4-432D-61F4-6C4AE4E0F6BF}"/>
          </ac:spMkLst>
        </pc:spChg>
        <pc:spChg chg="add mod">
          <ac:chgData name="Omer Norman" userId="afaff25a-926f-45b1-a806-4c703aa6b78b" providerId="ADAL" clId="{B7A7D04E-B746-405D-9E2D-698A41D7412C}" dt="2023-05-17T12:55:30.869" v="3231" actId="1076"/>
          <ac:spMkLst>
            <pc:docMk/>
            <pc:sldMk cId="3243361760" sldId="259"/>
            <ac:spMk id="27" creationId="{341BA6C1-3777-6EC6-8A07-A9E162717ECD}"/>
          </ac:spMkLst>
        </pc:spChg>
        <pc:spChg chg="add mod">
          <ac:chgData name="Omer Norman" userId="afaff25a-926f-45b1-a806-4c703aa6b78b" providerId="ADAL" clId="{B7A7D04E-B746-405D-9E2D-698A41D7412C}" dt="2023-05-17T12:55:07.885" v="3216" actId="14100"/>
          <ac:spMkLst>
            <pc:docMk/>
            <pc:sldMk cId="3243361760" sldId="259"/>
            <ac:spMk id="28" creationId="{853E6215-5FDE-0AFD-04D7-2D37D8E30DD8}"/>
          </ac:spMkLst>
        </pc:spChg>
        <pc:spChg chg="add mod">
          <ac:chgData name="Omer Norman" userId="afaff25a-926f-45b1-a806-4c703aa6b78b" providerId="ADAL" clId="{B7A7D04E-B746-405D-9E2D-698A41D7412C}" dt="2023-05-17T12:56:38.661" v="3269" actId="1076"/>
          <ac:spMkLst>
            <pc:docMk/>
            <pc:sldMk cId="3243361760" sldId="259"/>
            <ac:spMk id="29" creationId="{8C355897-1651-A957-FB91-1B660A59AE0E}"/>
          </ac:spMkLst>
        </pc:spChg>
        <pc:picChg chg="del mod">
          <ac:chgData name="Omer Norman" userId="afaff25a-926f-45b1-a806-4c703aa6b78b" providerId="ADAL" clId="{B7A7D04E-B746-405D-9E2D-698A41D7412C}" dt="2023-05-17T13:02:51.050" v="3412" actId="478"/>
          <ac:picMkLst>
            <pc:docMk/>
            <pc:sldMk cId="3243361760" sldId="259"/>
            <ac:picMk id="8" creationId="{140D3CE9-04F2-4574-B759-DAFD837B2438}"/>
          </ac:picMkLst>
        </pc:picChg>
        <pc:picChg chg="del mod">
          <ac:chgData name="Omer Norman" userId="afaff25a-926f-45b1-a806-4c703aa6b78b" providerId="ADAL" clId="{B7A7D04E-B746-405D-9E2D-698A41D7412C}" dt="2023-05-17T12:20:27.538" v="2314" actId="478"/>
          <ac:picMkLst>
            <pc:docMk/>
            <pc:sldMk cId="3243361760" sldId="259"/>
            <ac:picMk id="10" creationId="{2D96F15B-500E-4F7E-BA07-D7F428D45B66}"/>
          </ac:picMkLst>
        </pc:picChg>
        <pc:cxnChg chg="add del mod">
          <ac:chgData name="Omer Norman" userId="afaff25a-926f-45b1-a806-4c703aa6b78b" providerId="ADAL" clId="{B7A7D04E-B746-405D-9E2D-698A41D7412C}" dt="2023-05-17T12:58:19.373" v="3277" actId="478"/>
          <ac:cxnSpMkLst>
            <pc:docMk/>
            <pc:sldMk cId="3243361760" sldId="259"/>
            <ac:cxnSpMk id="31" creationId="{4CFB9C5A-8954-3848-9785-C0BD5814DF60}"/>
          </ac:cxnSpMkLst>
        </pc:cxnChg>
        <pc:cxnChg chg="add mod">
          <ac:chgData name="Omer Norman" userId="afaff25a-926f-45b1-a806-4c703aa6b78b" providerId="ADAL" clId="{B7A7D04E-B746-405D-9E2D-698A41D7412C}" dt="2023-05-17T12:58:27.893" v="3280" actId="1076"/>
          <ac:cxnSpMkLst>
            <pc:docMk/>
            <pc:sldMk cId="3243361760" sldId="259"/>
            <ac:cxnSpMk id="33" creationId="{85B3CCAE-95C6-80E2-2BAD-75E4E8061E41}"/>
          </ac:cxnSpMkLst>
        </pc:cxnChg>
        <pc:cxnChg chg="add mod">
          <ac:chgData name="Omer Norman" userId="afaff25a-926f-45b1-a806-4c703aa6b78b" providerId="ADAL" clId="{B7A7D04E-B746-405D-9E2D-698A41D7412C}" dt="2023-05-17T12:58:32.334" v="3282" actId="1076"/>
          <ac:cxnSpMkLst>
            <pc:docMk/>
            <pc:sldMk cId="3243361760" sldId="259"/>
            <ac:cxnSpMk id="36" creationId="{979389E0-6156-A39D-FAEF-0C7060099155}"/>
          </ac:cxnSpMkLst>
        </pc:cxnChg>
        <pc:cxnChg chg="add mod">
          <ac:chgData name="Omer Norman" userId="afaff25a-926f-45b1-a806-4c703aa6b78b" providerId="ADAL" clId="{B7A7D04E-B746-405D-9E2D-698A41D7412C}" dt="2023-05-17T12:58:35.182" v="3284" actId="1076"/>
          <ac:cxnSpMkLst>
            <pc:docMk/>
            <pc:sldMk cId="3243361760" sldId="259"/>
            <ac:cxnSpMk id="37" creationId="{2547E942-106E-A94C-F3B9-029D11A4B768}"/>
          </ac:cxnSpMkLst>
        </pc:cxnChg>
        <pc:cxnChg chg="add mod">
          <ac:chgData name="Omer Norman" userId="afaff25a-926f-45b1-a806-4c703aa6b78b" providerId="ADAL" clId="{B7A7D04E-B746-405D-9E2D-698A41D7412C}" dt="2023-05-17T12:58:42.142" v="3287" actId="14100"/>
          <ac:cxnSpMkLst>
            <pc:docMk/>
            <pc:sldMk cId="3243361760" sldId="259"/>
            <ac:cxnSpMk id="38" creationId="{37D671FD-9318-735D-3C15-65B509B7AB35}"/>
          </ac:cxnSpMkLst>
        </pc:cxnChg>
        <pc:cxnChg chg="add mod">
          <ac:chgData name="Omer Norman" userId="afaff25a-926f-45b1-a806-4c703aa6b78b" providerId="ADAL" clId="{B7A7D04E-B746-405D-9E2D-698A41D7412C}" dt="2023-05-17T12:58:50.493" v="3290" actId="14100"/>
          <ac:cxnSpMkLst>
            <pc:docMk/>
            <pc:sldMk cId="3243361760" sldId="259"/>
            <ac:cxnSpMk id="40" creationId="{8B6EA7C6-BEB1-7102-AACC-C84C25305C28}"/>
          </ac:cxnSpMkLst>
        </pc:cxnChg>
        <pc:cxnChg chg="add mod">
          <ac:chgData name="Omer Norman" userId="afaff25a-926f-45b1-a806-4c703aa6b78b" providerId="ADAL" clId="{B7A7D04E-B746-405D-9E2D-698A41D7412C}" dt="2023-05-17T12:58:59.317" v="3293" actId="14100"/>
          <ac:cxnSpMkLst>
            <pc:docMk/>
            <pc:sldMk cId="3243361760" sldId="259"/>
            <ac:cxnSpMk id="42" creationId="{6359ED8E-3BDC-57AF-3C65-915C199D4A3A}"/>
          </ac:cxnSpMkLst>
        </pc:cxnChg>
        <pc:cxnChg chg="add mod">
          <ac:chgData name="Omer Norman" userId="afaff25a-926f-45b1-a806-4c703aa6b78b" providerId="ADAL" clId="{B7A7D04E-B746-405D-9E2D-698A41D7412C}" dt="2023-05-17T12:59:13.469" v="3295" actId="14100"/>
          <ac:cxnSpMkLst>
            <pc:docMk/>
            <pc:sldMk cId="3243361760" sldId="259"/>
            <ac:cxnSpMk id="45" creationId="{00BCD452-BF72-0BE8-F761-AA525B1AD7F7}"/>
          </ac:cxnSpMkLst>
        </pc:cxnChg>
        <pc:cxnChg chg="add mod">
          <ac:chgData name="Omer Norman" userId="afaff25a-926f-45b1-a806-4c703aa6b78b" providerId="ADAL" clId="{B7A7D04E-B746-405D-9E2D-698A41D7412C}" dt="2023-05-17T12:59:41.176" v="3306" actId="1076"/>
          <ac:cxnSpMkLst>
            <pc:docMk/>
            <pc:sldMk cId="3243361760" sldId="259"/>
            <ac:cxnSpMk id="47" creationId="{E50BD4BC-52FE-B033-7724-DD7AA2F410FC}"/>
          </ac:cxnSpMkLst>
        </pc:cxnChg>
        <pc:cxnChg chg="add mod">
          <ac:chgData name="Omer Norman" userId="afaff25a-926f-45b1-a806-4c703aa6b78b" providerId="ADAL" clId="{B7A7D04E-B746-405D-9E2D-698A41D7412C}" dt="2023-05-17T12:59:53.389" v="3309" actId="14100"/>
          <ac:cxnSpMkLst>
            <pc:docMk/>
            <pc:sldMk cId="3243361760" sldId="259"/>
            <ac:cxnSpMk id="52" creationId="{4F881C3C-6099-34F6-39D0-F5E9C7764BA3}"/>
          </ac:cxnSpMkLst>
        </pc:cxnChg>
        <pc:cxnChg chg="add mod">
          <ac:chgData name="Omer Norman" userId="afaff25a-926f-45b1-a806-4c703aa6b78b" providerId="ADAL" clId="{B7A7D04E-B746-405D-9E2D-698A41D7412C}" dt="2023-05-17T13:00:05.165" v="3312" actId="14100"/>
          <ac:cxnSpMkLst>
            <pc:docMk/>
            <pc:sldMk cId="3243361760" sldId="259"/>
            <ac:cxnSpMk id="55" creationId="{5F7CC765-F509-1B9F-6415-6396BDE0992E}"/>
          </ac:cxnSpMkLst>
        </pc:cxnChg>
        <pc:cxnChg chg="add mod">
          <ac:chgData name="Omer Norman" userId="afaff25a-926f-45b1-a806-4c703aa6b78b" providerId="ADAL" clId="{B7A7D04E-B746-405D-9E2D-698A41D7412C}" dt="2023-05-17T13:01:06.862" v="3359" actId="14100"/>
          <ac:cxnSpMkLst>
            <pc:docMk/>
            <pc:sldMk cId="3243361760" sldId="259"/>
            <ac:cxnSpMk id="57" creationId="{EF998D34-C760-1078-EFC7-F98C1C32D8BA}"/>
          </ac:cxnSpMkLst>
        </pc:cxnChg>
      </pc:sldChg>
      <pc:sldChg chg="addSp delSp modSp mod setBg modClrScheme chgLayout">
        <pc:chgData name="Omer Norman" userId="afaff25a-926f-45b1-a806-4c703aa6b78b" providerId="ADAL" clId="{B7A7D04E-B746-405D-9E2D-698A41D7412C}" dt="2023-05-17T13:41:07.415" v="3950" actId="1076"/>
        <pc:sldMkLst>
          <pc:docMk/>
          <pc:sldMk cId="4113596891" sldId="260"/>
        </pc:sldMkLst>
        <pc:spChg chg="mod ord">
          <ac:chgData name="Omer Norman" userId="afaff25a-926f-45b1-a806-4c703aa6b78b" providerId="ADAL" clId="{B7A7D04E-B746-405D-9E2D-698A41D7412C}" dt="2023-05-17T13:41:07.415" v="3950" actId="1076"/>
          <ac:spMkLst>
            <pc:docMk/>
            <pc:sldMk cId="4113596891" sldId="260"/>
            <ac:spMk id="2" creationId="{20A0A1B5-68AC-43F3-ACC3-D93C7B0FDB81}"/>
          </ac:spMkLst>
        </pc:spChg>
        <pc:spChg chg="add del">
          <ac:chgData name="Omer Norman" userId="afaff25a-926f-45b1-a806-4c703aa6b78b" providerId="ADAL" clId="{B7A7D04E-B746-405D-9E2D-698A41D7412C}" dt="2023-05-17T13:37:56.093" v="3896" actId="11529"/>
          <ac:spMkLst>
            <pc:docMk/>
            <pc:sldMk cId="4113596891" sldId="260"/>
            <ac:spMk id="3" creationId="{0E5AAD30-500C-61DC-C252-C81DC0752058}"/>
          </ac:spMkLst>
        </pc:spChg>
        <pc:spChg chg="add del mod ord">
          <ac:chgData name="Omer Norman" userId="afaff25a-926f-45b1-a806-4c703aa6b78b" providerId="ADAL" clId="{B7A7D04E-B746-405D-9E2D-698A41D7412C}" dt="2023-05-17T13:39:43.600" v="3899" actId="700"/>
          <ac:spMkLst>
            <pc:docMk/>
            <pc:sldMk cId="4113596891" sldId="260"/>
            <ac:spMk id="5" creationId="{94180505-698E-D7CA-750C-229533B00FA1}"/>
          </ac:spMkLst>
        </pc:spChg>
        <pc:spChg chg="add mod">
          <ac:chgData name="Omer Norman" userId="afaff25a-926f-45b1-a806-4c703aa6b78b" providerId="ADAL" clId="{B7A7D04E-B746-405D-9E2D-698A41D7412C}" dt="2023-05-17T12:49:15.989" v="3014" actId="571"/>
          <ac:spMkLst>
            <pc:docMk/>
            <pc:sldMk cId="4113596891" sldId="260"/>
            <ac:spMk id="5" creationId="{B37D2401-6AA0-B530-A36C-4FB7462197DF}"/>
          </ac:spMkLst>
        </pc:spChg>
        <pc:spChg chg="add del mod ord">
          <ac:chgData name="Omer Norman" userId="afaff25a-926f-45b1-a806-4c703aa6b78b" providerId="ADAL" clId="{B7A7D04E-B746-405D-9E2D-698A41D7412C}" dt="2023-05-17T13:39:43.600" v="3899" actId="700"/>
          <ac:spMkLst>
            <pc:docMk/>
            <pc:sldMk cId="4113596891" sldId="260"/>
            <ac:spMk id="6" creationId="{BE627326-B6E4-ED50-5259-3AB3CDA5627C}"/>
          </ac:spMkLst>
        </pc:spChg>
        <pc:spChg chg="mod">
          <ac:chgData name="Omer Norman" userId="afaff25a-926f-45b1-a806-4c703aa6b78b" providerId="ADAL" clId="{B7A7D04E-B746-405D-9E2D-698A41D7412C}" dt="2023-05-17T13:40:23.029" v="3912" actId="1076"/>
          <ac:spMkLst>
            <pc:docMk/>
            <pc:sldMk cId="4113596891" sldId="260"/>
            <ac:spMk id="37" creationId="{7AB715CD-F401-482A-AEFC-B4EFAC03910A}"/>
          </ac:spMkLst>
        </pc:spChg>
        <pc:spChg chg="mod">
          <ac:chgData name="Omer Norman" userId="afaff25a-926f-45b1-a806-4c703aa6b78b" providerId="ADAL" clId="{B7A7D04E-B746-405D-9E2D-698A41D7412C}" dt="2023-05-17T13:40:00.846" v="3902" actId="1076"/>
          <ac:spMkLst>
            <pc:docMk/>
            <pc:sldMk cId="4113596891" sldId="260"/>
            <ac:spMk id="38" creationId="{C98D9598-9DEC-4CA3-83BD-B6BDFE10E12A}"/>
          </ac:spMkLst>
        </pc:spChg>
        <pc:spChg chg="mod">
          <ac:chgData name="Omer Norman" userId="afaff25a-926f-45b1-a806-4c703aa6b78b" providerId="ADAL" clId="{B7A7D04E-B746-405D-9E2D-698A41D7412C}" dt="2023-05-17T13:41:02.223" v="3949" actId="6549"/>
          <ac:spMkLst>
            <pc:docMk/>
            <pc:sldMk cId="4113596891" sldId="260"/>
            <ac:spMk id="51" creationId="{46F3C777-0241-4ECF-8EDC-6E667C82C1A7}"/>
          </ac:spMkLst>
        </pc:spChg>
        <pc:spChg chg="mod">
          <ac:chgData name="Omer Norman" userId="afaff25a-926f-45b1-a806-4c703aa6b78b" providerId="ADAL" clId="{B7A7D04E-B746-405D-9E2D-698A41D7412C}" dt="2023-05-17T13:40:12.830" v="3907" actId="1076"/>
          <ac:spMkLst>
            <pc:docMk/>
            <pc:sldMk cId="4113596891" sldId="260"/>
            <ac:spMk id="71" creationId="{AA04D9DC-E75B-4C20-A6F7-A8EB08CFE5B2}"/>
          </ac:spMkLst>
        </pc:spChg>
        <pc:spChg chg="mod">
          <ac:chgData name="Omer Norman" userId="afaff25a-926f-45b1-a806-4c703aa6b78b" providerId="ADAL" clId="{B7A7D04E-B746-405D-9E2D-698A41D7412C}" dt="2023-05-17T13:40:19.062" v="3910" actId="1076"/>
          <ac:spMkLst>
            <pc:docMk/>
            <pc:sldMk cId="4113596891" sldId="260"/>
            <ac:spMk id="72" creationId="{30672626-F62E-4584-9D9D-496BBAE64795}"/>
          </ac:spMkLst>
        </pc:spChg>
        <pc:spChg chg="mod">
          <ac:chgData name="Omer Norman" userId="afaff25a-926f-45b1-a806-4c703aa6b78b" providerId="ADAL" clId="{B7A7D04E-B746-405D-9E2D-698A41D7412C}" dt="2023-05-17T13:40:38.541" v="3918" actId="1076"/>
          <ac:spMkLst>
            <pc:docMk/>
            <pc:sldMk cId="4113596891" sldId="260"/>
            <ac:spMk id="73" creationId="{C95A04C6-C922-4DCE-8836-8DD5D4249579}"/>
          </ac:spMkLst>
        </pc:spChg>
        <pc:spChg chg="mod">
          <ac:chgData name="Omer Norman" userId="afaff25a-926f-45b1-a806-4c703aa6b78b" providerId="ADAL" clId="{B7A7D04E-B746-405D-9E2D-698A41D7412C}" dt="2023-05-17T13:40:30.197" v="3914" actId="1076"/>
          <ac:spMkLst>
            <pc:docMk/>
            <pc:sldMk cId="4113596891" sldId="260"/>
            <ac:spMk id="79" creationId="{4E045415-F72E-4654-A86B-68D357B700DC}"/>
          </ac:spMkLst>
        </pc:spChg>
        <pc:picChg chg="add mod">
          <ac:chgData name="Omer Norman" userId="afaff25a-926f-45b1-a806-4c703aa6b78b" providerId="ADAL" clId="{B7A7D04E-B746-405D-9E2D-698A41D7412C}" dt="2023-05-17T13:40:41.158" v="3919" actId="1076"/>
          <ac:picMkLst>
            <pc:docMk/>
            <pc:sldMk cId="4113596891" sldId="260"/>
            <ac:picMk id="4" creationId="{250C0170-69DB-1EF6-E6DE-3EF1A30C3F48}"/>
          </ac:picMkLst>
        </pc:picChg>
        <pc:picChg chg="mod">
          <ac:chgData name="Omer Norman" userId="afaff25a-926f-45b1-a806-4c703aa6b78b" providerId="ADAL" clId="{B7A7D04E-B746-405D-9E2D-698A41D7412C}" dt="2023-05-17T13:40:09.245" v="3906" actId="1076"/>
          <ac:picMkLst>
            <pc:docMk/>
            <pc:sldMk cId="4113596891" sldId="260"/>
            <ac:picMk id="13" creationId="{DA9D644C-BA9D-4073-9255-00731070EBF9}"/>
          </ac:picMkLst>
        </pc:picChg>
        <pc:picChg chg="del">
          <ac:chgData name="Omer Norman" userId="afaff25a-926f-45b1-a806-4c703aa6b78b" providerId="ADAL" clId="{B7A7D04E-B746-405D-9E2D-698A41D7412C}" dt="2023-05-17T12:18:25.543" v="2290" actId="478"/>
          <ac:picMkLst>
            <pc:docMk/>
            <pc:sldMk cId="4113596891" sldId="260"/>
            <ac:picMk id="67" creationId="{FEEE79AD-B5F8-4AE1-A84B-AEC5E65E0C7C}"/>
          </ac:picMkLst>
        </pc:picChg>
        <pc:cxnChg chg="mod">
          <ac:chgData name="Omer Norman" userId="afaff25a-926f-45b1-a806-4c703aa6b78b" providerId="ADAL" clId="{B7A7D04E-B746-405D-9E2D-698A41D7412C}" dt="2023-05-17T13:40:16.646" v="3909" actId="1076"/>
          <ac:cxnSpMkLst>
            <pc:docMk/>
            <pc:sldMk cId="4113596891" sldId="260"/>
            <ac:cxnSpMk id="16" creationId="{451273E6-588A-461F-979F-DF010E336DB4}"/>
          </ac:cxnSpMkLst>
        </pc:cxnChg>
        <pc:cxnChg chg="mod">
          <ac:chgData name="Omer Norman" userId="afaff25a-926f-45b1-a806-4c703aa6b78b" providerId="ADAL" clId="{B7A7D04E-B746-405D-9E2D-698A41D7412C}" dt="2023-05-17T13:40:21.149" v="3911" actId="1076"/>
          <ac:cxnSpMkLst>
            <pc:docMk/>
            <pc:sldMk cId="4113596891" sldId="260"/>
            <ac:cxnSpMk id="21" creationId="{05EEFA32-8D24-4BAF-935C-49303E7A19F1}"/>
          </ac:cxnSpMkLst>
        </pc:cxnChg>
        <pc:cxnChg chg="mod">
          <ac:chgData name="Omer Norman" userId="afaff25a-926f-45b1-a806-4c703aa6b78b" providerId="ADAL" clId="{B7A7D04E-B746-405D-9E2D-698A41D7412C}" dt="2023-05-17T13:40:07.430" v="3905" actId="1076"/>
          <ac:cxnSpMkLst>
            <pc:docMk/>
            <pc:sldMk cId="4113596891" sldId="260"/>
            <ac:cxnSpMk id="25" creationId="{0AC79617-197B-42D7-880F-FC885255E529}"/>
          </ac:cxnSpMkLst>
        </pc:cxnChg>
        <pc:cxnChg chg="mod">
          <ac:chgData name="Omer Norman" userId="afaff25a-926f-45b1-a806-4c703aa6b78b" providerId="ADAL" clId="{B7A7D04E-B746-405D-9E2D-698A41D7412C}" dt="2023-05-17T13:40:14.910" v="3908" actId="1076"/>
          <ac:cxnSpMkLst>
            <pc:docMk/>
            <pc:sldMk cId="4113596891" sldId="260"/>
            <ac:cxnSpMk id="39" creationId="{546AFAE2-9AF9-4FFC-AEB7-A3A56E589491}"/>
          </ac:cxnSpMkLst>
        </pc:cxnChg>
        <pc:cxnChg chg="mod">
          <ac:chgData name="Omer Norman" userId="afaff25a-926f-45b1-a806-4c703aa6b78b" providerId="ADAL" clId="{B7A7D04E-B746-405D-9E2D-698A41D7412C}" dt="2023-05-17T13:40:36.502" v="3917" actId="1076"/>
          <ac:cxnSpMkLst>
            <pc:docMk/>
            <pc:sldMk cId="4113596891" sldId="260"/>
            <ac:cxnSpMk id="42" creationId="{320F0560-0D26-4869-B494-5E5C21981704}"/>
          </ac:cxnSpMkLst>
        </pc:cxnChg>
        <pc:cxnChg chg="mod">
          <ac:chgData name="Omer Norman" userId="afaff25a-926f-45b1-a806-4c703aa6b78b" providerId="ADAL" clId="{B7A7D04E-B746-405D-9E2D-698A41D7412C}" dt="2023-05-17T13:40:43.237" v="3920" actId="1076"/>
          <ac:cxnSpMkLst>
            <pc:docMk/>
            <pc:sldMk cId="4113596891" sldId="260"/>
            <ac:cxnSpMk id="49" creationId="{9E8BD2A5-FDAF-4964-B3C1-B3A3EAAB5BB1}"/>
          </ac:cxnSpMkLst>
        </pc:cxnChg>
        <pc:cxnChg chg="mod">
          <ac:chgData name="Omer Norman" userId="afaff25a-926f-45b1-a806-4c703aa6b78b" providerId="ADAL" clId="{B7A7D04E-B746-405D-9E2D-698A41D7412C}" dt="2023-05-17T13:40:32.006" v="3915" actId="1076"/>
          <ac:cxnSpMkLst>
            <pc:docMk/>
            <pc:sldMk cId="4113596891" sldId="260"/>
            <ac:cxnSpMk id="74" creationId="{B52CC591-52EC-4D0C-AEC9-CDFCE1106B85}"/>
          </ac:cxnSpMkLst>
        </pc:cxnChg>
      </pc:sldChg>
      <pc:sldChg chg="addSp delSp modSp mod setBg setClrOvrMap delDesignElem">
        <pc:chgData name="Omer Norman" userId="afaff25a-926f-45b1-a806-4c703aa6b78b" providerId="ADAL" clId="{B7A7D04E-B746-405D-9E2D-698A41D7412C}" dt="2023-05-17T13:29:42.068" v="3820"/>
        <pc:sldMkLst>
          <pc:docMk/>
          <pc:sldMk cId="2876100804" sldId="261"/>
        </pc:sldMkLst>
        <pc:spChg chg="mod">
          <ac:chgData name="Omer Norman" userId="afaff25a-926f-45b1-a806-4c703aa6b78b" providerId="ADAL" clId="{B7A7D04E-B746-405D-9E2D-698A41D7412C}" dt="2023-05-17T13:26:20.174" v="3680" actId="1076"/>
          <ac:spMkLst>
            <pc:docMk/>
            <pc:sldMk cId="2876100804" sldId="261"/>
            <ac:spMk id="2" creationId="{20A0A1B5-68AC-43F3-ACC3-D93C7B0FDB81}"/>
          </ac:spMkLst>
        </pc:spChg>
        <pc:spChg chg="mod">
          <ac:chgData name="Omer Norman" userId="afaff25a-926f-45b1-a806-4c703aa6b78b" providerId="ADAL" clId="{B7A7D04E-B746-405D-9E2D-698A41D7412C}" dt="2023-05-17T13:26:24.230" v="3681" actId="1076"/>
          <ac:spMkLst>
            <pc:docMk/>
            <pc:sldMk cId="2876100804" sldId="261"/>
            <ac:spMk id="3" creationId="{B935F5F6-C728-4B40-8F84-29B3F529E9EB}"/>
          </ac:spMkLst>
        </pc:spChg>
        <pc:spChg chg="add del">
          <ac:chgData name="Omer Norman" userId="afaff25a-926f-45b1-a806-4c703aa6b78b" providerId="ADAL" clId="{B7A7D04E-B746-405D-9E2D-698A41D7412C}" dt="2023-05-17T13:29:42.068" v="3820"/>
          <ac:spMkLst>
            <pc:docMk/>
            <pc:sldMk cId="2876100804" sldId="261"/>
            <ac:spMk id="8" creationId="{864672EB-02A8-48AB-BCFB-00B78DBA6A1E}"/>
          </ac:spMkLst>
        </pc:spChg>
        <pc:spChg chg="add del">
          <ac:chgData name="Omer Norman" userId="afaff25a-926f-45b1-a806-4c703aa6b78b" providerId="ADAL" clId="{B7A7D04E-B746-405D-9E2D-698A41D7412C}" dt="2023-05-17T13:29:42.068" v="3820"/>
          <ac:spMkLst>
            <pc:docMk/>
            <pc:sldMk cId="2876100804" sldId="261"/>
            <ac:spMk id="10" creationId="{7255A803-13A1-44E9-ACA9-889A5CC39BB5}"/>
          </ac:spMkLst>
        </pc:spChg>
        <pc:spChg chg="add del">
          <ac:chgData name="Omer Norman" userId="afaff25a-926f-45b1-a806-4c703aa6b78b" providerId="ADAL" clId="{B7A7D04E-B746-405D-9E2D-698A41D7412C}" dt="2023-05-17T13:29:42.068" v="3820"/>
          <ac:spMkLst>
            <pc:docMk/>
            <pc:sldMk cId="2876100804" sldId="261"/>
            <ac:spMk id="12" creationId="{BC82C52F-0333-430E-AF00-FA48A518A1A5}"/>
          </ac:spMkLst>
        </pc:spChg>
        <pc:picChg chg="add del">
          <ac:chgData name="Omer Norman" userId="afaff25a-926f-45b1-a806-4c703aa6b78b" providerId="ADAL" clId="{B7A7D04E-B746-405D-9E2D-698A41D7412C}" dt="2023-05-17T13:29:42.068" v="3820"/>
          <ac:picMkLst>
            <pc:docMk/>
            <pc:sldMk cId="2876100804" sldId="261"/>
            <ac:picMk id="14" creationId="{BE9CCFFE-A385-4D35-8504-960F050EF7F8}"/>
          </ac:picMkLst>
        </pc:picChg>
        <pc:picChg chg="add del">
          <ac:chgData name="Omer Norman" userId="afaff25a-926f-45b1-a806-4c703aa6b78b" providerId="ADAL" clId="{B7A7D04E-B746-405D-9E2D-698A41D7412C}" dt="2023-05-17T13:29:42.068" v="3820"/>
          <ac:picMkLst>
            <pc:docMk/>
            <pc:sldMk cId="2876100804" sldId="261"/>
            <ac:picMk id="16" creationId="{1AD41804-3572-46FD-8124-D3079B642712}"/>
          </ac:picMkLst>
        </pc:picChg>
        <pc:picChg chg="add del">
          <ac:chgData name="Omer Norman" userId="afaff25a-926f-45b1-a806-4c703aa6b78b" providerId="ADAL" clId="{B7A7D04E-B746-405D-9E2D-698A41D7412C}" dt="2023-05-17T13:29:42.068" v="3820"/>
          <ac:picMkLst>
            <pc:docMk/>
            <pc:sldMk cId="2876100804" sldId="261"/>
            <ac:picMk id="18" creationId="{5316A1D8-3445-4B94-B595-2285C05EEEBE}"/>
          </ac:picMkLst>
        </pc:picChg>
        <pc:picChg chg="add del">
          <ac:chgData name="Omer Norman" userId="afaff25a-926f-45b1-a806-4c703aa6b78b" providerId="ADAL" clId="{B7A7D04E-B746-405D-9E2D-698A41D7412C}" dt="2023-05-17T13:29:42.068" v="3820"/>
          <ac:picMkLst>
            <pc:docMk/>
            <pc:sldMk cId="2876100804" sldId="261"/>
            <ac:picMk id="20" creationId="{2FA7483C-C90B-453F-AB53-60D8FDE6D3F6}"/>
          </ac:picMkLst>
        </pc:picChg>
      </pc:sldChg>
      <pc:sldChg chg="addSp delSp modSp mod setBg setClrOvrMap delDesignElem">
        <pc:chgData name="Omer Norman" userId="afaff25a-926f-45b1-a806-4c703aa6b78b" providerId="ADAL" clId="{B7A7D04E-B746-405D-9E2D-698A41D7412C}" dt="2023-05-17T13:56:14.816" v="4193"/>
        <pc:sldMkLst>
          <pc:docMk/>
          <pc:sldMk cId="2729295464" sldId="262"/>
        </pc:sldMkLst>
        <pc:spChg chg="mod">
          <ac:chgData name="Omer Norman" userId="afaff25a-926f-45b1-a806-4c703aa6b78b" providerId="ADAL" clId="{B7A7D04E-B746-405D-9E2D-698A41D7412C}" dt="2023-05-17T13:24:23.551" v="3614" actId="26606"/>
          <ac:spMkLst>
            <pc:docMk/>
            <pc:sldMk cId="2729295464" sldId="262"/>
            <ac:spMk id="2" creationId="{20A0A1B5-68AC-43F3-ACC3-D93C7B0FDB81}"/>
          </ac:spMkLst>
        </pc:spChg>
        <pc:spChg chg="del mod">
          <ac:chgData name="Omer Norman" userId="afaff25a-926f-45b1-a806-4c703aa6b78b" providerId="ADAL" clId="{B7A7D04E-B746-405D-9E2D-698A41D7412C}" dt="2023-05-17T11:59:49.327" v="1244" actId="478"/>
          <ac:spMkLst>
            <pc:docMk/>
            <pc:sldMk cId="2729295464" sldId="262"/>
            <ac:spMk id="3" creationId="{B935F5F6-C728-4B40-8F84-29B3F529E9EB}"/>
          </ac:spMkLst>
        </pc:spChg>
        <pc:spChg chg="add del mod">
          <ac:chgData name="Omer Norman" userId="afaff25a-926f-45b1-a806-4c703aa6b78b" providerId="ADAL" clId="{B7A7D04E-B746-405D-9E2D-698A41D7412C}" dt="2023-05-17T12:00:12.122" v="1254" actId="478"/>
          <ac:spMkLst>
            <pc:docMk/>
            <pc:sldMk cId="2729295464" sldId="262"/>
            <ac:spMk id="4" creationId="{FA79A873-AF1F-D3AC-1D10-8927E4745E20}"/>
          </ac:spMkLst>
        </pc:spChg>
        <pc:spChg chg="add del mod">
          <ac:chgData name="Omer Norman" userId="afaff25a-926f-45b1-a806-4c703aa6b78b" providerId="ADAL" clId="{B7A7D04E-B746-405D-9E2D-698A41D7412C}" dt="2023-05-17T12:00:32.799" v="1258" actId="26606"/>
          <ac:spMkLst>
            <pc:docMk/>
            <pc:sldMk cId="2729295464" sldId="262"/>
            <ac:spMk id="5" creationId="{25500644-3F7F-B1FD-21DC-7EECD6597E2D}"/>
          </ac:spMkLst>
        </pc:spChg>
        <pc:spChg chg="add del">
          <ac:chgData name="Omer Norman" userId="afaff25a-926f-45b1-a806-4c703aa6b78b" providerId="ADAL" clId="{B7A7D04E-B746-405D-9E2D-698A41D7412C}" dt="2023-05-17T12:44:25.080" v="2977" actId="26606"/>
          <ac:spMkLst>
            <pc:docMk/>
            <pc:sldMk cId="2729295464" sldId="262"/>
            <ac:spMk id="12" creationId="{1CE580D1-F917-4567-AFB4-99AA9B52ADF0}"/>
          </ac:spMkLst>
        </pc:spChg>
        <pc:spChg chg="add del">
          <ac:chgData name="Omer Norman" userId="afaff25a-926f-45b1-a806-4c703aa6b78b" providerId="ADAL" clId="{B7A7D04E-B746-405D-9E2D-698A41D7412C}" dt="2023-05-17T13:29:42.068" v="3820"/>
          <ac:spMkLst>
            <pc:docMk/>
            <pc:sldMk cId="2729295464" sldId="262"/>
            <ac:spMk id="15" creationId="{23E246C7-AE23-4B78-B596-A021E638F0E8}"/>
          </ac:spMkLst>
        </pc:spChg>
        <pc:spChg chg="add del">
          <ac:chgData name="Omer Norman" userId="afaff25a-926f-45b1-a806-4c703aa6b78b" providerId="ADAL" clId="{B7A7D04E-B746-405D-9E2D-698A41D7412C}" dt="2023-05-17T12:44:25.080" v="2977" actId="26606"/>
          <ac:spMkLst>
            <pc:docMk/>
            <pc:sldMk cId="2729295464" sldId="262"/>
            <ac:spMk id="20" creationId="{7BEFDA1A-2A01-4C29-A5D0-AE6F050D07DF}"/>
          </ac:spMkLst>
        </pc:spChg>
        <pc:spChg chg="add del">
          <ac:chgData name="Omer Norman" userId="afaff25a-926f-45b1-a806-4c703aa6b78b" providerId="ADAL" clId="{B7A7D04E-B746-405D-9E2D-698A41D7412C}" dt="2023-05-17T12:44:25.080" v="2977" actId="26606"/>
          <ac:spMkLst>
            <pc:docMk/>
            <pc:sldMk cId="2729295464" sldId="262"/>
            <ac:spMk id="24" creationId="{279D3810-B86F-4009-84EC-DE0FEABD6FCE}"/>
          </ac:spMkLst>
        </pc:spChg>
        <pc:spChg chg="add del">
          <ac:chgData name="Omer Norman" userId="afaff25a-926f-45b1-a806-4c703aa6b78b" providerId="ADAL" clId="{B7A7D04E-B746-405D-9E2D-698A41D7412C}" dt="2023-05-17T12:44:27.512" v="2979" actId="26606"/>
          <ac:spMkLst>
            <pc:docMk/>
            <pc:sldMk cId="2729295464" sldId="262"/>
            <ac:spMk id="30" creationId="{CDDE5CDF-1512-4CDA-B956-23D223F8DE44}"/>
          </ac:spMkLst>
        </pc:spChg>
        <pc:spChg chg="add del">
          <ac:chgData name="Omer Norman" userId="afaff25a-926f-45b1-a806-4c703aa6b78b" providerId="ADAL" clId="{B7A7D04E-B746-405D-9E2D-698A41D7412C}" dt="2023-05-17T12:44:27.512" v="2979" actId="26606"/>
          <ac:spMkLst>
            <pc:docMk/>
            <pc:sldMk cId="2729295464" sldId="262"/>
            <ac:spMk id="33" creationId="{B6E6531A-0776-43BA-A852-5FB5C77534D5}"/>
          </ac:spMkLst>
        </pc:spChg>
        <pc:spChg chg="add del">
          <ac:chgData name="Omer Norman" userId="afaff25a-926f-45b1-a806-4c703aa6b78b" providerId="ADAL" clId="{B7A7D04E-B746-405D-9E2D-698A41D7412C}" dt="2023-05-17T12:44:27.512" v="2979" actId="26606"/>
          <ac:spMkLst>
            <pc:docMk/>
            <pc:sldMk cId="2729295464" sldId="262"/>
            <ac:spMk id="34" creationId="{F8C5273F-2B84-46BF-A94F-1A20E13B3AA1}"/>
          </ac:spMkLst>
        </pc:spChg>
        <pc:spChg chg="add del">
          <ac:chgData name="Omer Norman" userId="afaff25a-926f-45b1-a806-4c703aa6b78b" providerId="ADAL" clId="{B7A7D04E-B746-405D-9E2D-698A41D7412C}" dt="2023-05-17T12:44:41.194" v="2981" actId="26606"/>
          <ac:spMkLst>
            <pc:docMk/>
            <pc:sldMk cId="2729295464" sldId="262"/>
            <ac:spMk id="36" creationId="{1CE580D1-F917-4567-AFB4-99AA9B52ADF0}"/>
          </ac:spMkLst>
        </pc:spChg>
        <pc:spChg chg="add del">
          <ac:chgData name="Omer Norman" userId="afaff25a-926f-45b1-a806-4c703aa6b78b" providerId="ADAL" clId="{B7A7D04E-B746-405D-9E2D-698A41D7412C}" dt="2023-05-17T12:44:41.194" v="2981" actId="26606"/>
          <ac:spMkLst>
            <pc:docMk/>
            <pc:sldMk cId="2729295464" sldId="262"/>
            <ac:spMk id="40" creationId="{C6870151-9189-4C3A-8379-EF3D95827A0A}"/>
          </ac:spMkLst>
        </pc:spChg>
        <pc:spChg chg="add del">
          <ac:chgData name="Omer Norman" userId="afaff25a-926f-45b1-a806-4c703aa6b78b" providerId="ADAL" clId="{B7A7D04E-B746-405D-9E2D-698A41D7412C}" dt="2023-05-17T12:44:41.194" v="2981" actId="26606"/>
          <ac:spMkLst>
            <pc:docMk/>
            <pc:sldMk cId="2729295464" sldId="262"/>
            <ac:spMk id="41" creationId="{123EA69C-102A-4DD0-9547-05DCD271D159}"/>
          </ac:spMkLst>
        </pc:spChg>
        <pc:spChg chg="add del">
          <ac:chgData name="Omer Norman" userId="afaff25a-926f-45b1-a806-4c703aa6b78b" providerId="ADAL" clId="{B7A7D04E-B746-405D-9E2D-698A41D7412C}" dt="2023-05-17T12:44:41.194" v="2981" actId="26606"/>
          <ac:spMkLst>
            <pc:docMk/>
            <pc:sldMk cId="2729295464" sldId="262"/>
            <ac:spMk id="42" creationId="{6A862265-5CA3-4C40-8582-7534C3B03C2A}"/>
          </ac:spMkLst>
        </pc:spChg>
        <pc:spChg chg="add del">
          <ac:chgData name="Omer Norman" userId="afaff25a-926f-45b1-a806-4c703aa6b78b" providerId="ADAL" clId="{B7A7D04E-B746-405D-9E2D-698A41D7412C}" dt="2023-05-17T12:44:41.194" v="2981" actId="26606"/>
          <ac:spMkLst>
            <pc:docMk/>
            <pc:sldMk cId="2729295464" sldId="262"/>
            <ac:spMk id="43" creationId="{600EF80B-0391-4082-9AF5-F15B091B4CE9}"/>
          </ac:spMkLst>
        </pc:spChg>
        <pc:spChg chg="add del">
          <ac:chgData name="Omer Norman" userId="afaff25a-926f-45b1-a806-4c703aa6b78b" providerId="ADAL" clId="{B7A7D04E-B746-405D-9E2D-698A41D7412C}" dt="2023-05-17T12:44:41.194" v="2981" actId="26606"/>
          <ac:spMkLst>
            <pc:docMk/>
            <pc:sldMk cId="2729295464" sldId="262"/>
            <ac:spMk id="45" creationId="{3FBF03E8-C602-4192-9C52-F84B29FDCC88}"/>
          </ac:spMkLst>
        </pc:spChg>
        <pc:graphicFrameChg chg="add mod modGraphic">
          <ac:chgData name="Omer Norman" userId="afaff25a-926f-45b1-a806-4c703aa6b78b" providerId="ADAL" clId="{B7A7D04E-B746-405D-9E2D-698A41D7412C}" dt="2023-05-17T13:56:14.816" v="4193"/>
          <ac:graphicFrameMkLst>
            <pc:docMk/>
            <pc:sldMk cId="2729295464" sldId="262"/>
            <ac:graphicFrameMk id="7" creationId="{839F03DA-8219-B5B3-3A6A-3CD16BC6C3CB}"/>
          </ac:graphicFrameMkLst>
        </pc:graphicFrameChg>
        <pc:picChg chg="add del">
          <ac:chgData name="Omer Norman" userId="afaff25a-926f-45b1-a806-4c703aa6b78b" providerId="ADAL" clId="{B7A7D04E-B746-405D-9E2D-698A41D7412C}" dt="2023-05-17T13:29:42.068" v="3820"/>
          <ac:picMkLst>
            <pc:docMk/>
            <pc:sldMk cId="2729295464" sldId="262"/>
            <ac:picMk id="9" creationId="{22790EC5-ACA7-4536-8066-B60199F3C6DF}"/>
          </ac:picMkLst>
        </pc:picChg>
        <pc:picChg chg="add del">
          <ac:chgData name="Omer Norman" userId="afaff25a-926f-45b1-a806-4c703aa6b78b" providerId="ADAL" clId="{B7A7D04E-B746-405D-9E2D-698A41D7412C}" dt="2023-05-17T13:29:42.068" v="3820"/>
          <ac:picMkLst>
            <pc:docMk/>
            <pc:sldMk cId="2729295464" sldId="262"/>
            <ac:picMk id="10" creationId="{5F86BEAF-FD24-4827-AD37-6785EBC9C2A8}"/>
          </ac:picMkLst>
        </pc:picChg>
        <pc:picChg chg="add del">
          <ac:chgData name="Omer Norman" userId="afaff25a-926f-45b1-a806-4c703aa6b78b" providerId="ADAL" clId="{B7A7D04E-B746-405D-9E2D-698A41D7412C}" dt="2023-05-17T12:05:16.809" v="1742"/>
          <ac:picMkLst>
            <pc:docMk/>
            <pc:sldMk cId="2729295464" sldId="262"/>
            <ac:picMk id="11" creationId="{7407B0FF-43E0-4B2E-B48B-C2A472D103F9}"/>
          </ac:picMkLst>
        </pc:picChg>
        <pc:picChg chg="add del">
          <ac:chgData name="Omer Norman" userId="afaff25a-926f-45b1-a806-4c703aa6b78b" providerId="ADAL" clId="{B7A7D04E-B746-405D-9E2D-698A41D7412C}" dt="2023-05-17T12:05:16.809" v="1742"/>
          <ac:picMkLst>
            <pc:docMk/>
            <pc:sldMk cId="2729295464" sldId="262"/>
            <ac:picMk id="13" creationId="{7CAC6C18-4147-48ED-8B6A-19B3E0D89163}"/>
          </ac:picMkLst>
        </pc:picChg>
        <pc:picChg chg="add del">
          <ac:chgData name="Omer Norman" userId="afaff25a-926f-45b1-a806-4c703aa6b78b" providerId="ADAL" clId="{B7A7D04E-B746-405D-9E2D-698A41D7412C}" dt="2023-05-17T12:44:25.080" v="2977" actId="26606"/>
          <ac:picMkLst>
            <pc:docMk/>
            <pc:sldMk cId="2729295464" sldId="262"/>
            <ac:picMk id="14" creationId="{1F5620B8-A2D8-4568-B566-F0453A0D9167}"/>
          </ac:picMkLst>
        </pc:picChg>
        <pc:picChg chg="add del">
          <ac:chgData name="Omer Norman" userId="afaff25a-926f-45b1-a806-4c703aa6b78b" providerId="ADAL" clId="{B7A7D04E-B746-405D-9E2D-698A41D7412C}" dt="2023-05-17T13:29:42.068" v="3820"/>
          <ac:picMkLst>
            <pc:docMk/>
            <pc:sldMk cId="2729295464" sldId="262"/>
            <ac:picMk id="17" creationId="{4388652C-EA91-4836-8F81-08E05C74EBC0}"/>
          </ac:picMkLst>
        </pc:picChg>
        <pc:picChg chg="add del">
          <ac:chgData name="Omer Norman" userId="afaff25a-926f-45b1-a806-4c703aa6b78b" providerId="ADAL" clId="{B7A7D04E-B746-405D-9E2D-698A41D7412C}" dt="2023-05-17T12:44:25.080" v="2977" actId="26606"/>
          <ac:picMkLst>
            <pc:docMk/>
            <pc:sldMk cId="2729295464" sldId="262"/>
            <ac:picMk id="26" creationId="{C33612A4-0B77-4479-B2AA-F178599550AA}"/>
          </ac:picMkLst>
        </pc:picChg>
        <pc:picChg chg="add del">
          <ac:chgData name="Omer Norman" userId="afaff25a-926f-45b1-a806-4c703aa6b78b" providerId="ADAL" clId="{B7A7D04E-B746-405D-9E2D-698A41D7412C}" dt="2023-05-17T12:44:27.512" v="2979" actId="26606"/>
          <ac:picMkLst>
            <pc:docMk/>
            <pc:sldMk cId="2729295464" sldId="262"/>
            <ac:picMk id="31" creationId="{B029D7D8-5A6B-4C76-94C8-15798C6C5ADB}"/>
          </ac:picMkLst>
        </pc:picChg>
        <pc:picChg chg="add del">
          <ac:chgData name="Omer Norman" userId="afaff25a-926f-45b1-a806-4c703aa6b78b" providerId="ADAL" clId="{B7A7D04E-B746-405D-9E2D-698A41D7412C}" dt="2023-05-17T12:44:41.194" v="2981" actId="26606"/>
          <ac:picMkLst>
            <pc:docMk/>
            <pc:sldMk cId="2729295464" sldId="262"/>
            <ac:picMk id="37" creationId="{1F5620B8-A2D8-4568-B566-F0453A0D9167}"/>
          </ac:picMkLst>
        </pc:picChg>
        <pc:cxnChg chg="add del">
          <ac:chgData name="Omer Norman" userId="afaff25a-926f-45b1-a806-4c703aa6b78b" providerId="ADAL" clId="{B7A7D04E-B746-405D-9E2D-698A41D7412C}" dt="2023-05-17T12:44:25.080" v="2977" actId="26606"/>
          <ac:cxnSpMkLst>
            <pc:docMk/>
            <pc:sldMk cId="2729295464" sldId="262"/>
            <ac:cxnSpMk id="16" creationId="{1C7D2BA4-4B7A-4596-8BCC-5CF715423894}"/>
          </ac:cxnSpMkLst>
        </pc:cxnChg>
        <pc:cxnChg chg="add del">
          <ac:chgData name="Omer Norman" userId="afaff25a-926f-45b1-a806-4c703aa6b78b" providerId="ADAL" clId="{B7A7D04E-B746-405D-9E2D-698A41D7412C}" dt="2023-05-17T12:44:25.080" v="2977" actId="26606"/>
          <ac:cxnSpMkLst>
            <pc:docMk/>
            <pc:sldMk cId="2729295464" sldId="262"/>
            <ac:cxnSpMk id="18" creationId="{C9D4B225-18E9-4C5B-94D8-2ABE6D161E4A}"/>
          </ac:cxnSpMkLst>
        </pc:cxnChg>
        <pc:cxnChg chg="add del">
          <ac:chgData name="Omer Norman" userId="afaff25a-926f-45b1-a806-4c703aa6b78b" providerId="ADAL" clId="{B7A7D04E-B746-405D-9E2D-698A41D7412C}" dt="2023-05-17T12:44:25.080" v="2977" actId="26606"/>
          <ac:cxnSpMkLst>
            <pc:docMk/>
            <pc:sldMk cId="2729295464" sldId="262"/>
            <ac:cxnSpMk id="22" creationId="{17FD20E5-30AF-47B9-9256-2E8E904CBBC1}"/>
          </ac:cxnSpMkLst>
        </pc:cxnChg>
        <pc:cxnChg chg="add del">
          <ac:chgData name="Omer Norman" userId="afaff25a-926f-45b1-a806-4c703aa6b78b" providerId="ADAL" clId="{B7A7D04E-B746-405D-9E2D-698A41D7412C}" dt="2023-05-17T12:44:25.080" v="2977" actId="26606"/>
          <ac:cxnSpMkLst>
            <pc:docMk/>
            <pc:sldMk cId="2729295464" sldId="262"/>
            <ac:cxnSpMk id="28" creationId="{078A367A-3E83-4B48-A0F7-43FBE33328F5}"/>
          </ac:cxnSpMkLst>
        </pc:cxnChg>
        <pc:cxnChg chg="add del">
          <ac:chgData name="Omer Norman" userId="afaff25a-926f-45b1-a806-4c703aa6b78b" providerId="ADAL" clId="{B7A7D04E-B746-405D-9E2D-698A41D7412C}" dt="2023-05-17T12:44:27.512" v="2979" actId="26606"/>
          <ac:cxnSpMkLst>
            <pc:docMk/>
            <pc:sldMk cId="2729295464" sldId="262"/>
            <ac:cxnSpMk id="32" creationId="{A5C9319C-E20D-4884-952F-60B6A58C3E34}"/>
          </ac:cxnSpMkLst>
        </pc:cxnChg>
        <pc:cxnChg chg="add del">
          <ac:chgData name="Omer Norman" userId="afaff25a-926f-45b1-a806-4c703aa6b78b" providerId="ADAL" clId="{B7A7D04E-B746-405D-9E2D-698A41D7412C}" dt="2023-05-17T12:44:41.194" v="2981" actId="26606"/>
          <ac:cxnSpMkLst>
            <pc:docMk/>
            <pc:sldMk cId="2729295464" sldId="262"/>
            <ac:cxnSpMk id="38" creationId="{1C7D2BA4-4B7A-4596-8BCC-5CF715423894}"/>
          </ac:cxnSpMkLst>
        </pc:cxnChg>
        <pc:cxnChg chg="add del">
          <ac:chgData name="Omer Norman" userId="afaff25a-926f-45b1-a806-4c703aa6b78b" providerId="ADAL" clId="{B7A7D04E-B746-405D-9E2D-698A41D7412C}" dt="2023-05-17T12:44:41.194" v="2981" actId="26606"/>
          <ac:cxnSpMkLst>
            <pc:docMk/>
            <pc:sldMk cId="2729295464" sldId="262"/>
            <ac:cxnSpMk id="39" creationId="{C9D4B225-18E9-4C5B-94D8-2ABE6D161E4A}"/>
          </ac:cxnSpMkLst>
        </pc:cxnChg>
        <pc:cxnChg chg="add del">
          <ac:chgData name="Omer Norman" userId="afaff25a-926f-45b1-a806-4c703aa6b78b" providerId="ADAL" clId="{B7A7D04E-B746-405D-9E2D-698A41D7412C}" dt="2023-05-17T12:44:41.194" v="2981" actId="26606"/>
          <ac:cxnSpMkLst>
            <pc:docMk/>
            <pc:sldMk cId="2729295464" sldId="262"/>
            <ac:cxnSpMk id="44" creationId="{D33AC32D-5F44-45F7-A0BD-7C11A86BED57}"/>
          </ac:cxnSpMkLst>
        </pc:cxnChg>
      </pc:sldChg>
      <pc:sldChg chg="addSp delSp modSp mod setBg">
        <pc:chgData name="Omer Norman" userId="afaff25a-926f-45b1-a806-4c703aa6b78b" providerId="ADAL" clId="{B7A7D04E-B746-405D-9E2D-698A41D7412C}" dt="2023-05-17T13:37:01.838" v="3894" actId="1076"/>
        <pc:sldMkLst>
          <pc:docMk/>
          <pc:sldMk cId="2163102136" sldId="263"/>
        </pc:sldMkLst>
        <pc:spChg chg="mod">
          <ac:chgData name="Omer Norman" userId="afaff25a-926f-45b1-a806-4c703aa6b78b" providerId="ADAL" clId="{B7A7D04E-B746-405D-9E2D-698A41D7412C}" dt="2023-05-17T13:32:55.357" v="3851" actId="1076"/>
          <ac:spMkLst>
            <pc:docMk/>
            <pc:sldMk cId="2163102136" sldId="263"/>
            <ac:spMk id="2" creationId="{20A0A1B5-68AC-43F3-ACC3-D93C7B0FDB81}"/>
          </ac:spMkLst>
        </pc:spChg>
        <pc:spChg chg="mod">
          <ac:chgData name="Omer Norman" userId="afaff25a-926f-45b1-a806-4c703aa6b78b" providerId="ADAL" clId="{B7A7D04E-B746-405D-9E2D-698A41D7412C}" dt="2023-05-17T13:31:53.010" v="3845" actId="26606"/>
          <ac:spMkLst>
            <pc:docMk/>
            <pc:sldMk cId="2163102136" sldId="263"/>
            <ac:spMk id="11" creationId="{E2EAB471-526B-4671-B9D7-0B2B4D5C1D06}"/>
          </ac:spMkLst>
        </pc:spChg>
        <pc:spChg chg="mod">
          <ac:chgData name="Omer Norman" userId="afaff25a-926f-45b1-a806-4c703aa6b78b" providerId="ADAL" clId="{B7A7D04E-B746-405D-9E2D-698A41D7412C}" dt="2023-05-17T13:31:53.010" v="3845" actId="26606"/>
          <ac:spMkLst>
            <pc:docMk/>
            <pc:sldMk cId="2163102136" sldId="263"/>
            <ac:spMk id="12" creationId="{C5945DEE-68DF-462A-8DA9-3982B78665FB}"/>
          </ac:spMkLst>
        </pc:spChg>
        <pc:spChg chg="mod">
          <ac:chgData name="Omer Norman" userId="afaff25a-926f-45b1-a806-4c703aa6b78b" providerId="ADAL" clId="{B7A7D04E-B746-405D-9E2D-698A41D7412C}" dt="2023-05-17T13:31:53.010" v="3845" actId="26606"/>
          <ac:spMkLst>
            <pc:docMk/>
            <pc:sldMk cId="2163102136" sldId="263"/>
            <ac:spMk id="13" creationId="{EA261103-BADD-48E2-A30D-E8C15AFA11F6}"/>
          </ac:spMkLst>
        </pc:spChg>
        <pc:spChg chg="mod">
          <ac:chgData name="Omer Norman" userId="afaff25a-926f-45b1-a806-4c703aa6b78b" providerId="ADAL" clId="{B7A7D04E-B746-405D-9E2D-698A41D7412C}" dt="2023-05-17T13:31:53.010" v="3845" actId="26606"/>
          <ac:spMkLst>
            <pc:docMk/>
            <pc:sldMk cId="2163102136" sldId="263"/>
            <ac:spMk id="14" creationId="{A9127497-11A6-40AB-9E02-FF7352235F0D}"/>
          </ac:spMkLst>
        </pc:spChg>
        <pc:spChg chg="mod">
          <ac:chgData name="Omer Norman" userId="afaff25a-926f-45b1-a806-4c703aa6b78b" providerId="ADAL" clId="{B7A7D04E-B746-405D-9E2D-698A41D7412C}" dt="2023-05-17T13:31:53.010" v="3845" actId="26606"/>
          <ac:spMkLst>
            <pc:docMk/>
            <pc:sldMk cId="2163102136" sldId="263"/>
            <ac:spMk id="15" creationId="{DFE01CD5-42FF-4286-A08B-9468F04665AD}"/>
          </ac:spMkLst>
        </pc:spChg>
        <pc:spChg chg="add">
          <ac:chgData name="Omer Norman" userId="afaff25a-926f-45b1-a806-4c703aa6b78b" providerId="ADAL" clId="{B7A7D04E-B746-405D-9E2D-698A41D7412C}" dt="2023-05-17T13:31:53.010" v="3845" actId="26606"/>
          <ac:spMkLst>
            <pc:docMk/>
            <pc:sldMk cId="2163102136" sldId="263"/>
            <ac:spMk id="38" creationId="{37045EDB-9848-48E1-AF93-51B94A6B4482}"/>
          </ac:spMkLst>
        </pc:spChg>
        <pc:spChg chg="add del">
          <ac:chgData name="Omer Norman" userId="afaff25a-926f-45b1-a806-4c703aa6b78b" providerId="ADAL" clId="{B7A7D04E-B746-405D-9E2D-698A41D7412C}" dt="2023-05-17T12:22:12.650" v="2341" actId="26606"/>
          <ac:spMkLst>
            <pc:docMk/>
            <pc:sldMk cId="2163102136" sldId="263"/>
            <ac:spMk id="39" creationId="{5E630259-2E99-42C6-925A-ED71BD9ED2C7}"/>
          </ac:spMkLst>
        </pc:spChg>
        <pc:spChg chg="add">
          <ac:chgData name="Omer Norman" userId="afaff25a-926f-45b1-a806-4c703aa6b78b" providerId="ADAL" clId="{B7A7D04E-B746-405D-9E2D-698A41D7412C}" dt="2023-05-17T13:31:53.010" v="3845" actId="26606"/>
          <ac:spMkLst>
            <pc:docMk/>
            <pc:sldMk cId="2163102136" sldId="263"/>
            <ac:spMk id="40" creationId="{099DAEF2-2587-42F9-A6E0-D0002FD4D987}"/>
          </ac:spMkLst>
        </pc:spChg>
        <pc:spChg chg="add del">
          <ac:chgData name="Omer Norman" userId="afaff25a-926f-45b1-a806-4c703aa6b78b" providerId="ADAL" clId="{B7A7D04E-B746-405D-9E2D-698A41D7412C}" dt="2023-05-17T12:22:12.650" v="2341" actId="26606"/>
          <ac:spMkLst>
            <pc:docMk/>
            <pc:sldMk cId="2163102136" sldId="263"/>
            <ac:spMk id="41" creationId="{CD7ECD05-B4E0-4A46-AE36-17B3B1B20892}"/>
          </ac:spMkLst>
        </pc:spChg>
        <pc:picChg chg="mod">
          <ac:chgData name="Omer Norman" userId="afaff25a-926f-45b1-a806-4c703aa6b78b" providerId="ADAL" clId="{B7A7D04E-B746-405D-9E2D-698A41D7412C}" dt="2023-05-17T13:37:01.838" v="3894" actId="1076"/>
          <ac:picMkLst>
            <pc:docMk/>
            <pc:sldMk cId="2163102136" sldId="263"/>
            <ac:picMk id="9" creationId="{4EA8D69D-2745-4B35-8995-BB2933EE563F}"/>
          </ac:picMkLst>
        </pc:picChg>
        <pc:picChg chg="add del">
          <ac:chgData name="Omer Norman" userId="afaff25a-926f-45b1-a806-4c703aa6b78b" providerId="ADAL" clId="{B7A7D04E-B746-405D-9E2D-698A41D7412C}" dt="2023-05-17T12:22:12.650" v="2341" actId="26606"/>
          <ac:picMkLst>
            <pc:docMk/>
            <pc:sldMk cId="2163102136" sldId="263"/>
            <ac:picMk id="32" creationId="{7407B0FF-43E0-4B2E-B48B-C2A472D103F9}"/>
          </ac:picMkLst>
        </pc:picChg>
        <pc:picChg chg="add del">
          <ac:chgData name="Omer Norman" userId="afaff25a-926f-45b1-a806-4c703aa6b78b" providerId="ADAL" clId="{B7A7D04E-B746-405D-9E2D-698A41D7412C}" dt="2023-05-17T12:22:12.650" v="2341" actId="26606"/>
          <ac:picMkLst>
            <pc:docMk/>
            <pc:sldMk cId="2163102136" sldId="263"/>
            <ac:picMk id="33" creationId="{7CAC6C18-4147-48ED-8B6A-19B3E0D89163}"/>
          </ac:picMkLst>
        </pc:picChg>
        <pc:picChg chg="add">
          <ac:chgData name="Omer Norman" userId="afaff25a-926f-45b1-a806-4c703aa6b78b" providerId="ADAL" clId="{B7A7D04E-B746-405D-9E2D-698A41D7412C}" dt="2023-05-17T13:31:53.010" v="3845" actId="26606"/>
          <ac:picMkLst>
            <pc:docMk/>
            <pc:sldMk cId="2163102136" sldId="263"/>
            <ac:picMk id="34" creationId="{7407B0FF-43E0-4B2E-B48B-C2A472D103F9}"/>
          </ac:picMkLst>
        </pc:picChg>
        <pc:picChg chg="add del">
          <ac:chgData name="Omer Norman" userId="afaff25a-926f-45b1-a806-4c703aa6b78b" providerId="ADAL" clId="{B7A7D04E-B746-405D-9E2D-698A41D7412C}" dt="2023-05-17T12:22:08.716" v="2339" actId="26606"/>
          <ac:picMkLst>
            <pc:docMk/>
            <pc:sldMk cId="2163102136" sldId="263"/>
            <ac:picMk id="35" creationId="{7407B0FF-43E0-4B2E-B48B-C2A472D103F9}"/>
          </ac:picMkLst>
        </pc:picChg>
        <pc:picChg chg="add">
          <ac:chgData name="Omer Norman" userId="afaff25a-926f-45b1-a806-4c703aa6b78b" providerId="ADAL" clId="{B7A7D04E-B746-405D-9E2D-698A41D7412C}" dt="2023-05-17T13:31:53.010" v="3845" actId="26606"/>
          <ac:picMkLst>
            <pc:docMk/>
            <pc:sldMk cId="2163102136" sldId="263"/>
            <ac:picMk id="36" creationId="{7CAC6C18-4147-48ED-8B6A-19B3E0D89163}"/>
          </ac:picMkLst>
        </pc:picChg>
        <pc:picChg chg="add del">
          <ac:chgData name="Omer Norman" userId="afaff25a-926f-45b1-a806-4c703aa6b78b" providerId="ADAL" clId="{B7A7D04E-B746-405D-9E2D-698A41D7412C}" dt="2023-05-17T12:22:08.716" v="2339" actId="26606"/>
          <ac:picMkLst>
            <pc:docMk/>
            <pc:sldMk cId="2163102136" sldId="263"/>
            <ac:picMk id="37" creationId="{7CAC6C18-4147-48ED-8B6A-19B3E0D89163}"/>
          </ac:picMkLst>
        </pc:picChg>
        <pc:picChg chg="add">
          <ac:chgData name="Omer Norman" userId="afaff25a-926f-45b1-a806-4c703aa6b78b" providerId="ADAL" clId="{B7A7D04E-B746-405D-9E2D-698A41D7412C}" dt="2023-05-17T13:31:53.010" v="3845" actId="26606"/>
          <ac:picMkLst>
            <pc:docMk/>
            <pc:sldMk cId="2163102136" sldId="263"/>
            <ac:picMk id="42" creationId="{F96B48BD-04DD-4A15-B184-476ECCC40E5A}"/>
          </ac:picMkLst>
        </pc:picChg>
        <pc:picChg chg="add del">
          <ac:chgData name="Omer Norman" userId="afaff25a-926f-45b1-a806-4c703aa6b78b" providerId="ADAL" clId="{B7A7D04E-B746-405D-9E2D-698A41D7412C}" dt="2023-05-17T12:22:12.650" v="2341" actId="26606"/>
          <ac:picMkLst>
            <pc:docMk/>
            <pc:sldMk cId="2163102136" sldId="263"/>
            <ac:picMk id="43" creationId="{210643E1-7ABA-4C1E-A734-A26C5D704149}"/>
          </ac:picMkLst>
        </pc:picChg>
        <pc:cxnChg chg="mod">
          <ac:chgData name="Omer Norman" userId="afaff25a-926f-45b1-a806-4c703aa6b78b" providerId="ADAL" clId="{B7A7D04E-B746-405D-9E2D-698A41D7412C}" dt="2023-05-17T13:31:53.010" v="3845" actId="26606"/>
          <ac:cxnSpMkLst>
            <pc:docMk/>
            <pc:sldMk cId="2163102136" sldId="263"/>
            <ac:cxnSpMk id="18" creationId="{6939EFA4-01D5-4559-AEBB-7784107D07EC}"/>
          </ac:cxnSpMkLst>
        </pc:cxnChg>
        <pc:cxnChg chg="mod">
          <ac:chgData name="Omer Norman" userId="afaff25a-926f-45b1-a806-4c703aa6b78b" providerId="ADAL" clId="{B7A7D04E-B746-405D-9E2D-698A41D7412C}" dt="2023-05-17T13:31:53.010" v="3845" actId="26606"/>
          <ac:cxnSpMkLst>
            <pc:docMk/>
            <pc:sldMk cId="2163102136" sldId="263"/>
            <ac:cxnSpMk id="23" creationId="{755F6808-B2D4-45A9-BF46-10593EACC763}"/>
          </ac:cxnSpMkLst>
        </pc:cxnChg>
        <pc:cxnChg chg="mod">
          <ac:chgData name="Omer Norman" userId="afaff25a-926f-45b1-a806-4c703aa6b78b" providerId="ADAL" clId="{B7A7D04E-B746-405D-9E2D-698A41D7412C}" dt="2023-05-17T13:31:53.010" v="3845" actId="26606"/>
          <ac:cxnSpMkLst>
            <pc:docMk/>
            <pc:sldMk cId="2163102136" sldId="263"/>
            <ac:cxnSpMk id="28" creationId="{7AD06B48-AE22-4396-A5EC-F27EBD2F0063}"/>
          </ac:cxnSpMkLst>
        </pc:cxnChg>
        <pc:cxnChg chg="mod">
          <ac:chgData name="Omer Norman" userId="afaff25a-926f-45b1-a806-4c703aa6b78b" providerId="ADAL" clId="{B7A7D04E-B746-405D-9E2D-698A41D7412C}" dt="2023-05-17T13:31:53.010" v="3845" actId="26606"/>
          <ac:cxnSpMkLst>
            <pc:docMk/>
            <pc:sldMk cId="2163102136" sldId="263"/>
            <ac:cxnSpMk id="30" creationId="{1438833E-E3F4-41A8-AAB5-ACDA6203D908}"/>
          </ac:cxnSpMkLst>
        </pc:cxnChg>
      </pc:sldChg>
      <pc:sldChg chg="addSp delSp modSp mod modTransition setBg setClrOvrMap">
        <pc:chgData name="Omer Norman" userId="afaff25a-926f-45b1-a806-4c703aa6b78b" providerId="ADAL" clId="{B7A7D04E-B746-405D-9E2D-698A41D7412C}" dt="2023-05-17T13:50:33.019" v="4175" actId="6549"/>
        <pc:sldMkLst>
          <pc:docMk/>
          <pc:sldMk cId="4289475450" sldId="264"/>
        </pc:sldMkLst>
        <pc:spChg chg="mod">
          <ac:chgData name="Omer Norman" userId="afaff25a-926f-45b1-a806-4c703aa6b78b" providerId="ADAL" clId="{B7A7D04E-B746-405D-9E2D-698A41D7412C}" dt="2023-05-17T13:33:47.047" v="3856" actId="122"/>
          <ac:spMkLst>
            <pc:docMk/>
            <pc:sldMk cId="4289475450" sldId="264"/>
            <ac:spMk id="2" creationId="{20A0A1B5-68AC-43F3-ACC3-D93C7B0FDB81}"/>
          </ac:spMkLst>
        </pc:spChg>
        <pc:spChg chg="mod">
          <ac:chgData name="Omer Norman" userId="afaff25a-926f-45b1-a806-4c703aa6b78b" providerId="ADAL" clId="{B7A7D04E-B746-405D-9E2D-698A41D7412C}" dt="2023-05-17T13:50:33.019" v="4175" actId="6549"/>
          <ac:spMkLst>
            <pc:docMk/>
            <pc:sldMk cId="4289475450" sldId="264"/>
            <ac:spMk id="18" creationId="{B747671A-4A09-4BA6-8345-C12085D23D8D}"/>
          </ac:spMkLst>
        </pc:spChg>
        <pc:spChg chg="add">
          <ac:chgData name="Omer Norman" userId="afaff25a-926f-45b1-a806-4c703aa6b78b" providerId="ADAL" clId="{B7A7D04E-B746-405D-9E2D-698A41D7412C}" dt="2023-05-17T13:33:36.155" v="3852" actId="26606"/>
          <ac:spMkLst>
            <pc:docMk/>
            <pc:sldMk cId="4289475450" sldId="264"/>
            <ac:spMk id="22" creationId="{5D1C0F6D-5AB0-457D-A2E5-4B8E77E3905D}"/>
          </ac:spMkLst>
        </pc:spChg>
        <pc:spChg chg="add">
          <ac:chgData name="Omer Norman" userId="afaff25a-926f-45b1-a806-4c703aa6b78b" providerId="ADAL" clId="{B7A7D04E-B746-405D-9E2D-698A41D7412C}" dt="2023-05-17T13:33:36.155" v="3852" actId="26606"/>
          <ac:spMkLst>
            <pc:docMk/>
            <pc:sldMk cId="4289475450" sldId="264"/>
            <ac:spMk id="24" creationId="{FD56A97F-536A-4D70-BE3C-46ED7477A145}"/>
          </ac:spMkLst>
        </pc:spChg>
        <pc:spChg chg="add">
          <ac:chgData name="Omer Norman" userId="afaff25a-926f-45b1-a806-4c703aa6b78b" providerId="ADAL" clId="{B7A7D04E-B746-405D-9E2D-698A41D7412C}" dt="2023-05-17T13:33:36.155" v="3852" actId="26606"/>
          <ac:spMkLst>
            <pc:docMk/>
            <pc:sldMk cId="4289475450" sldId="264"/>
            <ac:spMk id="26" creationId="{C8F27DD5-AB09-4348-AEAE-38DD5BF3BA34}"/>
          </ac:spMkLst>
        </pc:spChg>
        <pc:spChg chg="add del">
          <ac:chgData name="Omer Norman" userId="afaff25a-926f-45b1-a806-4c703aa6b78b" providerId="ADAL" clId="{B7A7D04E-B746-405D-9E2D-698A41D7412C}" dt="2023-05-17T13:16:36.486" v="3580" actId="26606"/>
          <ac:spMkLst>
            <pc:docMk/>
            <pc:sldMk cId="4289475450" sldId="264"/>
            <ac:spMk id="27" creationId="{A6F4DB63-A191-45D9-8A53-9B18F8FE26C9}"/>
          </ac:spMkLst>
        </pc:spChg>
        <pc:spChg chg="add del">
          <ac:chgData name="Omer Norman" userId="afaff25a-926f-45b1-a806-4c703aa6b78b" providerId="ADAL" clId="{B7A7D04E-B746-405D-9E2D-698A41D7412C}" dt="2023-05-17T13:16:36.486" v="3580" actId="26606"/>
          <ac:spMkLst>
            <pc:docMk/>
            <pc:sldMk cId="4289475450" sldId="264"/>
            <ac:spMk id="29" creationId="{C0BB8E50-9569-495A-A548-A5AD50553F58}"/>
          </ac:spMkLst>
        </pc:spChg>
        <pc:spChg chg="add del">
          <ac:chgData name="Omer Norman" userId="afaff25a-926f-45b1-a806-4c703aa6b78b" providerId="ADAL" clId="{B7A7D04E-B746-405D-9E2D-698A41D7412C}" dt="2023-05-17T13:16:36.486" v="3580" actId="26606"/>
          <ac:spMkLst>
            <pc:docMk/>
            <pc:sldMk cId="4289475450" sldId="264"/>
            <ac:spMk id="31" creationId="{D6F26545-4582-4DBE-973B-ED1BC9CBD2E3}"/>
          </ac:spMkLst>
        </pc:spChg>
        <pc:picChg chg="add">
          <ac:chgData name="Omer Norman" userId="afaff25a-926f-45b1-a806-4c703aa6b78b" providerId="ADAL" clId="{B7A7D04E-B746-405D-9E2D-698A41D7412C}" dt="2023-05-17T13:33:36.155" v="3852" actId="26606"/>
          <ac:picMkLst>
            <pc:docMk/>
            <pc:sldMk cId="4289475450" sldId="264"/>
            <ac:picMk id="20" creationId="{9A0F0AC6-A89F-416B-9FA4-48E664065E73}"/>
          </ac:picMkLst>
        </pc:picChg>
        <pc:picChg chg="add">
          <ac:chgData name="Omer Norman" userId="afaff25a-926f-45b1-a806-4c703aa6b78b" providerId="ADAL" clId="{B7A7D04E-B746-405D-9E2D-698A41D7412C}" dt="2023-05-17T13:33:36.155" v="3852" actId="26606"/>
          <ac:picMkLst>
            <pc:docMk/>
            <pc:sldMk cId="4289475450" sldId="264"/>
            <ac:picMk id="21" creationId="{218D7DD0-110F-43F3-A7E4-B51873CBF107}"/>
          </ac:picMkLst>
        </pc:picChg>
        <pc:picChg chg="add del">
          <ac:chgData name="Omer Norman" userId="afaff25a-926f-45b1-a806-4c703aa6b78b" providerId="ADAL" clId="{B7A7D04E-B746-405D-9E2D-698A41D7412C}" dt="2023-05-17T13:16:36.486" v="3580" actId="26606"/>
          <ac:picMkLst>
            <pc:docMk/>
            <pc:sldMk cId="4289475450" sldId="264"/>
            <ac:picMk id="23" creationId="{9A0F0AC6-A89F-416B-9FA4-48E664065E73}"/>
          </ac:picMkLst>
        </pc:picChg>
        <pc:picChg chg="add del">
          <ac:chgData name="Omer Norman" userId="afaff25a-926f-45b1-a806-4c703aa6b78b" providerId="ADAL" clId="{B7A7D04E-B746-405D-9E2D-698A41D7412C}" dt="2023-05-17T13:16:36.486" v="3580" actId="26606"/>
          <ac:picMkLst>
            <pc:docMk/>
            <pc:sldMk cId="4289475450" sldId="264"/>
            <ac:picMk id="25" creationId="{218D7DD0-110F-43F3-A7E4-B51873CBF107}"/>
          </ac:picMkLst>
        </pc:picChg>
        <pc:picChg chg="add">
          <ac:chgData name="Omer Norman" userId="afaff25a-926f-45b1-a806-4c703aa6b78b" providerId="ADAL" clId="{B7A7D04E-B746-405D-9E2D-698A41D7412C}" dt="2023-05-17T13:33:36.155" v="3852" actId="26606"/>
          <ac:picMkLst>
            <pc:docMk/>
            <pc:sldMk cId="4289475450" sldId="264"/>
            <ac:picMk id="28" creationId="{522BA091-022A-4EB4-BBA0-0309BF5F9190}"/>
          </ac:picMkLst>
        </pc:picChg>
        <pc:picChg chg="add del">
          <ac:chgData name="Omer Norman" userId="afaff25a-926f-45b1-a806-4c703aa6b78b" providerId="ADAL" clId="{B7A7D04E-B746-405D-9E2D-698A41D7412C}" dt="2023-05-17T13:16:36.486" v="3580" actId="26606"/>
          <ac:picMkLst>
            <pc:docMk/>
            <pc:sldMk cId="4289475450" sldId="264"/>
            <ac:picMk id="33" creationId="{E47A6981-7EBF-4F2B-BD20-3124170BF88E}"/>
          </ac:picMkLst>
        </pc:picChg>
        <pc:picChg chg="add del">
          <ac:chgData name="Omer Norman" userId="afaff25a-926f-45b1-a806-4c703aa6b78b" providerId="ADAL" clId="{B7A7D04E-B746-405D-9E2D-698A41D7412C}" dt="2023-05-17T13:16:36.486" v="3580" actId="26606"/>
          <ac:picMkLst>
            <pc:docMk/>
            <pc:sldMk cId="4289475450" sldId="264"/>
            <ac:picMk id="35" creationId="{6497DCFF-C2AA-4065-BFCF-1E7535B0D81A}"/>
          </ac:picMkLst>
        </pc:picChg>
        <pc:picChg chg="add del">
          <ac:chgData name="Omer Norman" userId="afaff25a-926f-45b1-a806-4c703aa6b78b" providerId="ADAL" clId="{B7A7D04E-B746-405D-9E2D-698A41D7412C}" dt="2023-05-17T13:16:36.486" v="3580" actId="26606"/>
          <ac:picMkLst>
            <pc:docMk/>
            <pc:sldMk cId="4289475450" sldId="264"/>
            <ac:picMk id="37" creationId="{15E1159C-5B31-49A8-A933-C1179723C535}"/>
          </ac:picMkLst>
        </pc:picChg>
        <pc:picChg chg="add del">
          <ac:chgData name="Omer Norman" userId="afaff25a-926f-45b1-a806-4c703aa6b78b" providerId="ADAL" clId="{B7A7D04E-B746-405D-9E2D-698A41D7412C}" dt="2023-05-17T13:16:36.486" v="3580" actId="26606"/>
          <ac:picMkLst>
            <pc:docMk/>
            <pc:sldMk cId="4289475450" sldId="264"/>
            <ac:picMk id="39" creationId="{DA9BD01A-0D38-48EA-98E5-BB66386F39BC}"/>
          </ac:picMkLst>
        </pc:picChg>
      </pc:sldChg>
      <pc:sldChg chg="addSp modSp mod setBg setClrOvrMap">
        <pc:chgData name="Omer Norman" userId="afaff25a-926f-45b1-a806-4c703aa6b78b" providerId="ADAL" clId="{B7A7D04E-B746-405D-9E2D-698A41D7412C}" dt="2023-05-20T09:49:59.263" v="4195"/>
        <pc:sldMkLst>
          <pc:docMk/>
          <pc:sldMk cId="275190774" sldId="265"/>
        </pc:sldMkLst>
        <pc:spChg chg="mod">
          <ac:chgData name="Omer Norman" userId="afaff25a-926f-45b1-a806-4c703aa6b78b" providerId="ADAL" clId="{B7A7D04E-B746-405D-9E2D-698A41D7412C}" dt="2023-05-17T13:36:36.338" v="3890" actId="20577"/>
          <ac:spMkLst>
            <pc:docMk/>
            <pc:sldMk cId="275190774" sldId="265"/>
            <ac:spMk id="2" creationId="{20A0A1B5-68AC-43F3-ACC3-D93C7B0FDB81}"/>
          </ac:spMkLst>
        </pc:spChg>
        <pc:spChg chg="mod">
          <ac:chgData name="Omer Norman" userId="afaff25a-926f-45b1-a806-4c703aa6b78b" providerId="ADAL" clId="{B7A7D04E-B746-405D-9E2D-698A41D7412C}" dt="2023-05-20T09:49:59.263" v="4195"/>
          <ac:spMkLst>
            <pc:docMk/>
            <pc:sldMk cId="275190774" sldId="265"/>
            <ac:spMk id="9" creationId="{687EEB43-161F-4AD2-987B-113F06AA2C24}"/>
          </ac:spMkLst>
        </pc:spChg>
        <pc:spChg chg="add">
          <ac:chgData name="Omer Norman" userId="afaff25a-926f-45b1-a806-4c703aa6b78b" providerId="ADAL" clId="{B7A7D04E-B746-405D-9E2D-698A41D7412C}" dt="2023-05-17T13:36:30.558" v="3885" actId="26606"/>
          <ac:spMkLst>
            <pc:docMk/>
            <pc:sldMk cId="275190774" sldId="265"/>
            <ac:spMk id="14" creationId="{864672EB-02A8-48AB-BCFB-00B78DBA6A1E}"/>
          </ac:spMkLst>
        </pc:spChg>
        <pc:spChg chg="add">
          <ac:chgData name="Omer Norman" userId="afaff25a-926f-45b1-a806-4c703aa6b78b" providerId="ADAL" clId="{B7A7D04E-B746-405D-9E2D-698A41D7412C}" dt="2023-05-17T13:36:30.558" v="3885" actId="26606"/>
          <ac:spMkLst>
            <pc:docMk/>
            <pc:sldMk cId="275190774" sldId="265"/>
            <ac:spMk id="16" creationId="{7255A803-13A1-44E9-ACA9-889A5CC39BB5}"/>
          </ac:spMkLst>
        </pc:spChg>
        <pc:spChg chg="add">
          <ac:chgData name="Omer Norman" userId="afaff25a-926f-45b1-a806-4c703aa6b78b" providerId="ADAL" clId="{B7A7D04E-B746-405D-9E2D-698A41D7412C}" dt="2023-05-17T13:36:30.558" v="3885" actId="26606"/>
          <ac:spMkLst>
            <pc:docMk/>
            <pc:sldMk cId="275190774" sldId="265"/>
            <ac:spMk id="18" creationId="{BC82C52F-0333-430E-AF00-FA48A518A1A5}"/>
          </ac:spMkLst>
        </pc:spChg>
        <pc:picChg chg="add">
          <ac:chgData name="Omer Norman" userId="afaff25a-926f-45b1-a806-4c703aa6b78b" providerId="ADAL" clId="{B7A7D04E-B746-405D-9E2D-698A41D7412C}" dt="2023-05-17T13:36:30.558" v="3885" actId="26606"/>
          <ac:picMkLst>
            <pc:docMk/>
            <pc:sldMk cId="275190774" sldId="265"/>
            <ac:picMk id="20" creationId="{BE9CCFFE-A385-4D35-8504-960F050EF7F8}"/>
          </ac:picMkLst>
        </pc:picChg>
        <pc:picChg chg="add">
          <ac:chgData name="Omer Norman" userId="afaff25a-926f-45b1-a806-4c703aa6b78b" providerId="ADAL" clId="{B7A7D04E-B746-405D-9E2D-698A41D7412C}" dt="2023-05-17T13:36:30.558" v="3885" actId="26606"/>
          <ac:picMkLst>
            <pc:docMk/>
            <pc:sldMk cId="275190774" sldId="265"/>
            <ac:picMk id="22" creationId="{1AD41804-3572-46FD-8124-D3079B642712}"/>
          </ac:picMkLst>
        </pc:picChg>
        <pc:picChg chg="add">
          <ac:chgData name="Omer Norman" userId="afaff25a-926f-45b1-a806-4c703aa6b78b" providerId="ADAL" clId="{B7A7D04E-B746-405D-9E2D-698A41D7412C}" dt="2023-05-17T13:36:30.558" v="3885" actId="26606"/>
          <ac:picMkLst>
            <pc:docMk/>
            <pc:sldMk cId="275190774" sldId="265"/>
            <ac:picMk id="24" creationId="{5316A1D8-3445-4B94-B595-2285C05EEEBE}"/>
          </ac:picMkLst>
        </pc:picChg>
        <pc:picChg chg="add">
          <ac:chgData name="Omer Norman" userId="afaff25a-926f-45b1-a806-4c703aa6b78b" providerId="ADAL" clId="{B7A7D04E-B746-405D-9E2D-698A41D7412C}" dt="2023-05-17T13:36:30.558" v="3885" actId="26606"/>
          <ac:picMkLst>
            <pc:docMk/>
            <pc:sldMk cId="275190774" sldId="265"/>
            <ac:picMk id="26" creationId="{2FA7483C-C90B-453F-AB53-60D8FDE6D3F6}"/>
          </ac:picMkLst>
        </pc:picChg>
      </pc:sldChg>
      <pc:sldChg chg="addSp delSp modSp mod setBg">
        <pc:chgData name="Omer Norman" userId="afaff25a-926f-45b1-a806-4c703aa6b78b" providerId="ADAL" clId="{B7A7D04E-B746-405D-9E2D-698A41D7412C}" dt="2023-05-17T13:50:49.399" v="4176" actId="1076"/>
        <pc:sldMkLst>
          <pc:docMk/>
          <pc:sldMk cId="957638582" sldId="266"/>
        </pc:sldMkLst>
        <pc:spChg chg="mod">
          <ac:chgData name="Omer Norman" userId="afaff25a-926f-45b1-a806-4c703aa6b78b" providerId="ADAL" clId="{B7A7D04E-B746-405D-9E2D-698A41D7412C}" dt="2023-05-17T13:36:06.245" v="3878" actId="1076"/>
          <ac:spMkLst>
            <pc:docMk/>
            <pc:sldMk cId="957638582" sldId="266"/>
            <ac:spMk id="2" creationId="{20A0A1B5-68AC-43F3-ACC3-D93C7B0FDB81}"/>
          </ac:spMkLst>
        </pc:spChg>
        <pc:spChg chg="add mod">
          <ac:chgData name="Omer Norman" userId="afaff25a-926f-45b1-a806-4c703aa6b78b" providerId="ADAL" clId="{B7A7D04E-B746-405D-9E2D-698A41D7412C}" dt="2023-05-17T13:50:49.399" v="4176" actId="1076"/>
          <ac:spMkLst>
            <pc:docMk/>
            <pc:sldMk cId="957638582" sldId="266"/>
            <ac:spMk id="5" creationId="{6C91A1C9-7116-2E12-1DBF-5F2C06D57C54}"/>
          </ac:spMkLst>
        </pc:spChg>
        <pc:spChg chg="mod">
          <ac:chgData name="Omer Norman" userId="afaff25a-926f-45b1-a806-4c703aa6b78b" providerId="ADAL" clId="{B7A7D04E-B746-405D-9E2D-698A41D7412C}" dt="2023-05-17T13:35:45.965" v="3876" actId="26606"/>
          <ac:spMkLst>
            <pc:docMk/>
            <pc:sldMk cId="957638582" sldId="266"/>
            <ac:spMk id="7" creationId="{30D4C83F-F8C3-4F8F-8EB8-6DE21A83F24E}"/>
          </ac:spMkLst>
        </pc:spChg>
        <pc:spChg chg="add mod">
          <ac:chgData name="Omer Norman" userId="afaff25a-926f-45b1-a806-4c703aa6b78b" providerId="ADAL" clId="{B7A7D04E-B746-405D-9E2D-698A41D7412C}" dt="2023-05-17T13:35:45.965" v="3876" actId="26606"/>
          <ac:spMkLst>
            <pc:docMk/>
            <pc:sldMk cId="957638582" sldId="266"/>
            <ac:spMk id="8" creationId="{70E7614D-8209-64F0-25FB-FDD1B682A171}"/>
          </ac:spMkLst>
        </pc:spChg>
        <pc:spChg chg="add mod">
          <ac:chgData name="Omer Norman" userId="afaff25a-926f-45b1-a806-4c703aa6b78b" providerId="ADAL" clId="{B7A7D04E-B746-405D-9E2D-698A41D7412C}" dt="2023-05-17T13:35:45.965" v="3876" actId="26606"/>
          <ac:spMkLst>
            <pc:docMk/>
            <pc:sldMk cId="957638582" sldId="266"/>
            <ac:spMk id="9" creationId="{098A94AA-A7F5-6EE0-C8AD-758784BDB4BE}"/>
          </ac:spMkLst>
        </pc:spChg>
        <pc:spChg chg="mod">
          <ac:chgData name="Omer Norman" userId="afaff25a-926f-45b1-a806-4c703aa6b78b" providerId="ADAL" clId="{B7A7D04E-B746-405D-9E2D-698A41D7412C}" dt="2023-05-17T13:35:45.965" v="3876" actId="26606"/>
          <ac:spMkLst>
            <pc:docMk/>
            <pc:sldMk cId="957638582" sldId="266"/>
            <ac:spMk id="10" creationId="{AC26C362-39DF-4F79-964A-BEB0BE39A937}"/>
          </ac:spMkLst>
        </pc:spChg>
        <pc:spChg chg="del mod">
          <ac:chgData name="Omer Norman" userId="afaff25a-926f-45b1-a806-4c703aa6b78b" providerId="ADAL" clId="{B7A7D04E-B746-405D-9E2D-698A41D7412C}" dt="2023-05-17T12:37:03.657" v="2869" actId="478"/>
          <ac:spMkLst>
            <pc:docMk/>
            <pc:sldMk cId="957638582" sldId="266"/>
            <ac:spMk id="11" creationId="{BC146D35-EE17-4DB3-975A-7CBBD520EA04}"/>
          </ac:spMkLst>
        </pc:spChg>
        <pc:spChg chg="mod">
          <ac:chgData name="Omer Norman" userId="afaff25a-926f-45b1-a806-4c703aa6b78b" providerId="ADAL" clId="{B7A7D04E-B746-405D-9E2D-698A41D7412C}" dt="2023-05-17T13:35:45.965" v="3876" actId="26606"/>
          <ac:spMkLst>
            <pc:docMk/>
            <pc:sldMk cId="957638582" sldId="266"/>
            <ac:spMk id="13" creationId="{4F94E16E-2654-4453-897D-14D15C8167D6}"/>
          </ac:spMkLst>
        </pc:spChg>
        <pc:spChg chg="del mod">
          <ac:chgData name="Omer Norman" userId="afaff25a-926f-45b1-a806-4c703aa6b78b" providerId="ADAL" clId="{B7A7D04E-B746-405D-9E2D-698A41D7412C}" dt="2023-05-17T12:33:37.297" v="2755"/>
          <ac:spMkLst>
            <pc:docMk/>
            <pc:sldMk cId="957638582" sldId="266"/>
            <ac:spMk id="14" creationId="{476CF0B3-5077-47B7-AE97-31987E2F3F5D}"/>
          </ac:spMkLst>
        </pc:spChg>
        <pc:spChg chg="mod">
          <ac:chgData name="Omer Norman" userId="afaff25a-926f-45b1-a806-4c703aa6b78b" providerId="ADAL" clId="{B7A7D04E-B746-405D-9E2D-698A41D7412C}" dt="2023-05-17T13:36:12.077" v="3880" actId="1076"/>
          <ac:spMkLst>
            <pc:docMk/>
            <pc:sldMk cId="957638582" sldId="266"/>
            <ac:spMk id="15" creationId="{F6B7641A-FCF7-4779-BDCF-8F40F041A5AC}"/>
          </ac:spMkLst>
        </pc:spChg>
        <pc:spChg chg="mod">
          <ac:chgData name="Omer Norman" userId="afaff25a-926f-45b1-a806-4c703aa6b78b" providerId="ADAL" clId="{B7A7D04E-B746-405D-9E2D-698A41D7412C}" dt="2023-05-17T13:36:16.870" v="3882" actId="1076"/>
          <ac:spMkLst>
            <pc:docMk/>
            <pc:sldMk cId="957638582" sldId="266"/>
            <ac:spMk id="16" creationId="{BF6CAB2F-175E-47F0-B220-6C9BAA71DAB7}"/>
          </ac:spMkLst>
        </pc:spChg>
        <pc:spChg chg="mod">
          <ac:chgData name="Omer Norman" userId="afaff25a-926f-45b1-a806-4c703aa6b78b" providerId="ADAL" clId="{B7A7D04E-B746-405D-9E2D-698A41D7412C}" dt="2023-05-17T13:35:45.965" v="3876" actId="26606"/>
          <ac:spMkLst>
            <pc:docMk/>
            <pc:sldMk cId="957638582" sldId="266"/>
            <ac:spMk id="17" creationId="{1559634C-2065-4F38-8F2F-5F7A70BC5CD1}"/>
          </ac:spMkLst>
        </pc:spChg>
        <pc:spChg chg="mod">
          <ac:chgData name="Omer Norman" userId="afaff25a-926f-45b1-a806-4c703aa6b78b" providerId="ADAL" clId="{B7A7D04E-B746-405D-9E2D-698A41D7412C}" dt="2023-05-17T13:35:45.965" v="3876" actId="26606"/>
          <ac:spMkLst>
            <pc:docMk/>
            <pc:sldMk cId="957638582" sldId="266"/>
            <ac:spMk id="18" creationId="{B8A04C58-F5E6-4CEB-B299-9D48F8CEC0F3}"/>
          </ac:spMkLst>
        </pc:spChg>
        <pc:spChg chg="del mod">
          <ac:chgData name="Omer Norman" userId="afaff25a-926f-45b1-a806-4c703aa6b78b" providerId="ADAL" clId="{B7A7D04E-B746-405D-9E2D-698A41D7412C}" dt="2023-05-17T12:38:27.304" v="2889" actId="478"/>
          <ac:spMkLst>
            <pc:docMk/>
            <pc:sldMk cId="957638582" sldId="266"/>
            <ac:spMk id="19" creationId="{EFF436F6-70B6-4CD7-8867-3F762F5F693A}"/>
          </ac:spMkLst>
        </pc:spChg>
        <pc:spChg chg="mod">
          <ac:chgData name="Omer Norman" userId="afaff25a-926f-45b1-a806-4c703aa6b78b" providerId="ADAL" clId="{B7A7D04E-B746-405D-9E2D-698A41D7412C}" dt="2023-05-17T13:35:45.965" v="3876" actId="26606"/>
          <ac:spMkLst>
            <pc:docMk/>
            <pc:sldMk cId="957638582" sldId="266"/>
            <ac:spMk id="20" creationId="{C3899D4C-99F8-4184-ACB0-E78456E47ED6}"/>
          </ac:spMkLst>
        </pc:spChg>
        <pc:spChg chg="add del">
          <ac:chgData name="Omer Norman" userId="afaff25a-926f-45b1-a806-4c703aa6b78b" providerId="ADAL" clId="{B7A7D04E-B746-405D-9E2D-698A41D7412C}" dt="2023-05-17T13:35:44.033" v="3875" actId="26606"/>
          <ac:spMkLst>
            <pc:docMk/>
            <pc:sldMk cId="957638582" sldId="266"/>
            <ac:spMk id="24" creationId="{37045EDB-9848-48E1-AF93-51B94A6B4482}"/>
          </ac:spMkLst>
        </pc:spChg>
        <pc:spChg chg="add del">
          <ac:chgData name="Omer Norman" userId="afaff25a-926f-45b1-a806-4c703aa6b78b" providerId="ADAL" clId="{B7A7D04E-B746-405D-9E2D-698A41D7412C}" dt="2023-05-17T13:35:44.033" v="3875" actId="26606"/>
          <ac:spMkLst>
            <pc:docMk/>
            <pc:sldMk cId="957638582" sldId="266"/>
            <ac:spMk id="26" creationId="{099DAEF2-2587-42F9-A6E0-D0002FD4D987}"/>
          </ac:spMkLst>
        </pc:spChg>
        <pc:spChg chg="add del">
          <ac:chgData name="Omer Norman" userId="afaff25a-926f-45b1-a806-4c703aa6b78b" providerId="ADAL" clId="{B7A7D04E-B746-405D-9E2D-698A41D7412C}" dt="2023-05-17T13:34:34.864" v="3864" actId="26606"/>
          <ac:spMkLst>
            <pc:docMk/>
            <pc:sldMk cId="957638582" sldId="266"/>
            <ac:spMk id="29" creationId="{37045EDB-9848-48E1-AF93-51B94A6B4482}"/>
          </ac:spMkLst>
        </pc:spChg>
        <pc:spChg chg="add del">
          <ac:chgData name="Omer Norman" userId="afaff25a-926f-45b1-a806-4c703aa6b78b" providerId="ADAL" clId="{B7A7D04E-B746-405D-9E2D-698A41D7412C}" dt="2023-05-17T13:34:34.864" v="3864" actId="26606"/>
          <ac:spMkLst>
            <pc:docMk/>
            <pc:sldMk cId="957638582" sldId="266"/>
            <ac:spMk id="31" creationId="{099DAEF2-2587-42F9-A6E0-D0002FD4D987}"/>
          </ac:spMkLst>
        </pc:spChg>
        <pc:spChg chg="add">
          <ac:chgData name="Omer Norman" userId="afaff25a-926f-45b1-a806-4c703aa6b78b" providerId="ADAL" clId="{B7A7D04E-B746-405D-9E2D-698A41D7412C}" dt="2023-05-17T13:35:45.965" v="3876" actId="26606"/>
          <ac:spMkLst>
            <pc:docMk/>
            <pc:sldMk cId="957638582" sldId="266"/>
            <ac:spMk id="34" creationId="{7E9EE75A-A958-4EEE-91B6-38F7E7D24FB5}"/>
          </ac:spMkLst>
        </pc:spChg>
        <pc:spChg chg="add del">
          <ac:chgData name="Omer Norman" userId="afaff25a-926f-45b1-a806-4c703aa6b78b" providerId="ADAL" clId="{B7A7D04E-B746-405D-9E2D-698A41D7412C}" dt="2023-05-17T13:35:13.273" v="3873" actId="26606"/>
          <ac:spMkLst>
            <pc:docMk/>
            <pc:sldMk cId="957638582" sldId="266"/>
            <ac:spMk id="37" creationId="{7E9EE75A-A958-4EEE-91B6-38F7E7D24FB5}"/>
          </ac:spMkLst>
        </pc:spChg>
        <pc:spChg chg="add del">
          <ac:chgData name="Omer Norman" userId="afaff25a-926f-45b1-a806-4c703aa6b78b" providerId="ADAL" clId="{B7A7D04E-B746-405D-9E2D-698A41D7412C}" dt="2023-05-17T13:35:13.273" v="3873" actId="26606"/>
          <ac:spMkLst>
            <pc:docMk/>
            <pc:sldMk cId="957638582" sldId="266"/>
            <ac:spMk id="38" creationId="{8F624702-F14C-406D-9285-9EC22551256D}"/>
          </ac:spMkLst>
        </pc:spChg>
        <pc:spChg chg="add">
          <ac:chgData name="Omer Norman" userId="afaff25a-926f-45b1-a806-4c703aa6b78b" providerId="ADAL" clId="{B7A7D04E-B746-405D-9E2D-698A41D7412C}" dt="2023-05-17T13:35:45.965" v="3876" actId="26606"/>
          <ac:spMkLst>
            <pc:docMk/>
            <pc:sldMk cId="957638582" sldId="266"/>
            <ac:spMk id="40" creationId="{8F624702-F14C-406D-9285-9EC22551256D}"/>
          </ac:spMkLst>
        </pc:spChg>
        <pc:picChg chg="add mod">
          <ac:chgData name="Omer Norman" userId="afaff25a-926f-45b1-a806-4c703aa6b78b" providerId="ADAL" clId="{B7A7D04E-B746-405D-9E2D-698A41D7412C}" dt="2023-05-17T13:35:45.965" v="3876" actId="26606"/>
          <ac:picMkLst>
            <pc:docMk/>
            <pc:sldMk cId="957638582" sldId="266"/>
            <ac:picMk id="4" creationId="{C0E58AE9-05C6-8873-7511-3CB928FB2CFE}"/>
          </ac:picMkLst>
        </pc:picChg>
        <pc:picChg chg="del">
          <ac:chgData name="Omer Norman" userId="afaff25a-926f-45b1-a806-4c703aa6b78b" providerId="ADAL" clId="{B7A7D04E-B746-405D-9E2D-698A41D7412C}" dt="2023-05-17T12:33:24.267" v="2747" actId="478"/>
          <ac:picMkLst>
            <pc:docMk/>
            <pc:sldMk cId="957638582" sldId="266"/>
            <ac:picMk id="6" creationId="{F0EA9A27-DF02-4894-AE42-0A0DFCC80DE5}"/>
          </ac:picMkLst>
        </pc:picChg>
        <pc:picChg chg="add del">
          <ac:chgData name="Omer Norman" userId="afaff25a-926f-45b1-a806-4c703aa6b78b" providerId="ADAL" clId="{B7A7D04E-B746-405D-9E2D-698A41D7412C}" dt="2023-05-17T13:35:44.033" v="3875" actId="26606"/>
          <ac:picMkLst>
            <pc:docMk/>
            <pc:sldMk cId="957638582" sldId="266"/>
            <ac:picMk id="22" creationId="{7407B0FF-43E0-4B2E-B48B-C2A472D103F9}"/>
          </ac:picMkLst>
        </pc:picChg>
        <pc:picChg chg="add del">
          <ac:chgData name="Omer Norman" userId="afaff25a-926f-45b1-a806-4c703aa6b78b" providerId="ADAL" clId="{B7A7D04E-B746-405D-9E2D-698A41D7412C}" dt="2023-05-17T13:35:44.033" v="3875" actId="26606"/>
          <ac:picMkLst>
            <pc:docMk/>
            <pc:sldMk cId="957638582" sldId="266"/>
            <ac:picMk id="23" creationId="{7CAC6C18-4147-48ED-8B6A-19B3E0D89163}"/>
          </ac:picMkLst>
        </pc:picChg>
        <pc:picChg chg="add del">
          <ac:chgData name="Omer Norman" userId="afaff25a-926f-45b1-a806-4c703aa6b78b" providerId="ADAL" clId="{B7A7D04E-B746-405D-9E2D-698A41D7412C}" dt="2023-05-17T13:34:34.864" v="3864" actId="26606"/>
          <ac:picMkLst>
            <pc:docMk/>
            <pc:sldMk cId="957638582" sldId="266"/>
            <ac:picMk id="25" creationId="{7407B0FF-43E0-4B2E-B48B-C2A472D103F9}"/>
          </ac:picMkLst>
        </pc:picChg>
        <pc:picChg chg="add del">
          <ac:chgData name="Omer Norman" userId="afaff25a-926f-45b1-a806-4c703aa6b78b" providerId="ADAL" clId="{B7A7D04E-B746-405D-9E2D-698A41D7412C}" dt="2023-05-17T13:34:34.864" v="3864" actId="26606"/>
          <ac:picMkLst>
            <pc:docMk/>
            <pc:sldMk cId="957638582" sldId="266"/>
            <ac:picMk id="27" creationId="{7CAC6C18-4147-48ED-8B6A-19B3E0D89163}"/>
          </ac:picMkLst>
        </pc:picChg>
        <pc:picChg chg="add del">
          <ac:chgData name="Omer Norman" userId="afaff25a-926f-45b1-a806-4c703aa6b78b" providerId="ADAL" clId="{B7A7D04E-B746-405D-9E2D-698A41D7412C}" dt="2023-05-17T13:35:44.033" v="3875" actId="26606"/>
          <ac:picMkLst>
            <pc:docMk/>
            <pc:sldMk cId="957638582" sldId="266"/>
            <ac:picMk id="28" creationId="{F96B48BD-04DD-4A15-B184-476ECCC40E5A}"/>
          </ac:picMkLst>
        </pc:picChg>
        <pc:picChg chg="add">
          <ac:chgData name="Omer Norman" userId="afaff25a-926f-45b1-a806-4c703aa6b78b" providerId="ADAL" clId="{B7A7D04E-B746-405D-9E2D-698A41D7412C}" dt="2023-05-17T13:35:45.965" v="3876" actId="26606"/>
          <ac:picMkLst>
            <pc:docMk/>
            <pc:sldMk cId="957638582" sldId="266"/>
            <ac:picMk id="30" creationId="{7407B0FF-43E0-4B2E-B48B-C2A472D103F9}"/>
          </ac:picMkLst>
        </pc:picChg>
        <pc:picChg chg="add">
          <ac:chgData name="Omer Norman" userId="afaff25a-926f-45b1-a806-4c703aa6b78b" providerId="ADAL" clId="{B7A7D04E-B746-405D-9E2D-698A41D7412C}" dt="2023-05-17T13:35:45.965" v="3876" actId="26606"/>
          <ac:picMkLst>
            <pc:docMk/>
            <pc:sldMk cId="957638582" sldId="266"/>
            <ac:picMk id="32" creationId="{7CAC6C18-4147-48ED-8B6A-19B3E0D89163}"/>
          </ac:picMkLst>
        </pc:picChg>
        <pc:picChg chg="add del">
          <ac:chgData name="Omer Norman" userId="afaff25a-926f-45b1-a806-4c703aa6b78b" providerId="ADAL" clId="{B7A7D04E-B746-405D-9E2D-698A41D7412C}" dt="2023-05-17T13:34:34.864" v="3864" actId="26606"/>
          <ac:picMkLst>
            <pc:docMk/>
            <pc:sldMk cId="957638582" sldId="266"/>
            <ac:picMk id="33" creationId="{F96B48BD-04DD-4A15-B184-476ECCC40E5A}"/>
          </ac:picMkLst>
        </pc:picChg>
        <pc:picChg chg="add del">
          <ac:chgData name="Omer Norman" userId="afaff25a-926f-45b1-a806-4c703aa6b78b" providerId="ADAL" clId="{B7A7D04E-B746-405D-9E2D-698A41D7412C}" dt="2023-05-17T13:35:13.273" v="3873" actId="26606"/>
          <ac:picMkLst>
            <pc:docMk/>
            <pc:sldMk cId="957638582" sldId="266"/>
            <ac:picMk id="35" creationId="{7407B0FF-43E0-4B2E-B48B-C2A472D103F9}"/>
          </ac:picMkLst>
        </pc:picChg>
        <pc:picChg chg="add del">
          <ac:chgData name="Omer Norman" userId="afaff25a-926f-45b1-a806-4c703aa6b78b" providerId="ADAL" clId="{B7A7D04E-B746-405D-9E2D-698A41D7412C}" dt="2023-05-17T13:35:13.273" v="3873" actId="26606"/>
          <ac:picMkLst>
            <pc:docMk/>
            <pc:sldMk cId="957638582" sldId="266"/>
            <ac:picMk id="36" creationId="{7CAC6C18-4147-48ED-8B6A-19B3E0D89163}"/>
          </ac:picMkLst>
        </pc:picChg>
        <pc:picChg chg="add del">
          <ac:chgData name="Omer Norman" userId="afaff25a-926f-45b1-a806-4c703aa6b78b" providerId="ADAL" clId="{B7A7D04E-B746-405D-9E2D-698A41D7412C}" dt="2023-05-17T13:35:13.273" v="3873" actId="26606"/>
          <ac:picMkLst>
            <pc:docMk/>
            <pc:sldMk cId="957638582" sldId="266"/>
            <ac:picMk id="39" creationId="{AE75593A-F97A-443A-991F-6101CD1E5527}"/>
          </ac:picMkLst>
        </pc:picChg>
        <pc:picChg chg="add">
          <ac:chgData name="Omer Norman" userId="afaff25a-926f-45b1-a806-4c703aa6b78b" providerId="ADAL" clId="{B7A7D04E-B746-405D-9E2D-698A41D7412C}" dt="2023-05-17T13:35:45.965" v="3876" actId="26606"/>
          <ac:picMkLst>
            <pc:docMk/>
            <pc:sldMk cId="957638582" sldId="266"/>
            <ac:picMk id="41" creationId="{AE75593A-F97A-443A-991F-6101CD1E5527}"/>
          </ac:picMkLst>
        </pc:picChg>
      </pc:sldChg>
      <pc:sldChg chg="addSp delSp modSp add mod setBg addAnim delAnim setClrOvrMap">
        <pc:chgData name="Omer Norman" userId="afaff25a-926f-45b1-a806-4c703aa6b78b" providerId="ADAL" clId="{B7A7D04E-B746-405D-9E2D-698A41D7412C}" dt="2023-05-17T13:42:56.750" v="3951" actId="14100"/>
        <pc:sldMkLst>
          <pc:docMk/>
          <pc:sldMk cId="4203333768" sldId="267"/>
        </pc:sldMkLst>
        <pc:spChg chg="mod ord">
          <ac:chgData name="Omer Norman" userId="afaff25a-926f-45b1-a806-4c703aa6b78b" providerId="ADAL" clId="{B7A7D04E-B746-405D-9E2D-698A41D7412C}" dt="2023-05-17T13:31:41.367" v="3843" actId="1076"/>
          <ac:spMkLst>
            <pc:docMk/>
            <pc:sldMk cId="4203333768" sldId="267"/>
            <ac:spMk id="2" creationId="{20A0A1B5-68AC-43F3-ACC3-D93C7B0FDB81}"/>
          </ac:spMkLst>
        </pc:spChg>
        <pc:spChg chg="add mod">
          <ac:chgData name="Omer Norman" userId="afaff25a-926f-45b1-a806-4c703aa6b78b" providerId="ADAL" clId="{B7A7D04E-B746-405D-9E2D-698A41D7412C}" dt="2023-05-17T13:03:18.678" v="3419" actId="571"/>
          <ac:spMkLst>
            <pc:docMk/>
            <pc:sldMk cId="4203333768" sldId="267"/>
            <ac:spMk id="3" creationId="{E9EF9C27-16B3-ED3A-6CB8-77B8DAD3E723}"/>
          </ac:spMkLst>
        </pc:spChg>
        <pc:spChg chg="del">
          <ac:chgData name="Omer Norman" userId="afaff25a-926f-45b1-a806-4c703aa6b78b" providerId="ADAL" clId="{B7A7D04E-B746-405D-9E2D-698A41D7412C}" dt="2023-05-17T12:20:41.432" v="2324" actId="478"/>
          <ac:spMkLst>
            <pc:docMk/>
            <pc:sldMk cId="4203333768" sldId="267"/>
            <ac:spMk id="4" creationId="{F2BB7539-5900-4869-A5AD-D0E43A1C34A6}"/>
          </ac:spMkLst>
        </pc:spChg>
        <pc:spChg chg="mod ord">
          <ac:chgData name="Omer Norman" userId="afaff25a-926f-45b1-a806-4c703aa6b78b" providerId="ADAL" clId="{B7A7D04E-B746-405D-9E2D-698A41D7412C}" dt="2023-05-17T13:42:56.750" v="3951" actId="14100"/>
          <ac:spMkLst>
            <pc:docMk/>
            <pc:sldMk cId="4203333768" sldId="267"/>
            <ac:spMk id="6" creationId="{46709A1C-0304-4754-825C-E513F2167D97}"/>
          </ac:spMkLst>
        </pc:spChg>
        <pc:spChg chg="add">
          <ac:chgData name="Omer Norman" userId="afaff25a-926f-45b1-a806-4c703aa6b78b" providerId="ADAL" clId="{B7A7D04E-B746-405D-9E2D-698A41D7412C}" dt="2023-05-17T13:31:13.966" v="3831" actId="26606"/>
          <ac:spMkLst>
            <pc:docMk/>
            <pc:sldMk cId="4203333768" sldId="267"/>
            <ac:spMk id="12" creationId="{0166DB98-302A-46FE-BE82-C13AF10BC1FC}"/>
          </ac:spMkLst>
        </pc:spChg>
        <pc:spChg chg="add del">
          <ac:chgData name="Omer Norman" userId="afaff25a-926f-45b1-a806-4c703aa6b78b" providerId="ADAL" clId="{B7A7D04E-B746-405D-9E2D-698A41D7412C}" dt="2023-05-17T13:30:41.690" v="3830" actId="26606"/>
          <ac:spMkLst>
            <pc:docMk/>
            <pc:sldMk cId="4203333768" sldId="267"/>
            <ac:spMk id="15" creationId="{B40FCD49-2060-48B9-8212-8A5F1DF4726F}"/>
          </ac:spMkLst>
        </pc:spChg>
        <pc:spChg chg="add del">
          <ac:chgData name="Omer Norman" userId="afaff25a-926f-45b1-a806-4c703aa6b78b" providerId="ADAL" clId="{B7A7D04E-B746-405D-9E2D-698A41D7412C}" dt="2023-05-17T13:30:40.321" v="3829" actId="26606"/>
          <ac:spMkLst>
            <pc:docMk/>
            <pc:sldMk cId="4203333768" sldId="267"/>
            <ac:spMk id="22" creationId="{6A4FFBBF-1D01-492B-8F2A-31B7572903B3}"/>
          </ac:spMkLst>
        </pc:spChg>
        <pc:picChg chg="del">
          <ac:chgData name="Omer Norman" userId="afaff25a-926f-45b1-a806-4c703aa6b78b" providerId="ADAL" clId="{B7A7D04E-B746-405D-9E2D-698A41D7412C}" dt="2023-05-17T12:20:40.918" v="2323" actId="478"/>
          <ac:picMkLst>
            <pc:docMk/>
            <pc:sldMk cId="4203333768" sldId="267"/>
            <ac:picMk id="8" creationId="{140D3CE9-04F2-4574-B759-DAFD837B2438}"/>
          </ac:picMkLst>
        </pc:picChg>
        <pc:picChg chg="mod ord">
          <ac:chgData name="Omer Norman" userId="afaff25a-926f-45b1-a806-4c703aa6b78b" providerId="ADAL" clId="{B7A7D04E-B746-405D-9E2D-698A41D7412C}" dt="2023-05-17T13:31:37.637" v="3842" actId="1076"/>
          <ac:picMkLst>
            <pc:docMk/>
            <pc:sldMk cId="4203333768" sldId="267"/>
            <ac:picMk id="10" creationId="{2D96F15B-500E-4F7E-BA07-D7F428D45B66}"/>
          </ac:picMkLst>
        </pc:picChg>
        <pc:picChg chg="add">
          <ac:chgData name="Omer Norman" userId="afaff25a-926f-45b1-a806-4c703aa6b78b" providerId="ADAL" clId="{B7A7D04E-B746-405D-9E2D-698A41D7412C}" dt="2023-05-17T13:31:13.966" v="3831" actId="26606"/>
          <ac:picMkLst>
            <pc:docMk/>
            <pc:sldMk cId="4203333768" sldId="267"/>
            <ac:picMk id="13" creationId="{34059663-8A30-44C3-8C60-8F31A6FE55DA}"/>
          </ac:picMkLst>
        </pc:picChg>
        <pc:picChg chg="add del">
          <ac:chgData name="Omer Norman" userId="afaff25a-926f-45b1-a806-4c703aa6b78b" providerId="ADAL" clId="{B7A7D04E-B746-405D-9E2D-698A41D7412C}" dt="2023-05-17T13:30:41.690" v="3830" actId="26606"/>
          <ac:picMkLst>
            <pc:docMk/>
            <pc:sldMk cId="4203333768" sldId="267"/>
            <ac:picMk id="17" creationId="{83A45DCD-B5FB-4A86-88D2-91088C7FFC5F}"/>
          </ac:picMkLst>
        </pc:picChg>
        <pc:picChg chg="add">
          <ac:chgData name="Omer Norman" userId="afaff25a-926f-45b1-a806-4c703aa6b78b" providerId="ADAL" clId="{B7A7D04E-B746-405D-9E2D-698A41D7412C}" dt="2023-05-17T13:31:13.966" v="3831" actId="26606"/>
          <ac:picMkLst>
            <pc:docMk/>
            <pc:sldMk cId="4203333768" sldId="267"/>
            <ac:picMk id="19" creationId="{1DA5DBE7-7AAD-48D9-A121-8102870FD7B6}"/>
          </ac:picMkLst>
        </pc:picChg>
        <pc:picChg chg="add del">
          <ac:chgData name="Omer Norman" userId="afaff25a-926f-45b1-a806-4c703aa6b78b" providerId="ADAL" clId="{B7A7D04E-B746-405D-9E2D-698A41D7412C}" dt="2023-05-17T13:30:40.321" v="3829" actId="26606"/>
          <ac:picMkLst>
            <pc:docMk/>
            <pc:sldMk cId="4203333768" sldId="267"/>
            <ac:picMk id="24" creationId="{D88ECCEE-6F41-47CE-A15C-7B12D372996A}"/>
          </ac:picMkLst>
        </pc:picChg>
        <pc:picChg chg="add del">
          <ac:chgData name="Omer Norman" userId="afaff25a-926f-45b1-a806-4c703aa6b78b" providerId="ADAL" clId="{B7A7D04E-B746-405D-9E2D-698A41D7412C}" dt="2023-05-17T13:30:40.321" v="3829" actId="26606"/>
          <ac:picMkLst>
            <pc:docMk/>
            <pc:sldMk cId="4203333768" sldId="267"/>
            <ac:picMk id="26" creationId="{989ED268-5511-46B2-A7DF-A712C99301CF}"/>
          </ac:picMkLst>
        </pc:picChg>
      </pc:sldChg>
      <pc:sldMasterChg chg="addSp">
        <pc:chgData name="Omer Norman" userId="afaff25a-926f-45b1-a806-4c703aa6b78b" providerId="ADAL" clId="{B7A7D04E-B746-405D-9E2D-698A41D7412C}" dt="2023-05-17T11:52:43.145" v="778"/>
        <pc:sldMasterMkLst>
          <pc:docMk/>
          <pc:sldMasterMk cId="108265495" sldId="2147483720"/>
        </pc:sldMasterMkLst>
        <pc:picChg chg="add">
          <ac:chgData name="Omer Norman" userId="afaff25a-926f-45b1-a806-4c703aa6b78b" providerId="ADAL" clId="{B7A7D04E-B746-405D-9E2D-698A41D7412C}" dt="2023-05-17T11:52:43.145" v="778"/>
          <ac:picMkLst>
            <pc:docMk/>
            <pc:sldMasterMk cId="108265495" sldId="2147483720"/>
            <ac:picMk id="7" creationId="{A32A1ECD-1CE7-D10F-D828-1411BF51A23B}"/>
          </ac:picMkLst>
        </pc:picChg>
      </pc:sldMasterChg>
      <pc:sldMasterChg chg="addSp">
        <pc:chgData name="Omer Norman" userId="afaff25a-926f-45b1-a806-4c703aa6b78b" providerId="ADAL" clId="{B7A7D04E-B746-405D-9E2D-698A41D7412C}" dt="2023-05-17T11:51:25.453" v="746"/>
        <pc:sldMasterMkLst>
          <pc:docMk/>
          <pc:sldMasterMk cId="184081435" sldId="2147483720"/>
        </pc:sldMasterMkLst>
        <pc:picChg chg="add">
          <ac:chgData name="Omer Norman" userId="afaff25a-926f-45b1-a806-4c703aa6b78b" providerId="ADAL" clId="{B7A7D04E-B746-405D-9E2D-698A41D7412C}" dt="2023-05-17T11:51:25.453" v="746"/>
          <ac:picMkLst>
            <pc:docMk/>
            <pc:sldMasterMk cId="184081435" sldId="2147483720"/>
            <ac:picMk id="7" creationId="{E94C968E-2D83-FE62-F653-C7FBC57FA3F2}"/>
          </ac:picMkLst>
        </pc:picChg>
      </pc:sldMasterChg>
      <pc:sldMasterChg chg="addSp">
        <pc:chgData name="Omer Norman" userId="afaff25a-926f-45b1-a806-4c703aa6b78b" providerId="ADAL" clId="{B7A7D04E-B746-405D-9E2D-698A41D7412C}" dt="2023-05-17T11:32:28.541" v="131"/>
        <pc:sldMasterMkLst>
          <pc:docMk/>
          <pc:sldMasterMk cId="544139518" sldId="2147483720"/>
        </pc:sldMasterMkLst>
        <pc:picChg chg="add">
          <ac:chgData name="Omer Norman" userId="afaff25a-926f-45b1-a806-4c703aa6b78b" providerId="ADAL" clId="{B7A7D04E-B746-405D-9E2D-698A41D7412C}" dt="2023-05-17T11:32:28.541" v="131"/>
          <ac:picMkLst>
            <pc:docMk/>
            <pc:sldMasterMk cId="544139518" sldId="2147483720"/>
            <ac:picMk id="8" creationId="{8D7B414C-9165-0C60-9AE1-BD94A2867E2C}"/>
          </ac:picMkLst>
        </pc:picChg>
      </pc:sldMasterChg>
      <pc:sldMasterChg chg="addSp">
        <pc:chgData name="Omer Norman" userId="afaff25a-926f-45b1-a806-4c703aa6b78b" providerId="ADAL" clId="{B7A7D04E-B746-405D-9E2D-698A41D7412C}" dt="2023-05-17T11:53:45.978" v="797"/>
        <pc:sldMasterMkLst>
          <pc:docMk/>
          <pc:sldMasterMk cId="616848380" sldId="2147483720"/>
        </pc:sldMasterMkLst>
        <pc:picChg chg="add">
          <ac:chgData name="Omer Norman" userId="afaff25a-926f-45b1-a806-4c703aa6b78b" providerId="ADAL" clId="{B7A7D04E-B746-405D-9E2D-698A41D7412C}" dt="2023-05-17T11:53:45.978" v="797"/>
          <ac:picMkLst>
            <pc:docMk/>
            <pc:sldMasterMk cId="616848380" sldId="2147483720"/>
            <ac:picMk id="7" creationId="{8A1394FB-D57D-8CF7-6B9F-D6FBA3BFD13F}"/>
          </ac:picMkLst>
        </pc:picChg>
      </pc:sldMasterChg>
      <pc:sldMasterChg chg="addSp">
        <pc:chgData name="Omer Norman" userId="afaff25a-926f-45b1-a806-4c703aa6b78b" providerId="ADAL" clId="{B7A7D04E-B746-405D-9E2D-698A41D7412C}" dt="2023-05-17T11:33:24.149" v="145"/>
        <pc:sldMasterMkLst>
          <pc:docMk/>
          <pc:sldMasterMk cId="865007246" sldId="2147483720"/>
        </pc:sldMasterMkLst>
        <pc:picChg chg="add">
          <ac:chgData name="Omer Norman" userId="afaff25a-926f-45b1-a806-4c703aa6b78b" providerId="ADAL" clId="{B7A7D04E-B746-405D-9E2D-698A41D7412C}" dt="2023-05-17T11:33:24.149" v="145"/>
          <ac:picMkLst>
            <pc:docMk/>
            <pc:sldMasterMk cId="865007246" sldId="2147483720"/>
            <ac:picMk id="8" creationId="{A5B4E0CE-388D-83E5-6F8B-49913479ACAE}"/>
          </ac:picMkLst>
        </pc:picChg>
      </pc:sldMasterChg>
      <pc:sldMasterChg chg="addSp">
        <pc:chgData name="Omer Norman" userId="afaff25a-926f-45b1-a806-4c703aa6b78b" providerId="ADAL" clId="{B7A7D04E-B746-405D-9E2D-698A41D7412C}" dt="2023-05-17T11:33:17.085" v="140"/>
        <pc:sldMasterMkLst>
          <pc:docMk/>
          <pc:sldMasterMk cId="2120422718" sldId="2147483720"/>
        </pc:sldMasterMkLst>
        <pc:picChg chg="add">
          <ac:chgData name="Omer Norman" userId="afaff25a-926f-45b1-a806-4c703aa6b78b" providerId="ADAL" clId="{B7A7D04E-B746-405D-9E2D-698A41D7412C}" dt="2023-05-17T11:33:17.085" v="140"/>
          <ac:picMkLst>
            <pc:docMk/>
            <pc:sldMasterMk cId="2120422718" sldId="2147483720"/>
            <ac:picMk id="7" creationId="{D1807B9A-9D60-094D-76E7-59055D72E50C}"/>
          </ac:picMkLst>
        </pc:picChg>
      </pc:sldMasterChg>
      <pc:sldMasterChg chg="addSp">
        <pc:chgData name="Omer Norman" userId="afaff25a-926f-45b1-a806-4c703aa6b78b" providerId="ADAL" clId="{B7A7D04E-B746-405D-9E2D-698A41D7412C}" dt="2023-05-17T13:04:21.947" v="3432"/>
        <pc:sldMasterMkLst>
          <pc:docMk/>
          <pc:sldMasterMk cId="2412289424" sldId="2147483720"/>
        </pc:sldMasterMkLst>
        <pc:picChg chg="add">
          <ac:chgData name="Omer Norman" userId="afaff25a-926f-45b1-a806-4c703aa6b78b" providerId="ADAL" clId="{B7A7D04E-B746-405D-9E2D-698A41D7412C}" dt="2023-05-17T13:04:21.947" v="3432"/>
          <ac:picMkLst>
            <pc:docMk/>
            <pc:sldMasterMk cId="2412289424" sldId="2147483720"/>
            <ac:picMk id="7" creationId="{0E779760-6882-04EC-3F55-72AE1CDFE417}"/>
          </ac:picMkLst>
        </pc:picChg>
      </pc:sldMasterChg>
      <pc:sldMasterChg chg="addSp">
        <pc:chgData name="Omer Norman" userId="afaff25a-926f-45b1-a806-4c703aa6b78b" providerId="ADAL" clId="{B7A7D04E-B746-405D-9E2D-698A41D7412C}" dt="2023-05-17T11:53:39.572" v="793"/>
        <pc:sldMasterMkLst>
          <pc:docMk/>
          <pc:sldMasterMk cId="2589570171" sldId="2147483720"/>
        </pc:sldMasterMkLst>
        <pc:picChg chg="add">
          <ac:chgData name="Omer Norman" userId="afaff25a-926f-45b1-a806-4c703aa6b78b" providerId="ADAL" clId="{B7A7D04E-B746-405D-9E2D-698A41D7412C}" dt="2023-05-17T11:53:39.572" v="793"/>
          <ac:picMkLst>
            <pc:docMk/>
            <pc:sldMasterMk cId="2589570171" sldId="2147483720"/>
            <ac:picMk id="7" creationId="{633F175A-5A33-69C8-28EB-9A19502E5BAF}"/>
          </ac:picMkLst>
        </pc:picChg>
      </pc:sldMasterChg>
      <pc:sldMasterChg chg="addSp">
        <pc:chgData name="Omer Norman" userId="afaff25a-926f-45b1-a806-4c703aa6b78b" providerId="ADAL" clId="{B7A7D04E-B746-405D-9E2D-698A41D7412C}" dt="2023-05-17T13:04:05.083" v="3426"/>
        <pc:sldMasterMkLst>
          <pc:docMk/>
          <pc:sldMasterMk cId="2790860451" sldId="2147483720"/>
        </pc:sldMasterMkLst>
        <pc:picChg chg="add">
          <ac:chgData name="Omer Norman" userId="afaff25a-926f-45b1-a806-4c703aa6b78b" providerId="ADAL" clId="{B7A7D04E-B746-405D-9E2D-698A41D7412C}" dt="2023-05-17T13:04:05.083" v="3426"/>
          <ac:picMkLst>
            <pc:docMk/>
            <pc:sldMasterMk cId="2790860451" sldId="2147483720"/>
            <ac:picMk id="8" creationId="{CCC0DDE1-12BB-E507-49FD-69E946AB887E}"/>
          </ac:picMkLst>
        </pc:picChg>
      </pc:sldMasterChg>
      <pc:sldMasterChg chg="addSp">
        <pc:chgData name="Omer Norman" userId="afaff25a-926f-45b1-a806-4c703aa6b78b" providerId="ADAL" clId="{B7A7D04E-B746-405D-9E2D-698A41D7412C}" dt="2023-05-17T11:53:12.870" v="785"/>
        <pc:sldMasterMkLst>
          <pc:docMk/>
          <pc:sldMasterMk cId="4017397098" sldId="2147483720"/>
        </pc:sldMasterMkLst>
        <pc:picChg chg="add">
          <ac:chgData name="Omer Norman" userId="afaff25a-926f-45b1-a806-4c703aa6b78b" providerId="ADAL" clId="{B7A7D04E-B746-405D-9E2D-698A41D7412C}" dt="2023-05-17T11:53:12.870" v="785"/>
          <ac:picMkLst>
            <pc:docMk/>
            <pc:sldMasterMk cId="4017397098" sldId="2147483720"/>
            <ac:picMk id="7" creationId="{AD78E523-CC48-2188-4D53-DD99B59551B2}"/>
          </ac:picMkLst>
        </pc:picChg>
      </pc:sldMasterChg>
      <pc:sldMasterChg chg="addSp">
        <pc:chgData name="Omer Norman" userId="afaff25a-926f-45b1-a806-4c703aa6b78b" providerId="ADAL" clId="{B7A7D04E-B746-405D-9E2D-698A41D7412C}" dt="2023-05-17T13:04:07.144" v="3427"/>
        <pc:sldMasterMkLst>
          <pc:docMk/>
          <pc:sldMasterMk cId="2181904376" sldId="2147483732"/>
        </pc:sldMasterMkLst>
        <pc:picChg chg="add">
          <ac:chgData name="Omer Norman" userId="afaff25a-926f-45b1-a806-4c703aa6b78b" providerId="ADAL" clId="{B7A7D04E-B746-405D-9E2D-698A41D7412C}" dt="2023-05-17T13:04:07.144" v="3427"/>
          <ac:picMkLst>
            <pc:docMk/>
            <pc:sldMasterMk cId="2181904376" sldId="2147483732"/>
            <ac:picMk id="13" creationId="{C9976797-F1DF-4007-A873-83017DB90740}"/>
          </ac:picMkLst>
        </pc:picChg>
      </pc:sldMasterChg>
      <pc:sldMasterChg chg="addSp">
        <pc:chgData name="Omer Norman" userId="afaff25a-926f-45b1-a806-4c703aa6b78b" providerId="ADAL" clId="{B7A7D04E-B746-405D-9E2D-698A41D7412C}" dt="2023-05-17T13:04:30.524" v="3434"/>
        <pc:sldMasterMkLst>
          <pc:docMk/>
          <pc:sldMasterMk cId="3493049383" sldId="2147483732"/>
        </pc:sldMasterMkLst>
        <pc:picChg chg="add">
          <ac:chgData name="Omer Norman" userId="afaff25a-926f-45b1-a806-4c703aa6b78b" providerId="ADAL" clId="{B7A7D04E-B746-405D-9E2D-698A41D7412C}" dt="2023-05-17T13:04:30.524" v="3434"/>
          <ac:picMkLst>
            <pc:docMk/>
            <pc:sldMasterMk cId="3493049383" sldId="2147483732"/>
            <ac:picMk id="7" creationId="{6B651DD5-0615-E948-5651-6BB177CEBCBF}"/>
          </ac:picMkLst>
        </pc:picChg>
      </pc:sldMasterChg>
      <pc:sldMasterChg chg="addSp">
        <pc:chgData name="Omer Norman" userId="afaff25a-926f-45b1-a806-4c703aa6b78b" providerId="ADAL" clId="{B7A7D04E-B746-405D-9E2D-698A41D7412C}" dt="2023-05-17T11:33:17.453" v="142"/>
        <pc:sldMasterMkLst>
          <pc:docMk/>
          <pc:sldMasterMk cId="543567227" sldId="2147483738"/>
        </pc:sldMasterMkLst>
        <pc:picChg chg="add">
          <ac:chgData name="Omer Norman" userId="afaff25a-926f-45b1-a806-4c703aa6b78b" providerId="ADAL" clId="{B7A7D04E-B746-405D-9E2D-698A41D7412C}" dt="2023-05-17T11:33:17.453" v="142"/>
          <ac:picMkLst>
            <pc:docMk/>
            <pc:sldMasterMk cId="543567227" sldId="2147483738"/>
            <ac:picMk id="8" creationId="{8F6081D5-5F93-C460-8915-A32D53694E13}"/>
          </ac:picMkLst>
        </pc:picChg>
      </pc:sldMasterChg>
      <pc:sldMasterChg chg="addSp">
        <pc:chgData name="Omer Norman" userId="afaff25a-926f-45b1-a806-4c703aa6b78b" providerId="ADAL" clId="{B7A7D04E-B746-405D-9E2D-698A41D7412C}" dt="2023-05-17T12:00:25.728" v="1257"/>
        <pc:sldMasterMkLst>
          <pc:docMk/>
          <pc:sldMasterMk cId="3845750182" sldId="2147483738"/>
        </pc:sldMasterMkLst>
        <pc:picChg chg="add">
          <ac:chgData name="Omer Norman" userId="afaff25a-926f-45b1-a806-4c703aa6b78b" providerId="ADAL" clId="{B7A7D04E-B746-405D-9E2D-698A41D7412C}" dt="2023-05-17T12:00:25.728" v="1257"/>
          <ac:picMkLst>
            <pc:docMk/>
            <pc:sldMasterMk cId="3845750182" sldId="2147483738"/>
            <ac:picMk id="7" creationId="{3B3DCF80-4819-5B6B-A0F3-0743E010E86E}"/>
          </ac:picMkLst>
        </pc:picChg>
      </pc:sldMasterChg>
      <pc:sldMasterChg chg="addSp">
        <pc:chgData name="Omer Norman" userId="afaff25a-926f-45b1-a806-4c703aa6b78b" providerId="ADAL" clId="{B7A7D04E-B746-405D-9E2D-698A41D7412C}" dt="2023-05-17T13:04:08.815" v="3429"/>
        <pc:sldMasterMkLst>
          <pc:docMk/>
          <pc:sldMasterMk cId="171942485" sldId="2147483750"/>
        </pc:sldMasterMkLst>
        <pc:picChg chg="add">
          <ac:chgData name="Omer Norman" userId="afaff25a-926f-45b1-a806-4c703aa6b78b" providerId="ADAL" clId="{B7A7D04E-B746-405D-9E2D-698A41D7412C}" dt="2023-05-17T13:04:08.815" v="3429"/>
          <ac:picMkLst>
            <pc:docMk/>
            <pc:sldMasterMk cId="171942485" sldId="2147483750"/>
            <ac:picMk id="13" creationId="{56D6AFC0-9F14-493A-44B5-205EE84D4FE2}"/>
          </ac:picMkLst>
        </pc:picChg>
      </pc:sldMasterChg>
      <pc:sldMasterChg chg="addSp">
        <pc:chgData name="Omer Norman" userId="afaff25a-926f-45b1-a806-4c703aa6b78b" providerId="ADAL" clId="{B7A7D04E-B746-405D-9E2D-698A41D7412C}" dt="2023-05-17T12:05:16.809" v="1742"/>
        <pc:sldMasterMkLst>
          <pc:docMk/>
          <pc:sldMasterMk cId="2580655709" sldId="2147483756"/>
        </pc:sldMasterMkLst>
        <pc:picChg chg="add">
          <ac:chgData name="Omer Norman" userId="afaff25a-926f-45b1-a806-4c703aa6b78b" providerId="ADAL" clId="{B7A7D04E-B746-405D-9E2D-698A41D7412C}" dt="2023-05-17T12:05:16.809" v="1742"/>
          <ac:picMkLst>
            <pc:docMk/>
            <pc:sldMasterMk cId="2580655709" sldId="2147483756"/>
            <ac:picMk id="7" creationId="{2128525D-0B9C-1331-CFF8-652361D5C7F2}"/>
          </ac:picMkLst>
        </pc:picChg>
      </pc:sldMasterChg>
      <pc:sldMasterChg chg="addSp">
        <pc:chgData name="Omer Norman" userId="afaff25a-926f-45b1-a806-4c703aa6b78b" providerId="ADAL" clId="{B7A7D04E-B746-405D-9E2D-698A41D7412C}" dt="2023-05-17T12:21:49.047" v="2337"/>
        <pc:sldMasterMkLst>
          <pc:docMk/>
          <pc:sldMasterMk cId="3917323733" sldId="2147483774"/>
        </pc:sldMasterMkLst>
        <pc:picChg chg="add">
          <ac:chgData name="Omer Norman" userId="afaff25a-926f-45b1-a806-4c703aa6b78b" providerId="ADAL" clId="{B7A7D04E-B746-405D-9E2D-698A41D7412C}" dt="2023-05-17T12:21:49.047" v="2337"/>
          <ac:picMkLst>
            <pc:docMk/>
            <pc:sldMasterMk cId="3917323733" sldId="2147483774"/>
            <ac:picMk id="7" creationId="{E7300AD6-6DB4-D50C-07DD-EFF6DE201F66}"/>
          </ac:picMkLst>
        </pc:picChg>
      </pc:sldMasterChg>
      <pc:sldMasterChg chg="addSp">
        <pc:chgData name="Omer Norman" userId="afaff25a-926f-45b1-a806-4c703aa6b78b" providerId="ADAL" clId="{B7A7D04E-B746-405D-9E2D-698A41D7412C}" dt="2023-05-17T13:09:32.552" v="3535"/>
        <pc:sldMasterMkLst>
          <pc:docMk/>
          <pc:sldMasterMk cId="676173928" sldId="2147483792"/>
        </pc:sldMasterMkLst>
        <pc:picChg chg="add">
          <ac:chgData name="Omer Norman" userId="afaff25a-926f-45b1-a806-4c703aa6b78b" providerId="ADAL" clId="{B7A7D04E-B746-405D-9E2D-698A41D7412C}" dt="2023-05-17T13:09:32.552" v="3535"/>
          <ac:picMkLst>
            <pc:docMk/>
            <pc:sldMasterMk cId="676173928" sldId="2147483792"/>
            <ac:picMk id="7" creationId="{A6CCDD56-88E3-1DBE-4B55-6EE532F60D92}"/>
          </ac:picMkLst>
        </pc:picChg>
      </pc:sldMasterChg>
      <pc:sldMasterChg chg="addSp">
        <pc:chgData name="Omer Norman" userId="afaff25a-926f-45b1-a806-4c703aa6b78b" providerId="ADAL" clId="{B7A7D04E-B746-405D-9E2D-698A41D7412C}" dt="2023-05-17T12:44:19.643" v="2975"/>
        <pc:sldMasterMkLst>
          <pc:docMk/>
          <pc:sldMasterMk cId="1112442116" sldId="2147483792"/>
        </pc:sldMasterMkLst>
        <pc:picChg chg="add">
          <ac:chgData name="Omer Norman" userId="afaff25a-926f-45b1-a806-4c703aa6b78b" providerId="ADAL" clId="{B7A7D04E-B746-405D-9E2D-698A41D7412C}" dt="2023-05-17T12:44:19.643" v="2975"/>
          <ac:picMkLst>
            <pc:docMk/>
            <pc:sldMasterMk cId="1112442116" sldId="2147483792"/>
            <ac:picMk id="9" creationId="{4B838E80-CB78-795B-F012-51F2710295FF}"/>
          </ac:picMkLst>
        </pc:picChg>
      </pc:sldMasterChg>
      <pc:sldMasterChg chg="addSp">
        <pc:chgData name="Omer Norman" userId="afaff25a-926f-45b1-a806-4c703aa6b78b" providerId="ADAL" clId="{B7A7D04E-B746-405D-9E2D-698A41D7412C}" dt="2023-05-17T12:44:16.978" v="2974"/>
        <pc:sldMasterMkLst>
          <pc:docMk/>
          <pc:sldMasterMk cId="2838263487" sldId="2147483792"/>
        </pc:sldMasterMkLst>
        <pc:picChg chg="add">
          <ac:chgData name="Omer Norman" userId="afaff25a-926f-45b1-a806-4c703aa6b78b" providerId="ADAL" clId="{B7A7D04E-B746-405D-9E2D-698A41D7412C}" dt="2023-05-17T12:44:16.978" v="2974"/>
          <ac:picMkLst>
            <pc:docMk/>
            <pc:sldMasterMk cId="2838263487" sldId="2147483792"/>
            <ac:picMk id="9" creationId="{73B66190-C683-99DC-A136-4F933F0438DA}"/>
          </ac:picMkLst>
        </pc:picChg>
      </pc:sldMasterChg>
      <pc:sldMasterChg chg="addSp">
        <pc:chgData name="Omer Norman" userId="afaff25a-926f-45b1-a806-4c703aa6b78b" providerId="ADAL" clId="{B7A7D04E-B746-405D-9E2D-698A41D7412C}" dt="2023-05-17T13:09:34.453" v="3536"/>
        <pc:sldMasterMkLst>
          <pc:docMk/>
          <pc:sldMasterMk cId="3864498658" sldId="2147483810"/>
        </pc:sldMasterMkLst>
        <pc:picChg chg="add">
          <ac:chgData name="Omer Norman" userId="afaff25a-926f-45b1-a806-4c703aa6b78b" providerId="ADAL" clId="{B7A7D04E-B746-405D-9E2D-698A41D7412C}" dt="2023-05-17T13:09:34.453" v="3536"/>
          <ac:picMkLst>
            <pc:docMk/>
            <pc:sldMasterMk cId="3864498658" sldId="2147483810"/>
            <ac:picMk id="7" creationId="{26927A3B-F648-32A6-7F40-B5F6E5F6BFF8}"/>
          </ac:picMkLst>
        </pc:picChg>
      </pc:sldMasterChg>
      <pc:sldMasterChg chg="addSp">
        <pc:chgData name="Omer Norman" userId="afaff25a-926f-45b1-a806-4c703aa6b78b" providerId="ADAL" clId="{B7A7D04E-B746-405D-9E2D-698A41D7412C}" dt="2023-05-17T13:09:35.553" v="3537"/>
        <pc:sldMasterMkLst>
          <pc:docMk/>
          <pc:sldMasterMk cId="314221090" sldId="2147483828"/>
        </pc:sldMasterMkLst>
        <pc:picChg chg="add">
          <ac:chgData name="Omer Norman" userId="afaff25a-926f-45b1-a806-4c703aa6b78b" providerId="ADAL" clId="{B7A7D04E-B746-405D-9E2D-698A41D7412C}" dt="2023-05-17T13:09:35.553" v="3537"/>
          <ac:picMkLst>
            <pc:docMk/>
            <pc:sldMasterMk cId="314221090" sldId="2147483828"/>
            <ac:picMk id="7" creationId="{F7B84217-1596-6F1B-F5A3-200922847AE3}"/>
          </ac:picMkLst>
        </pc:picChg>
      </pc:sldMasterChg>
      <pc:sldMasterChg chg="addSp">
        <pc:chgData name="Omer Norman" userId="afaff25a-926f-45b1-a806-4c703aa6b78b" providerId="ADAL" clId="{B7A7D04E-B746-405D-9E2D-698A41D7412C}" dt="2023-05-17T13:09:37.208" v="3538"/>
        <pc:sldMasterMkLst>
          <pc:docMk/>
          <pc:sldMasterMk cId="250597868" sldId="2147483846"/>
        </pc:sldMasterMkLst>
        <pc:picChg chg="add">
          <ac:chgData name="Omer Norman" userId="afaff25a-926f-45b1-a806-4c703aa6b78b" providerId="ADAL" clId="{B7A7D04E-B746-405D-9E2D-698A41D7412C}" dt="2023-05-17T13:09:37.208" v="3538"/>
          <ac:picMkLst>
            <pc:docMk/>
            <pc:sldMasterMk cId="250597868" sldId="2147483846"/>
            <ac:picMk id="7" creationId="{B4607DBE-E96D-8BFE-1B87-53745D33493A}"/>
          </ac:picMkLst>
        </pc:picChg>
      </pc:sldMasterChg>
      <pc:sldMasterChg chg="addSp">
        <pc:chgData name="Omer Norman" userId="afaff25a-926f-45b1-a806-4c703aa6b78b" providerId="ADAL" clId="{B7A7D04E-B746-405D-9E2D-698A41D7412C}" dt="2023-05-17T13:27:04.927" v="3693"/>
        <pc:sldMasterMkLst>
          <pc:docMk/>
          <pc:sldMasterMk cId="1207046210" sldId="2147483846"/>
        </pc:sldMasterMkLst>
        <pc:picChg chg="add">
          <ac:chgData name="Omer Norman" userId="afaff25a-926f-45b1-a806-4c703aa6b78b" providerId="ADAL" clId="{B7A7D04E-B746-405D-9E2D-698A41D7412C}" dt="2023-05-17T13:27:04.927" v="3693"/>
          <ac:picMkLst>
            <pc:docMk/>
            <pc:sldMasterMk cId="1207046210" sldId="2147483846"/>
            <ac:picMk id="7" creationId="{991E8849-C6AA-54D6-8EFE-F54AD80821B1}"/>
          </ac:picMkLst>
        </pc:picChg>
      </pc:sldMasterChg>
      <pc:sldMasterChg chg="addSp">
        <pc:chgData name="Omer Norman" userId="afaff25a-926f-45b1-a806-4c703aa6b78b" providerId="ADAL" clId="{B7A7D04E-B746-405D-9E2D-698A41D7412C}" dt="2023-05-17T13:28:04.237" v="3801"/>
        <pc:sldMasterMkLst>
          <pc:docMk/>
          <pc:sldMasterMk cId="1326826240" sldId="2147483846"/>
        </pc:sldMasterMkLst>
        <pc:picChg chg="add">
          <ac:chgData name="Omer Norman" userId="afaff25a-926f-45b1-a806-4c703aa6b78b" providerId="ADAL" clId="{B7A7D04E-B746-405D-9E2D-698A41D7412C}" dt="2023-05-17T13:28:04.237" v="3801"/>
          <ac:picMkLst>
            <pc:docMk/>
            <pc:sldMasterMk cId="1326826240" sldId="2147483846"/>
            <ac:picMk id="7" creationId="{CABF52C6-9FE0-0C8E-9A99-CB11C86EB524}"/>
          </ac:picMkLst>
        </pc:picChg>
      </pc:sldMasterChg>
      <pc:sldMasterChg chg="addSp">
        <pc:chgData name="Omer Norman" userId="afaff25a-926f-45b1-a806-4c703aa6b78b" providerId="ADAL" clId="{B7A7D04E-B746-405D-9E2D-698A41D7412C}" dt="2023-05-17T13:16:59.363" v="3581"/>
        <pc:sldMasterMkLst>
          <pc:docMk/>
          <pc:sldMasterMk cId="2517524895" sldId="2147483846"/>
        </pc:sldMasterMkLst>
        <pc:picChg chg="add">
          <ac:chgData name="Omer Norman" userId="afaff25a-926f-45b1-a806-4c703aa6b78b" providerId="ADAL" clId="{B7A7D04E-B746-405D-9E2D-698A41D7412C}" dt="2023-05-17T13:16:59.363" v="3581"/>
          <ac:picMkLst>
            <pc:docMk/>
            <pc:sldMasterMk cId="2517524895" sldId="2147483846"/>
            <ac:picMk id="7" creationId="{759132D2-E440-ACAF-0D24-98DF4627AA65}"/>
          </ac:picMkLst>
        </pc:picChg>
      </pc:sldMasterChg>
      <pc:sldMasterChg chg="addSp">
        <pc:chgData name="Omer Norman" userId="afaff25a-926f-45b1-a806-4c703aa6b78b" providerId="ADAL" clId="{B7A7D04E-B746-405D-9E2D-698A41D7412C}" dt="2023-05-17T13:16:15.614" v="3573"/>
        <pc:sldMasterMkLst>
          <pc:docMk/>
          <pc:sldMasterMk cId="3192920875" sldId="2147483846"/>
        </pc:sldMasterMkLst>
        <pc:picChg chg="add">
          <ac:chgData name="Omer Norman" userId="afaff25a-926f-45b1-a806-4c703aa6b78b" providerId="ADAL" clId="{B7A7D04E-B746-405D-9E2D-698A41D7412C}" dt="2023-05-17T13:16:15.614" v="3573"/>
          <ac:picMkLst>
            <pc:docMk/>
            <pc:sldMasterMk cId="3192920875" sldId="2147483846"/>
            <ac:picMk id="8" creationId="{FB1F2D64-2C5C-4957-9B9D-B984045126F3}"/>
          </ac:picMkLst>
        </pc:picChg>
      </pc:sldMasterChg>
      <pc:sldMasterChg chg="addSp setBg">
        <pc:chgData name="Omer Norman" userId="afaff25a-926f-45b1-a806-4c703aa6b78b" providerId="ADAL" clId="{B7A7D04E-B746-405D-9E2D-698A41D7412C}" dt="2023-05-17T13:17:38.390" v="3585"/>
        <pc:sldMasterMkLst>
          <pc:docMk/>
          <pc:sldMasterMk cId="3938727480" sldId="2147483846"/>
        </pc:sldMasterMkLst>
        <pc:picChg chg="add">
          <ac:chgData name="Omer Norman" userId="afaff25a-926f-45b1-a806-4c703aa6b78b" providerId="ADAL" clId="{B7A7D04E-B746-405D-9E2D-698A41D7412C}" dt="2023-05-17T13:17:25.173" v="3583"/>
          <ac:picMkLst>
            <pc:docMk/>
            <pc:sldMasterMk cId="3938727480" sldId="2147483846"/>
            <ac:picMk id="7" creationId="{DFCB13C7-82D7-43CD-B70A-39EE97BC2E37}"/>
          </ac:picMkLst>
        </pc:picChg>
      </pc:sldMasterChg>
      <pc:sldMasterChg chg="addSp">
        <pc:chgData name="Omer Norman" userId="afaff25a-926f-45b1-a806-4c703aa6b78b" providerId="ADAL" clId="{B7A7D04E-B746-405D-9E2D-698A41D7412C}" dt="2023-05-17T13:17:01.892" v="3582"/>
        <pc:sldMasterMkLst>
          <pc:docMk/>
          <pc:sldMasterMk cId="1219243003" sldId="2147483864"/>
        </pc:sldMasterMkLst>
        <pc:picChg chg="add">
          <ac:chgData name="Omer Norman" userId="afaff25a-926f-45b1-a806-4c703aa6b78b" providerId="ADAL" clId="{B7A7D04E-B746-405D-9E2D-698A41D7412C}" dt="2023-05-17T13:17:01.892" v="3582"/>
          <ac:picMkLst>
            <pc:docMk/>
            <pc:sldMasterMk cId="1219243003" sldId="2147483864"/>
            <ac:picMk id="7" creationId="{CDBAD939-1FF6-691C-9AB5-07ABDBECCE38}"/>
          </ac:picMkLst>
        </pc:picChg>
      </pc:sldMasterChg>
      <pc:sldMasterChg chg="addSp">
        <pc:chgData name="Omer Norman" userId="afaff25a-926f-45b1-a806-4c703aa6b78b" providerId="ADAL" clId="{B7A7D04E-B746-405D-9E2D-698A41D7412C}" dt="2023-05-17T13:27:06.907" v="3694"/>
        <pc:sldMasterMkLst>
          <pc:docMk/>
          <pc:sldMasterMk cId="2656978071" sldId="2147483864"/>
        </pc:sldMasterMkLst>
        <pc:picChg chg="add">
          <ac:chgData name="Omer Norman" userId="afaff25a-926f-45b1-a806-4c703aa6b78b" providerId="ADAL" clId="{B7A7D04E-B746-405D-9E2D-698A41D7412C}" dt="2023-05-17T13:27:06.907" v="3694"/>
          <ac:picMkLst>
            <pc:docMk/>
            <pc:sldMasterMk cId="2656978071" sldId="2147483864"/>
            <ac:picMk id="7" creationId="{4868099F-7F00-81C2-66B6-59ED3FC63860}"/>
          </ac:picMkLst>
        </pc:pic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E0B450-E30D-4D28-BF91-4C4FC8592B36}" type="doc">
      <dgm:prSet loTypeId="urn:microsoft.com/office/officeart/2005/8/layout/hierarchy1" loCatId="hierarchy" qsTypeId="urn:microsoft.com/office/officeart/2005/8/quickstyle/simple4" qsCatId="simple" csTypeId="urn:microsoft.com/office/officeart/2005/8/colors/accent0_3" csCatId="mainScheme" phldr="1"/>
      <dgm:spPr/>
      <dgm:t>
        <a:bodyPr/>
        <a:lstStyle/>
        <a:p>
          <a:endParaRPr lang="en-US"/>
        </a:p>
      </dgm:t>
    </dgm:pt>
    <dgm:pt modelId="{77668FA9-35B8-42D8-BC05-4568144D7039}">
      <dgm:prSet/>
      <dgm:spPr/>
      <dgm:t>
        <a:bodyPr/>
        <a:lstStyle/>
        <a:p>
          <a:r>
            <a:rPr lang="en-US" b="1" baseline="0" dirty="0"/>
            <a:t>SSX </a:t>
          </a:r>
          <a:r>
            <a:rPr lang="he-IL" b="1" baseline="0" dirty="0"/>
            <a:t> המערכת</a:t>
          </a:r>
          <a:r>
            <a:rPr lang="en-US" b="1" baseline="0" dirty="0"/>
            <a:t> </a:t>
          </a:r>
          <a:r>
            <a:rPr lang="he-IL" b="1" baseline="0" dirty="0"/>
            <a:t>מעניקה יתרונות מרשימים למגוון רחב של גורמים מתעניינים הכוללים:</a:t>
          </a:r>
          <a:endParaRPr lang="en-US" dirty="0"/>
        </a:p>
      </dgm:t>
    </dgm:pt>
    <dgm:pt modelId="{58E4E6CE-92DB-4F23-AC81-A978478B7EBF}" type="parTrans" cxnId="{71B4EB16-21E9-4386-B990-67DE8679BED0}">
      <dgm:prSet/>
      <dgm:spPr/>
      <dgm:t>
        <a:bodyPr/>
        <a:lstStyle/>
        <a:p>
          <a:endParaRPr lang="en-US"/>
        </a:p>
      </dgm:t>
    </dgm:pt>
    <dgm:pt modelId="{FCE7E67E-0B0F-4507-A88B-8A0A5823FCC5}" type="sibTrans" cxnId="{71B4EB16-21E9-4386-B990-67DE8679BED0}">
      <dgm:prSet/>
      <dgm:spPr/>
      <dgm:t>
        <a:bodyPr/>
        <a:lstStyle/>
        <a:p>
          <a:endParaRPr lang="en-US"/>
        </a:p>
      </dgm:t>
    </dgm:pt>
    <dgm:pt modelId="{539618E3-EC7C-41C9-8A77-8A840270380A}">
      <dgm:prSet/>
      <dgm:spPr/>
      <dgm:t>
        <a:bodyPr/>
        <a:lstStyle/>
        <a:p>
          <a:r>
            <a:rPr lang="he-IL" b="1" baseline="0"/>
            <a:t>לקוחות פרטיים – מאפשרת להם להנות מחווית שתיית סודה משודרגת ומותאמת אישית.</a:t>
          </a:r>
          <a:endParaRPr lang="en-US"/>
        </a:p>
      </dgm:t>
    </dgm:pt>
    <dgm:pt modelId="{5EB697EB-16AA-4019-BDCF-958B860AD31C}" type="parTrans" cxnId="{F07050AF-5E53-4652-8D5A-1BFDCBFF542A}">
      <dgm:prSet/>
      <dgm:spPr/>
      <dgm:t>
        <a:bodyPr/>
        <a:lstStyle/>
        <a:p>
          <a:endParaRPr lang="en-US"/>
        </a:p>
      </dgm:t>
    </dgm:pt>
    <dgm:pt modelId="{24525331-15D5-465D-9FAE-46FCA5FFD780}" type="sibTrans" cxnId="{F07050AF-5E53-4652-8D5A-1BFDCBFF542A}">
      <dgm:prSet/>
      <dgm:spPr/>
      <dgm:t>
        <a:bodyPr/>
        <a:lstStyle/>
        <a:p>
          <a:endParaRPr lang="en-US"/>
        </a:p>
      </dgm:t>
    </dgm:pt>
    <dgm:pt modelId="{C8C48BEE-B29B-4C79-B0A5-8E933E5EC3EC}">
      <dgm:prSet/>
      <dgm:spPr/>
      <dgm:t>
        <a:bodyPr/>
        <a:lstStyle/>
        <a:p>
          <a:r>
            <a:rPr lang="he-IL" b="1" baseline="0"/>
            <a:t>חברות שיווק מכשירי הסודה שיכולות לשכלל את המוצר שלהן.</a:t>
          </a:r>
          <a:endParaRPr lang="en-US"/>
        </a:p>
      </dgm:t>
    </dgm:pt>
    <dgm:pt modelId="{F1B23A52-8544-4ADD-90DD-60193CC81BF5}" type="parTrans" cxnId="{E02D8FB4-CC64-4D3B-BEA4-C23887D666F9}">
      <dgm:prSet/>
      <dgm:spPr/>
      <dgm:t>
        <a:bodyPr/>
        <a:lstStyle/>
        <a:p>
          <a:endParaRPr lang="en-US"/>
        </a:p>
      </dgm:t>
    </dgm:pt>
    <dgm:pt modelId="{96D7E7C2-D610-48AD-940B-4132A3FF2A5B}" type="sibTrans" cxnId="{E02D8FB4-CC64-4D3B-BEA4-C23887D666F9}">
      <dgm:prSet/>
      <dgm:spPr/>
      <dgm:t>
        <a:bodyPr/>
        <a:lstStyle/>
        <a:p>
          <a:endParaRPr lang="en-US"/>
        </a:p>
      </dgm:t>
    </dgm:pt>
    <dgm:pt modelId="{71BE601F-30A7-4A82-9EB7-971D5890B235}">
      <dgm:prSet/>
      <dgm:spPr/>
      <dgm:t>
        <a:bodyPr/>
        <a:lstStyle/>
        <a:p>
          <a:r>
            <a:rPr lang="he-IL" b="1" baseline="0"/>
            <a:t>בעלי עסקים שונים המציעים את המכשיר לרווחת הלקוחות</a:t>
          </a:r>
          <a:endParaRPr lang="en-US"/>
        </a:p>
      </dgm:t>
    </dgm:pt>
    <dgm:pt modelId="{3171A213-58B9-4FB3-9729-F18406BE9E83}" type="parTrans" cxnId="{5D785A35-65A5-44F7-953E-316BF47AA246}">
      <dgm:prSet/>
      <dgm:spPr/>
      <dgm:t>
        <a:bodyPr/>
        <a:lstStyle/>
        <a:p>
          <a:endParaRPr lang="en-US"/>
        </a:p>
      </dgm:t>
    </dgm:pt>
    <dgm:pt modelId="{4DD5254B-1965-4D54-9F18-F4DA8B107443}" type="sibTrans" cxnId="{5D785A35-65A5-44F7-953E-316BF47AA246}">
      <dgm:prSet/>
      <dgm:spPr/>
      <dgm:t>
        <a:bodyPr/>
        <a:lstStyle/>
        <a:p>
          <a:endParaRPr lang="en-US"/>
        </a:p>
      </dgm:t>
    </dgm:pt>
    <dgm:pt modelId="{8FCD78C7-B84E-4C2F-879E-180990CC9E7B}" type="pres">
      <dgm:prSet presAssocID="{8DE0B450-E30D-4D28-BF91-4C4FC8592B36}" presName="hierChild1" presStyleCnt="0">
        <dgm:presLayoutVars>
          <dgm:chPref val="1"/>
          <dgm:dir/>
          <dgm:animOne val="branch"/>
          <dgm:animLvl val="lvl"/>
          <dgm:resizeHandles/>
        </dgm:presLayoutVars>
      </dgm:prSet>
      <dgm:spPr/>
    </dgm:pt>
    <dgm:pt modelId="{1524F00C-8C20-4D1E-9B9E-AF4C16CC779F}" type="pres">
      <dgm:prSet presAssocID="{77668FA9-35B8-42D8-BC05-4568144D7039}" presName="hierRoot1" presStyleCnt="0"/>
      <dgm:spPr/>
    </dgm:pt>
    <dgm:pt modelId="{2FECB021-5DDE-467E-87A7-9BCCAB015315}" type="pres">
      <dgm:prSet presAssocID="{77668FA9-35B8-42D8-BC05-4568144D7039}" presName="composite" presStyleCnt="0"/>
      <dgm:spPr/>
    </dgm:pt>
    <dgm:pt modelId="{F3BA9D23-72DB-47B5-B731-013F41CB2615}" type="pres">
      <dgm:prSet presAssocID="{77668FA9-35B8-42D8-BC05-4568144D7039}" presName="background" presStyleLbl="node0" presStyleIdx="0" presStyleCnt="1"/>
      <dgm:spPr/>
    </dgm:pt>
    <dgm:pt modelId="{F6B90EB5-E5D3-4801-8D97-B5D49974E005}" type="pres">
      <dgm:prSet presAssocID="{77668FA9-35B8-42D8-BC05-4568144D7039}" presName="text" presStyleLbl="fgAcc0" presStyleIdx="0" presStyleCnt="1" custLinFactNeighborY="-6438">
        <dgm:presLayoutVars>
          <dgm:chPref val="3"/>
        </dgm:presLayoutVars>
      </dgm:prSet>
      <dgm:spPr/>
    </dgm:pt>
    <dgm:pt modelId="{FAFEB8CC-9139-4AB7-B5BD-740D4C2C01C2}" type="pres">
      <dgm:prSet presAssocID="{77668FA9-35B8-42D8-BC05-4568144D7039}" presName="hierChild2" presStyleCnt="0"/>
      <dgm:spPr/>
    </dgm:pt>
    <dgm:pt modelId="{F9846D14-14F8-4101-8897-6676AEC52698}" type="pres">
      <dgm:prSet presAssocID="{5EB697EB-16AA-4019-BDCF-958B860AD31C}" presName="Name10" presStyleLbl="parChTrans1D2" presStyleIdx="0" presStyleCnt="3"/>
      <dgm:spPr/>
    </dgm:pt>
    <dgm:pt modelId="{D6DFA23C-34A1-46E9-8C50-EB24FEB1CD51}" type="pres">
      <dgm:prSet presAssocID="{539618E3-EC7C-41C9-8A77-8A840270380A}" presName="hierRoot2" presStyleCnt="0"/>
      <dgm:spPr/>
    </dgm:pt>
    <dgm:pt modelId="{1905A65B-C751-4742-ACF6-8C0FD6B6EE4F}" type="pres">
      <dgm:prSet presAssocID="{539618E3-EC7C-41C9-8A77-8A840270380A}" presName="composite2" presStyleCnt="0"/>
      <dgm:spPr/>
    </dgm:pt>
    <dgm:pt modelId="{803A261B-CA3D-45EF-93B6-3CDAE0905029}" type="pres">
      <dgm:prSet presAssocID="{539618E3-EC7C-41C9-8A77-8A840270380A}" presName="background2" presStyleLbl="node2" presStyleIdx="0" presStyleCnt="3"/>
      <dgm:spPr/>
    </dgm:pt>
    <dgm:pt modelId="{B421C3D4-C0F6-46FF-9209-C19C77C3995F}" type="pres">
      <dgm:prSet presAssocID="{539618E3-EC7C-41C9-8A77-8A840270380A}" presName="text2" presStyleLbl="fgAcc2" presStyleIdx="0" presStyleCnt="3">
        <dgm:presLayoutVars>
          <dgm:chPref val="3"/>
        </dgm:presLayoutVars>
      </dgm:prSet>
      <dgm:spPr/>
    </dgm:pt>
    <dgm:pt modelId="{2E7609F6-4AC5-4611-8B86-DE3422705C0C}" type="pres">
      <dgm:prSet presAssocID="{539618E3-EC7C-41C9-8A77-8A840270380A}" presName="hierChild3" presStyleCnt="0"/>
      <dgm:spPr/>
    </dgm:pt>
    <dgm:pt modelId="{691D4C12-4D03-4AB8-B555-D90F7452D736}" type="pres">
      <dgm:prSet presAssocID="{F1B23A52-8544-4ADD-90DD-60193CC81BF5}" presName="Name10" presStyleLbl="parChTrans1D2" presStyleIdx="1" presStyleCnt="3"/>
      <dgm:spPr/>
    </dgm:pt>
    <dgm:pt modelId="{FFEC95F8-ACE9-4556-9DD5-97171EB83D59}" type="pres">
      <dgm:prSet presAssocID="{C8C48BEE-B29B-4C79-B0A5-8E933E5EC3EC}" presName="hierRoot2" presStyleCnt="0"/>
      <dgm:spPr/>
    </dgm:pt>
    <dgm:pt modelId="{E07FDE50-9A0A-4163-82B7-621137101220}" type="pres">
      <dgm:prSet presAssocID="{C8C48BEE-B29B-4C79-B0A5-8E933E5EC3EC}" presName="composite2" presStyleCnt="0"/>
      <dgm:spPr/>
    </dgm:pt>
    <dgm:pt modelId="{674470B0-29FA-4400-9299-886C38D0CAAB}" type="pres">
      <dgm:prSet presAssocID="{C8C48BEE-B29B-4C79-B0A5-8E933E5EC3EC}" presName="background2" presStyleLbl="node2" presStyleIdx="1" presStyleCnt="3"/>
      <dgm:spPr/>
    </dgm:pt>
    <dgm:pt modelId="{9AF9A9FB-0704-4AAE-9CC4-590F54DE2EAA}" type="pres">
      <dgm:prSet presAssocID="{C8C48BEE-B29B-4C79-B0A5-8E933E5EC3EC}" presName="text2" presStyleLbl="fgAcc2" presStyleIdx="1" presStyleCnt="3">
        <dgm:presLayoutVars>
          <dgm:chPref val="3"/>
        </dgm:presLayoutVars>
      </dgm:prSet>
      <dgm:spPr/>
    </dgm:pt>
    <dgm:pt modelId="{A7D3F5F7-D7BC-4C4C-A771-D4195CF13051}" type="pres">
      <dgm:prSet presAssocID="{C8C48BEE-B29B-4C79-B0A5-8E933E5EC3EC}" presName="hierChild3" presStyleCnt="0"/>
      <dgm:spPr/>
    </dgm:pt>
    <dgm:pt modelId="{A881EEF4-889B-49A0-92CA-A4F45CFD57EA}" type="pres">
      <dgm:prSet presAssocID="{3171A213-58B9-4FB3-9729-F18406BE9E83}" presName="Name10" presStyleLbl="parChTrans1D2" presStyleIdx="2" presStyleCnt="3"/>
      <dgm:spPr/>
    </dgm:pt>
    <dgm:pt modelId="{00ADC03C-2D83-4916-B45C-6377B4340E20}" type="pres">
      <dgm:prSet presAssocID="{71BE601F-30A7-4A82-9EB7-971D5890B235}" presName="hierRoot2" presStyleCnt="0"/>
      <dgm:spPr/>
    </dgm:pt>
    <dgm:pt modelId="{A366BDD8-DC34-4E39-88EF-2CF1514DCBF1}" type="pres">
      <dgm:prSet presAssocID="{71BE601F-30A7-4A82-9EB7-971D5890B235}" presName="composite2" presStyleCnt="0"/>
      <dgm:spPr/>
    </dgm:pt>
    <dgm:pt modelId="{E7DADEBA-3D4C-4F2D-A4B8-54878A4AABAC}" type="pres">
      <dgm:prSet presAssocID="{71BE601F-30A7-4A82-9EB7-971D5890B235}" presName="background2" presStyleLbl="node2" presStyleIdx="2" presStyleCnt="3"/>
      <dgm:spPr/>
    </dgm:pt>
    <dgm:pt modelId="{C76FD52A-7F94-4F06-8D03-DBD060E9DD99}" type="pres">
      <dgm:prSet presAssocID="{71BE601F-30A7-4A82-9EB7-971D5890B235}" presName="text2" presStyleLbl="fgAcc2" presStyleIdx="2" presStyleCnt="3">
        <dgm:presLayoutVars>
          <dgm:chPref val="3"/>
        </dgm:presLayoutVars>
      </dgm:prSet>
      <dgm:spPr/>
    </dgm:pt>
    <dgm:pt modelId="{D62B350F-35E1-469C-8A7B-81A083DC5D54}" type="pres">
      <dgm:prSet presAssocID="{71BE601F-30A7-4A82-9EB7-971D5890B235}" presName="hierChild3" presStyleCnt="0"/>
      <dgm:spPr/>
    </dgm:pt>
  </dgm:ptLst>
  <dgm:cxnLst>
    <dgm:cxn modelId="{71B4EB16-21E9-4386-B990-67DE8679BED0}" srcId="{8DE0B450-E30D-4D28-BF91-4C4FC8592B36}" destId="{77668FA9-35B8-42D8-BC05-4568144D7039}" srcOrd="0" destOrd="0" parTransId="{58E4E6CE-92DB-4F23-AC81-A978478B7EBF}" sibTransId="{FCE7E67E-0B0F-4507-A88B-8A0A5823FCC5}"/>
    <dgm:cxn modelId="{67C21F25-29C6-4DF8-99A8-5B431C83DFFE}" type="presOf" srcId="{539618E3-EC7C-41C9-8A77-8A840270380A}" destId="{B421C3D4-C0F6-46FF-9209-C19C77C3995F}" srcOrd="0" destOrd="0" presId="urn:microsoft.com/office/officeart/2005/8/layout/hierarchy1"/>
    <dgm:cxn modelId="{5D785A35-65A5-44F7-953E-316BF47AA246}" srcId="{77668FA9-35B8-42D8-BC05-4568144D7039}" destId="{71BE601F-30A7-4A82-9EB7-971D5890B235}" srcOrd="2" destOrd="0" parTransId="{3171A213-58B9-4FB3-9729-F18406BE9E83}" sibTransId="{4DD5254B-1965-4D54-9F18-F4DA8B107443}"/>
    <dgm:cxn modelId="{0ADB365C-3EF0-4231-9596-DB904704FBEC}" type="presOf" srcId="{77668FA9-35B8-42D8-BC05-4568144D7039}" destId="{F6B90EB5-E5D3-4801-8D97-B5D49974E005}" srcOrd="0" destOrd="0" presId="urn:microsoft.com/office/officeart/2005/8/layout/hierarchy1"/>
    <dgm:cxn modelId="{C300F04F-E145-439D-8A71-10C47B7B8A43}" type="presOf" srcId="{71BE601F-30A7-4A82-9EB7-971D5890B235}" destId="{C76FD52A-7F94-4F06-8D03-DBD060E9DD99}" srcOrd="0" destOrd="0" presId="urn:microsoft.com/office/officeart/2005/8/layout/hierarchy1"/>
    <dgm:cxn modelId="{B1270659-F621-442E-91C1-C1A727473A71}" type="presOf" srcId="{5EB697EB-16AA-4019-BDCF-958B860AD31C}" destId="{F9846D14-14F8-4101-8897-6676AEC52698}" srcOrd="0" destOrd="0" presId="urn:microsoft.com/office/officeart/2005/8/layout/hierarchy1"/>
    <dgm:cxn modelId="{D5AB1FAB-380A-4BA1-A463-4024DC3BDB3C}" type="presOf" srcId="{C8C48BEE-B29B-4C79-B0A5-8E933E5EC3EC}" destId="{9AF9A9FB-0704-4AAE-9CC4-590F54DE2EAA}" srcOrd="0" destOrd="0" presId="urn:microsoft.com/office/officeart/2005/8/layout/hierarchy1"/>
    <dgm:cxn modelId="{F07050AF-5E53-4652-8D5A-1BFDCBFF542A}" srcId="{77668FA9-35B8-42D8-BC05-4568144D7039}" destId="{539618E3-EC7C-41C9-8A77-8A840270380A}" srcOrd="0" destOrd="0" parTransId="{5EB697EB-16AA-4019-BDCF-958B860AD31C}" sibTransId="{24525331-15D5-465D-9FAE-46FCA5FFD780}"/>
    <dgm:cxn modelId="{E02D8FB4-CC64-4D3B-BEA4-C23887D666F9}" srcId="{77668FA9-35B8-42D8-BC05-4568144D7039}" destId="{C8C48BEE-B29B-4C79-B0A5-8E933E5EC3EC}" srcOrd="1" destOrd="0" parTransId="{F1B23A52-8544-4ADD-90DD-60193CC81BF5}" sibTransId="{96D7E7C2-D610-48AD-940B-4132A3FF2A5B}"/>
    <dgm:cxn modelId="{22BF2FC6-C447-4B12-A86C-653BC44919B6}" type="presOf" srcId="{3171A213-58B9-4FB3-9729-F18406BE9E83}" destId="{A881EEF4-889B-49A0-92CA-A4F45CFD57EA}" srcOrd="0" destOrd="0" presId="urn:microsoft.com/office/officeart/2005/8/layout/hierarchy1"/>
    <dgm:cxn modelId="{8003CACD-CC91-4651-9BD5-AD3775E0F597}" type="presOf" srcId="{8DE0B450-E30D-4D28-BF91-4C4FC8592B36}" destId="{8FCD78C7-B84E-4C2F-879E-180990CC9E7B}" srcOrd="0" destOrd="0" presId="urn:microsoft.com/office/officeart/2005/8/layout/hierarchy1"/>
    <dgm:cxn modelId="{EF7A3AFC-6C2A-44CF-B605-F0AEBF4A09DE}" type="presOf" srcId="{F1B23A52-8544-4ADD-90DD-60193CC81BF5}" destId="{691D4C12-4D03-4AB8-B555-D90F7452D736}" srcOrd="0" destOrd="0" presId="urn:microsoft.com/office/officeart/2005/8/layout/hierarchy1"/>
    <dgm:cxn modelId="{D9C9A0B1-1037-4AF3-BB5A-DB6150B0B7BF}" type="presParOf" srcId="{8FCD78C7-B84E-4C2F-879E-180990CC9E7B}" destId="{1524F00C-8C20-4D1E-9B9E-AF4C16CC779F}" srcOrd="0" destOrd="0" presId="urn:microsoft.com/office/officeart/2005/8/layout/hierarchy1"/>
    <dgm:cxn modelId="{718D127D-512A-4632-B99C-E1BC029E0924}" type="presParOf" srcId="{1524F00C-8C20-4D1E-9B9E-AF4C16CC779F}" destId="{2FECB021-5DDE-467E-87A7-9BCCAB015315}" srcOrd="0" destOrd="0" presId="urn:microsoft.com/office/officeart/2005/8/layout/hierarchy1"/>
    <dgm:cxn modelId="{1EEC9472-408A-4571-9BF6-155C42037B76}" type="presParOf" srcId="{2FECB021-5DDE-467E-87A7-9BCCAB015315}" destId="{F3BA9D23-72DB-47B5-B731-013F41CB2615}" srcOrd="0" destOrd="0" presId="urn:microsoft.com/office/officeart/2005/8/layout/hierarchy1"/>
    <dgm:cxn modelId="{DDEF6EF4-ADDD-41CC-8140-A6D205A6C32A}" type="presParOf" srcId="{2FECB021-5DDE-467E-87A7-9BCCAB015315}" destId="{F6B90EB5-E5D3-4801-8D97-B5D49974E005}" srcOrd="1" destOrd="0" presId="urn:microsoft.com/office/officeart/2005/8/layout/hierarchy1"/>
    <dgm:cxn modelId="{E41FF503-6DB8-4504-B998-840694058F33}" type="presParOf" srcId="{1524F00C-8C20-4D1E-9B9E-AF4C16CC779F}" destId="{FAFEB8CC-9139-4AB7-B5BD-740D4C2C01C2}" srcOrd="1" destOrd="0" presId="urn:microsoft.com/office/officeart/2005/8/layout/hierarchy1"/>
    <dgm:cxn modelId="{95B28BD5-68E3-4C2D-8B04-72ED0D54F6D2}" type="presParOf" srcId="{FAFEB8CC-9139-4AB7-B5BD-740D4C2C01C2}" destId="{F9846D14-14F8-4101-8897-6676AEC52698}" srcOrd="0" destOrd="0" presId="urn:microsoft.com/office/officeart/2005/8/layout/hierarchy1"/>
    <dgm:cxn modelId="{F90D20AA-F206-40FB-8E77-08B6B5C9090B}" type="presParOf" srcId="{FAFEB8CC-9139-4AB7-B5BD-740D4C2C01C2}" destId="{D6DFA23C-34A1-46E9-8C50-EB24FEB1CD51}" srcOrd="1" destOrd="0" presId="urn:microsoft.com/office/officeart/2005/8/layout/hierarchy1"/>
    <dgm:cxn modelId="{7D144AB8-734F-41FB-996B-E681C797BCD6}" type="presParOf" srcId="{D6DFA23C-34A1-46E9-8C50-EB24FEB1CD51}" destId="{1905A65B-C751-4742-ACF6-8C0FD6B6EE4F}" srcOrd="0" destOrd="0" presId="urn:microsoft.com/office/officeart/2005/8/layout/hierarchy1"/>
    <dgm:cxn modelId="{752DE3E6-7EEE-4585-A975-4E9E7557EC73}" type="presParOf" srcId="{1905A65B-C751-4742-ACF6-8C0FD6B6EE4F}" destId="{803A261B-CA3D-45EF-93B6-3CDAE0905029}" srcOrd="0" destOrd="0" presId="urn:microsoft.com/office/officeart/2005/8/layout/hierarchy1"/>
    <dgm:cxn modelId="{C50CDACB-3322-445A-A9BE-BBBA3183CFFD}" type="presParOf" srcId="{1905A65B-C751-4742-ACF6-8C0FD6B6EE4F}" destId="{B421C3D4-C0F6-46FF-9209-C19C77C3995F}" srcOrd="1" destOrd="0" presId="urn:microsoft.com/office/officeart/2005/8/layout/hierarchy1"/>
    <dgm:cxn modelId="{4F81568E-50C7-449F-8362-A6CA46BA0289}" type="presParOf" srcId="{D6DFA23C-34A1-46E9-8C50-EB24FEB1CD51}" destId="{2E7609F6-4AC5-4611-8B86-DE3422705C0C}" srcOrd="1" destOrd="0" presId="urn:microsoft.com/office/officeart/2005/8/layout/hierarchy1"/>
    <dgm:cxn modelId="{B8E35D29-DC3C-4091-83D1-395697A2DAE3}" type="presParOf" srcId="{FAFEB8CC-9139-4AB7-B5BD-740D4C2C01C2}" destId="{691D4C12-4D03-4AB8-B555-D90F7452D736}" srcOrd="2" destOrd="0" presId="urn:microsoft.com/office/officeart/2005/8/layout/hierarchy1"/>
    <dgm:cxn modelId="{22B3FFAB-FF42-4877-AB01-2DB7C69ACE9B}" type="presParOf" srcId="{FAFEB8CC-9139-4AB7-B5BD-740D4C2C01C2}" destId="{FFEC95F8-ACE9-4556-9DD5-97171EB83D59}" srcOrd="3" destOrd="0" presId="urn:microsoft.com/office/officeart/2005/8/layout/hierarchy1"/>
    <dgm:cxn modelId="{A4719FAF-6E84-4122-930D-7E8CB6119A8B}" type="presParOf" srcId="{FFEC95F8-ACE9-4556-9DD5-97171EB83D59}" destId="{E07FDE50-9A0A-4163-82B7-621137101220}" srcOrd="0" destOrd="0" presId="urn:microsoft.com/office/officeart/2005/8/layout/hierarchy1"/>
    <dgm:cxn modelId="{6E3AAD5D-728F-4FDA-B050-0AF17CB9FADC}" type="presParOf" srcId="{E07FDE50-9A0A-4163-82B7-621137101220}" destId="{674470B0-29FA-4400-9299-886C38D0CAAB}" srcOrd="0" destOrd="0" presId="urn:microsoft.com/office/officeart/2005/8/layout/hierarchy1"/>
    <dgm:cxn modelId="{478D9481-7F96-43D5-9970-B99F1CB776F6}" type="presParOf" srcId="{E07FDE50-9A0A-4163-82B7-621137101220}" destId="{9AF9A9FB-0704-4AAE-9CC4-590F54DE2EAA}" srcOrd="1" destOrd="0" presId="urn:microsoft.com/office/officeart/2005/8/layout/hierarchy1"/>
    <dgm:cxn modelId="{32DC4E4E-CA06-4331-8EA3-FADE9C084C87}" type="presParOf" srcId="{FFEC95F8-ACE9-4556-9DD5-97171EB83D59}" destId="{A7D3F5F7-D7BC-4C4C-A771-D4195CF13051}" srcOrd="1" destOrd="0" presId="urn:microsoft.com/office/officeart/2005/8/layout/hierarchy1"/>
    <dgm:cxn modelId="{7D8836FA-296E-467B-ABF5-2AD68E2BE532}" type="presParOf" srcId="{FAFEB8CC-9139-4AB7-B5BD-740D4C2C01C2}" destId="{A881EEF4-889B-49A0-92CA-A4F45CFD57EA}" srcOrd="4" destOrd="0" presId="urn:microsoft.com/office/officeart/2005/8/layout/hierarchy1"/>
    <dgm:cxn modelId="{8596379B-8EDA-4BF0-89F6-6547ABEFBB5F}" type="presParOf" srcId="{FAFEB8CC-9139-4AB7-B5BD-740D4C2C01C2}" destId="{00ADC03C-2D83-4916-B45C-6377B4340E20}" srcOrd="5" destOrd="0" presId="urn:microsoft.com/office/officeart/2005/8/layout/hierarchy1"/>
    <dgm:cxn modelId="{EA978694-4327-4557-882E-A29E34188895}" type="presParOf" srcId="{00ADC03C-2D83-4916-B45C-6377B4340E20}" destId="{A366BDD8-DC34-4E39-88EF-2CF1514DCBF1}" srcOrd="0" destOrd="0" presId="urn:microsoft.com/office/officeart/2005/8/layout/hierarchy1"/>
    <dgm:cxn modelId="{BA1C6F8E-CAFF-4691-8D67-D8F44665F463}" type="presParOf" srcId="{A366BDD8-DC34-4E39-88EF-2CF1514DCBF1}" destId="{E7DADEBA-3D4C-4F2D-A4B8-54878A4AABAC}" srcOrd="0" destOrd="0" presId="urn:microsoft.com/office/officeart/2005/8/layout/hierarchy1"/>
    <dgm:cxn modelId="{BBFF3C6F-DA4E-4305-8FA4-BCF7E8B9729A}" type="presParOf" srcId="{A366BDD8-DC34-4E39-88EF-2CF1514DCBF1}" destId="{C76FD52A-7F94-4F06-8D03-DBD060E9DD99}" srcOrd="1" destOrd="0" presId="urn:microsoft.com/office/officeart/2005/8/layout/hierarchy1"/>
    <dgm:cxn modelId="{B1BBE2EF-7373-468B-A004-89741FC82749}" type="presParOf" srcId="{00ADC03C-2D83-4916-B45C-6377B4340E20}" destId="{D62B350F-35E1-469C-8A7B-81A083DC5D54}"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81EEF4-889B-49A0-92CA-A4F45CFD57EA}">
      <dsp:nvSpPr>
        <dsp:cNvPr id="0" name=""/>
        <dsp:cNvSpPr/>
      </dsp:nvSpPr>
      <dsp:spPr>
        <a:xfrm>
          <a:off x="5067799" y="1220982"/>
          <a:ext cx="2510495" cy="681355"/>
        </a:xfrm>
        <a:custGeom>
          <a:avLst/>
          <a:gdLst/>
          <a:ahLst/>
          <a:cxnLst/>
          <a:rect l="0" t="0" r="0" b="0"/>
          <a:pathLst>
            <a:path>
              <a:moveTo>
                <a:pt x="0" y="0"/>
              </a:moveTo>
              <a:lnTo>
                <a:pt x="0" y="491071"/>
              </a:lnTo>
              <a:lnTo>
                <a:pt x="2510495" y="491071"/>
              </a:lnTo>
              <a:lnTo>
                <a:pt x="2510495" y="681355"/>
              </a:lnTo>
            </a:path>
          </a:pathLst>
        </a:custGeom>
        <a:noFill/>
        <a:ln w="9525" cap="flat" cmpd="sng" algn="ctr">
          <a:solidFill>
            <a:schemeClr val="dk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91D4C12-4D03-4AB8-B555-D90F7452D736}">
      <dsp:nvSpPr>
        <dsp:cNvPr id="0" name=""/>
        <dsp:cNvSpPr/>
      </dsp:nvSpPr>
      <dsp:spPr>
        <a:xfrm>
          <a:off x="5022079" y="1220982"/>
          <a:ext cx="91440" cy="681355"/>
        </a:xfrm>
        <a:custGeom>
          <a:avLst/>
          <a:gdLst/>
          <a:ahLst/>
          <a:cxnLst/>
          <a:rect l="0" t="0" r="0" b="0"/>
          <a:pathLst>
            <a:path>
              <a:moveTo>
                <a:pt x="45720" y="0"/>
              </a:moveTo>
              <a:lnTo>
                <a:pt x="45720" y="681355"/>
              </a:lnTo>
            </a:path>
          </a:pathLst>
        </a:custGeom>
        <a:noFill/>
        <a:ln w="9525" cap="flat" cmpd="sng" algn="ctr">
          <a:solidFill>
            <a:schemeClr val="dk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9846D14-14F8-4101-8897-6676AEC52698}">
      <dsp:nvSpPr>
        <dsp:cNvPr id="0" name=""/>
        <dsp:cNvSpPr/>
      </dsp:nvSpPr>
      <dsp:spPr>
        <a:xfrm>
          <a:off x="2557304" y="1220982"/>
          <a:ext cx="2510495" cy="681355"/>
        </a:xfrm>
        <a:custGeom>
          <a:avLst/>
          <a:gdLst/>
          <a:ahLst/>
          <a:cxnLst/>
          <a:rect l="0" t="0" r="0" b="0"/>
          <a:pathLst>
            <a:path>
              <a:moveTo>
                <a:pt x="2510495" y="0"/>
              </a:moveTo>
              <a:lnTo>
                <a:pt x="2510495" y="491071"/>
              </a:lnTo>
              <a:lnTo>
                <a:pt x="0" y="491071"/>
              </a:lnTo>
              <a:lnTo>
                <a:pt x="0" y="681355"/>
              </a:lnTo>
            </a:path>
          </a:pathLst>
        </a:custGeom>
        <a:noFill/>
        <a:ln w="9525" cap="flat" cmpd="sng" algn="ctr">
          <a:solidFill>
            <a:schemeClr val="dk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3BA9D23-72DB-47B5-B731-013F41CB2615}">
      <dsp:nvSpPr>
        <dsp:cNvPr id="0" name=""/>
        <dsp:cNvSpPr/>
      </dsp:nvSpPr>
      <dsp:spPr>
        <a:xfrm>
          <a:off x="4040778" y="-83334"/>
          <a:ext cx="2054041" cy="1304316"/>
        </a:xfrm>
        <a:prstGeom prst="roundRect">
          <a:avLst>
            <a:gd name="adj" fmla="val 10000"/>
          </a:avLst>
        </a:prstGeom>
        <a:gradFill rotWithShape="0">
          <a:gsLst>
            <a:gs pos="0">
              <a:schemeClr val="dk2">
                <a:hueOff val="0"/>
                <a:satOff val="0"/>
                <a:lumOff val="0"/>
                <a:alphaOff val="0"/>
                <a:tint val="94000"/>
                <a:satMod val="100000"/>
                <a:lumMod val="108000"/>
              </a:schemeClr>
            </a:gs>
            <a:gs pos="50000">
              <a:schemeClr val="dk2">
                <a:hueOff val="0"/>
                <a:satOff val="0"/>
                <a:lumOff val="0"/>
                <a:alphaOff val="0"/>
                <a:tint val="98000"/>
                <a:shade val="100000"/>
                <a:satMod val="100000"/>
                <a:lumMod val="100000"/>
              </a:schemeClr>
            </a:gs>
            <a:gs pos="100000">
              <a:schemeClr val="dk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sp>
    <dsp:sp modelId="{F6B90EB5-E5D3-4801-8D97-B5D49974E005}">
      <dsp:nvSpPr>
        <dsp:cNvPr id="0" name=""/>
        <dsp:cNvSpPr/>
      </dsp:nvSpPr>
      <dsp:spPr>
        <a:xfrm>
          <a:off x="4269005" y="133481"/>
          <a:ext cx="2054041" cy="1304316"/>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baseline="0" dirty="0"/>
            <a:t>SSX </a:t>
          </a:r>
          <a:r>
            <a:rPr lang="he-IL" sz="1600" b="1" kern="1200" baseline="0" dirty="0"/>
            <a:t> המערכת</a:t>
          </a:r>
          <a:r>
            <a:rPr lang="en-US" sz="1600" b="1" kern="1200" baseline="0" dirty="0"/>
            <a:t> </a:t>
          </a:r>
          <a:r>
            <a:rPr lang="he-IL" sz="1600" b="1" kern="1200" baseline="0" dirty="0"/>
            <a:t>מעניקה יתרונות מרשימים למגוון רחב של גורמים מתעניינים הכוללים:</a:t>
          </a:r>
          <a:endParaRPr lang="en-US" sz="1600" kern="1200" dirty="0"/>
        </a:p>
      </dsp:txBody>
      <dsp:txXfrm>
        <a:off x="4307207" y="171683"/>
        <a:ext cx="1977637" cy="1227912"/>
      </dsp:txXfrm>
    </dsp:sp>
    <dsp:sp modelId="{803A261B-CA3D-45EF-93B6-3CDAE0905029}">
      <dsp:nvSpPr>
        <dsp:cNvPr id="0" name=""/>
        <dsp:cNvSpPr/>
      </dsp:nvSpPr>
      <dsp:spPr>
        <a:xfrm>
          <a:off x="1530283" y="1902337"/>
          <a:ext cx="2054041" cy="1304316"/>
        </a:xfrm>
        <a:prstGeom prst="roundRect">
          <a:avLst>
            <a:gd name="adj" fmla="val 10000"/>
          </a:avLst>
        </a:prstGeom>
        <a:gradFill rotWithShape="0">
          <a:gsLst>
            <a:gs pos="0">
              <a:schemeClr val="dk2">
                <a:hueOff val="0"/>
                <a:satOff val="0"/>
                <a:lumOff val="0"/>
                <a:alphaOff val="0"/>
                <a:tint val="94000"/>
                <a:satMod val="100000"/>
                <a:lumMod val="108000"/>
              </a:schemeClr>
            </a:gs>
            <a:gs pos="50000">
              <a:schemeClr val="dk2">
                <a:hueOff val="0"/>
                <a:satOff val="0"/>
                <a:lumOff val="0"/>
                <a:alphaOff val="0"/>
                <a:tint val="98000"/>
                <a:shade val="100000"/>
                <a:satMod val="100000"/>
                <a:lumMod val="100000"/>
              </a:schemeClr>
            </a:gs>
            <a:gs pos="100000">
              <a:schemeClr val="dk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sp>
    <dsp:sp modelId="{B421C3D4-C0F6-46FF-9209-C19C77C3995F}">
      <dsp:nvSpPr>
        <dsp:cNvPr id="0" name=""/>
        <dsp:cNvSpPr/>
      </dsp:nvSpPr>
      <dsp:spPr>
        <a:xfrm>
          <a:off x="1758510" y="2119153"/>
          <a:ext cx="2054041" cy="1304316"/>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he-IL" sz="1600" b="1" kern="1200" baseline="0"/>
            <a:t>לקוחות פרטיים – מאפשרת להם להנות מחווית שתיית סודה משודרגת ומותאמת אישית.</a:t>
          </a:r>
          <a:endParaRPr lang="en-US" sz="1600" kern="1200"/>
        </a:p>
      </dsp:txBody>
      <dsp:txXfrm>
        <a:off x="1796712" y="2157355"/>
        <a:ext cx="1977637" cy="1227912"/>
      </dsp:txXfrm>
    </dsp:sp>
    <dsp:sp modelId="{674470B0-29FA-4400-9299-886C38D0CAAB}">
      <dsp:nvSpPr>
        <dsp:cNvPr id="0" name=""/>
        <dsp:cNvSpPr/>
      </dsp:nvSpPr>
      <dsp:spPr>
        <a:xfrm>
          <a:off x="4040778" y="1902337"/>
          <a:ext cx="2054041" cy="1304316"/>
        </a:xfrm>
        <a:prstGeom prst="roundRect">
          <a:avLst>
            <a:gd name="adj" fmla="val 10000"/>
          </a:avLst>
        </a:prstGeom>
        <a:gradFill rotWithShape="0">
          <a:gsLst>
            <a:gs pos="0">
              <a:schemeClr val="dk2">
                <a:hueOff val="0"/>
                <a:satOff val="0"/>
                <a:lumOff val="0"/>
                <a:alphaOff val="0"/>
                <a:tint val="94000"/>
                <a:satMod val="100000"/>
                <a:lumMod val="108000"/>
              </a:schemeClr>
            </a:gs>
            <a:gs pos="50000">
              <a:schemeClr val="dk2">
                <a:hueOff val="0"/>
                <a:satOff val="0"/>
                <a:lumOff val="0"/>
                <a:alphaOff val="0"/>
                <a:tint val="98000"/>
                <a:shade val="100000"/>
                <a:satMod val="100000"/>
                <a:lumMod val="100000"/>
              </a:schemeClr>
            </a:gs>
            <a:gs pos="100000">
              <a:schemeClr val="dk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sp>
    <dsp:sp modelId="{9AF9A9FB-0704-4AAE-9CC4-590F54DE2EAA}">
      <dsp:nvSpPr>
        <dsp:cNvPr id="0" name=""/>
        <dsp:cNvSpPr/>
      </dsp:nvSpPr>
      <dsp:spPr>
        <a:xfrm>
          <a:off x="4269005" y="2119153"/>
          <a:ext cx="2054041" cy="1304316"/>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he-IL" sz="1600" b="1" kern="1200" baseline="0"/>
            <a:t>חברות שיווק מכשירי הסודה שיכולות לשכלל את המוצר שלהן.</a:t>
          </a:r>
          <a:endParaRPr lang="en-US" sz="1600" kern="1200"/>
        </a:p>
      </dsp:txBody>
      <dsp:txXfrm>
        <a:off x="4307207" y="2157355"/>
        <a:ext cx="1977637" cy="1227912"/>
      </dsp:txXfrm>
    </dsp:sp>
    <dsp:sp modelId="{E7DADEBA-3D4C-4F2D-A4B8-54878A4AABAC}">
      <dsp:nvSpPr>
        <dsp:cNvPr id="0" name=""/>
        <dsp:cNvSpPr/>
      </dsp:nvSpPr>
      <dsp:spPr>
        <a:xfrm>
          <a:off x="6551273" y="1902337"/>
          <a:ext cx="2054041" cy="1304316"/>
        </a:xfrm>
        <a:prstGeom prst="roundRect">
          <a:avLst>
            <a:gd name="adj" fmla="val 10000"/>
          </a:avLst>
        </a:prstGeom>
        <a:gradFill rotWithShape="0">
          <a:gsLst>
            <a:gs pos="0">
              <a:schemeClr val="dk2">
                <a:hueOff val="0"/>
                <a:satOff val="0"/>
                <a:lumOff val="0"/>
                <a:alphaOff val="0"/>
                <a:tint val="94000"/>
                <a:satMod val="100000"/>
                <a:lumMod val="108000"/>
              </a:schemeClr>
            </a:gs>
            <a:gs pos="50000">
              <a:schemeClr val="dk2">
                <a:hueOff val="0"/>
                <a:satOff val="0"/>
                <a:lumOff val="0"/>
                <a:alphaOff val="0"/>
                <a:tint val="98000"/>
                <a:shade val="100000"/>
                <a:satMod val="100000"/>
                <a:lumMod val="100000"/>
              </a:schemeClr>
            </a:gs>
            <a:gs pos="100000">
              <a:schemeClr val="dk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sp>
    <dsp:sp modelId="{C76FD52A-7F94-4F06-8D03-DBD060E9DD99}">
      <dsp:nvSpPr>
        <dsp:cNvPr id="0" name=""/>
        <dsp:cNvSpPr/>
      </dsp:nvSpPr>
      <dsp:spPr>
        <a:xfrm>
          <a:off x="6779500" y="2119153"/>
          <a:ext cx="2054041" cy="1304316"/>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he-IL" sz="1600" b="1" kern="1200" baseline="0"/>
            <a:t>בעלי עסקים שונים המציעים את המכשיר לרווחת הלקוחות</a:t>
          </a:r>
          <a:endParaRPr lang="en-US" sz="1600" kern="1200"/>
        </a:p>
      </dsp:txBody>
      <dsp:txXfrm>
        <a:off x="6817702" y="2157355"/>
        <a:ext cx="1977637" cy="122791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F68986AC-27DA-4556-BF1B-7762DFE9525D}" type="datetimeFigureOut">
              <a:rPr lang="he-IL" smtClean="0"/>
              <a:t>ג'/אדר ב/תשפ"ד</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D85FE1E5-4B8A-488B-A36E-ACA30E023D14}" type="slidenum">
              <a:rPr lang="he-IL" smtClean="0"/>
              <a:t>‹#›</a:t>
            </a:fld>
            <a:endParaRPr lang="he-IL"/>
          </a:p>
        </p:txBody>
      </p:sp>
    </p:spTree>
    <p:extLst>
      <p:ext uri="{BB962C8B-B14F-4D97-AF65-F5344CB8AC3E}">
        <p14:creationId xmlns:p14="http://schemas.microsoft.com/office/powerpoint/2010/main" val="2906718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011CF-9670-4A40-8490-E4BD86EDC8DD}"/>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A9AE6A-A51C-411D-AFF1-B74469B83402}"/>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5C5A81-A3B6-4AAF-B721-548B103E9ECC}"/>
              </a:ext>
            </a:extLst>
          </p:cNvPr>
          <p:cNvSpPr>
            <a:spLocks noGrp="1"/>
          </p:cNvSpPr>
          <p:nvPr>
            <p:ph type="dt" sz="half" idx="10"/>
          </p:nvPr>
        </p:nvSpPr>
        <p:spPr>
          <a:xfrm>
            <a:off x="838200" y="6356350"/>
            <a:ext cx="2743200" cy="365125"/>
          </a:xfrm>
          <a:prstGeom prst="rect">
            <a:avLst/>
          </a:prstGeom>
        </p:spPr>
        <p:txBody>
          <a:bodyPr/>
          <a:lstStyle/>
          <a:p>
            <a:fld id="{605CFEFE-77FF-4D93-9304-2A4C0700445A}" type="datetimeFigureOut">
              <a:rPr lang="en-US" smtClean="0"/>
              <a:t>3/13/2024</a:t>
            </a:fld>
            <a:endParaRPr lang="en-US"/>
          </a:p>
        </p:txBody>
      </p:sp>
      <p:sp>
        <p:nvSpPr>
          <p:cNvPr id="5" name="Footer Placeholder 4">
            <a:extLst>
              <a:ext uri="{FF2B5EF4-FFF2-40B4-BE49-F238E27FC236}">
                <a16:creationId xmlns:a16="http://schemas.microsoft.com/office/drawing/2014/main" id="{1C491BA1-0D0A-4F0C-B3AE-C95EF6A16B8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5FE3236-819E-4D10-8612-B552CC77882C}"/>
              </a:ext>
            </a:extLst>
          </p:cNvPr>
          <p:cNvSpPr>
            <a:spLocks noGrp="1"/>
          </p:cNvSpPr>
          <p:nvPr>
            <p:ph type="sldNum" sz="quarter" idx="12"/>
          </p:nvPr>
        </p:nvSpPr>
        <p:spPr>
          <a:xfrm>
            <a:off x="8610600" y="6356350"/>
            <a:ext cx="2743200" cy="365125"/>
          </a:xfrm>
          <a:prstGeom prst="rect">
            <a:avLst/>
          </a:prstGeom>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3831254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F869-8E43-466C-B0D8-3518B3186D2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BD5AC2-3D77-4190-ACB1-BB876F1D0F85}"/>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53C886-BD8D-4F3C-BC54-C3AC4E174030}"/>
              </a:ext>
            </a:extLst>
          </p:cNvPr>
          <p:cNvSpPr>
            <a:spLocks noGrp="1"/>
          </p:cNvSpPr>
          <p:nvPr>
            <p:ph type="dt" sz="half" idx="10"/>
          </p:nvPr>
        </p:nvSpPr>
        <p:spPr>
          <a:xfrm>
            <a:off x="838200" y="6356350"/>
            <a:ext cx="2743200" cy="365125"/>
          </a:xfrm>
          <a:prstGeom prst="rect">
            <a:avLst/>
          </a:prstGeom>
        </p:spPr>
        <p:txBody>
          <a:bodyPr/>
          <a:lstStyle/>
          <a:p>
            <a:fld id="{605CFEFE-77FF-4D93-9304-2A4C0700445A}" type="datetimeFigureOut">
              <a:rPr lang="en-US" smtClean="0"/>
              <a:t>3/13/2024</a:t>
            </a:fld>
            <a:endParaRPr lang="en-US"/>
          </a:p>
        </p:txBody>
      </p:sp>
      <p:sp>
        <p:nvSpPr>
          <p:cNvPr id="5" name="Footer Placeholder 4">
            <a:extLst>
              <a:ext uri="{FF2B5EF4-FFF2-40B4-BE49-F238E27FC236}">
                <a16:creationId xmlns:a16="http://schemas.microsoft.com/office/drawing/2014/main" id="{FF1C0640-93C4-4AAF-8892-E6B3449F909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F0E6D77-484F-454C-A2D3-DBD8B31EB1D5}"/>
              </a:ext>
            </a:extLst>
          </p:cNvPr>
          <p:cNvSpPr>
            <a:spLocks noGrp="1"/>
          </p:cNvSpPr>
          <p:nvPr>
            <p:ph type="sldNum" sz="quarter" idx="12"/>
          </p:nvPr>
        </p:nvSpPr>
        <p:spPr>
          <a:xfrm>
            <a:off x="8610600" y="6356350"/>
            <a:ext cx="2743200" cy="365125"/>
          </a:xfrm>
          <a:prstGeom prst="rect">
            <a:avLst/>
          </a:prstGeom>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4040537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0200B0-38E0-49CA-A32C-697456A07522}"/>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DEB7AD-79C0-47F0-ACD0-E2847D41985E}"/>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0896D0-7847-4C04-819E-AE1222175265}"/>
              </a:ext>
            </a:extLst>
          </p:cNvPr>
          <p:cNvSpPr>
            <a:spLocks noGrp="1"/>
          </p:cNvSpPr>
          <p:nvPr>
            <p:ph type="dt" sz="half" idx="10"/>
          </p:nvPr>
        </p:nvSpPr>
        <p:spPr>
          <a:xfrm>
            <a:off x="838200" y="6356350"/>
            <a:ext cx="2743200" cy="365125"/>
          </a:xfrm>
          <a:prstGeom prst="rect">
            <a:avLst/>
          </a:prstGeom>
        </p:spPr>
        <p:txBody>
          <a:bodyPr/>
          <a:lstStyle/>
          <a:p>
            <a:fld id="{605CFEFE-77FF-4D93-9304-2A4C0700445A}" type="datetimeFigureOut">
              <a:rPr lang="en-US" smtClean="0"/>
              <a:t>3/13/2024</a:t>
            </a:fld>
            <a:endParaRPr lang="en-US"/>
          </a:p>
        </p:txBody>
      </p:sp>
      <p:sp>
        <p:nvSpPr>
          <p:cNvPr id="5" name="Footer Placeholder 4">
            <a:extLst>
              <a:ext uri="{FF2B5EF4-FFF2-40B4-BE49-F238E27FC236}">
                <a16:creationId xmlns:a16="http://schemas.microsoft.com/office/drawing/2014/main" id="{19228429-5B0A-4826-A4C3-A598B845C60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8A71536-FE2A-4B36-B76D-62B5B08DEFE5}"/>
              </a:ext>
            </a:extLst>
          </p:cNvPr>
          <p:cNvSpPr>
            <a:spLocks noGrp="1"/>
          </p:cNvSpPr>
          <p:nvPr>
            <p:ph type="sldNum" sz="quarter" idx="12"/>
          </p:nvPr>
        </p:nvSpPr>
        <p:spPr>
          <a:xfrm>
            <a:off x="8610600" y="6356350"/>
            <a:ext cx="2743200" cy="365125"/>
          </a:xfrm>
          <a:prstGeom prst="rect">
            <a:avLst/>
          </a:prstGeom>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85474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5CFEFE-77FF-4D93-9304-2A4C0700445A}"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1152440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59587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5CFEFE-77FF-4D93-9304-2A4C0700445A}"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3465211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47086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7164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5CFEFE-77FF-4D93-9304-2A4C0700445A}" type="datetimeFigureOut">
              <a:rPr lang="en-US" smtClean="0"/>
              <a:t>3/13/2024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1594118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05CFEFE-77FF-4D93-9304-2A4C0700445A}" type="datetimeFigureOut">
              <a:rPr lang="en-US" smtClean="0"/>
              <a:t>3/13/2024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13516285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798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6BDFB-A67F-4CAC-9F6D-8B88D1F1CE3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87B38FB-3418-43A6-8264-F4FBBD5AD423}"/>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E81867-3B85-4376-9C11-E3AAF7FFE370}"/>
              </a:ext>
            </a:extLst>
          </p:cNvPr>
          <p:cNvSpPr>
            <a:spLocks noGrp="1"/>
          </p:cNvSpPr>
          <p:nvPr>
            <p:ph type="dt" sz="half" idx="10"/>
          </p:nvPr>
        </p:nvSpPr>
        <p:spPr>
          <a:xfrm>
            <a:off x="838200" y="6356350"/>
            <a:ext cx="2743200" cy="365125"/>
          </a:xfrm>
          <a:prstGeom prst="rect">
            <a:avLst/>
          </a:prstGeom>
        </p:spPr>
        <p:txBody>
          <a:bodyPr/>
          <a:lstStyle/>
          <a:p>
            <a:fld id="{605CFEFE-77FF-4D93-9304-2A4C0700445A}" type="datetimeFigureOut">
              <a:rPr lang="en-US" smtClean="0"/>
              <a:t>3/13/2024</a:t>
            </a:fld>
            <a:endParaRPr lang="en-US"/>
          </a:p>
        </p:txBody>
      </p:sp>
      <p:sp>
        <p:nvSpPr>
          <p:cNvPr id="5" name="Footer Placeholder 4">
            <a:extLst>
              <a:ext uri="{FF2B5EF4-FFF2-40B4-BE49-F238E27FC236}">
                <a16:creationId xmlns:a16="http://schemas.microsoft.com/office/drawing/2014/main" id="{5047D939-1E0D-4886-BA10-3D088C5A35E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B5D9302-D912-4F12-8E22-0E4E7D49CDE2}"/>
              </a:ext>
            </a:extLst>
          </p:cNvPr>
          <p:cNvSpPr>
            <a:spLocks noGrp="1"/>
          </p:cNvSpPr>
          <p:nvPr>
            <p:ph type="sldNum" sz="quarter" idx="12"/>
          </p:nvPr>
        </p:nvSpPr>
        <p:spPr>
          <a:xfrm>
            <a:off x="8610600" y="6356350"/>
            <a:ext cx="2743200" cy="365125"/>
          </a:xfrm>
          <a:prstGeom prst="rect">
            <a:avLst/>
          </a:prstGeom>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23175005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5CFEFE-77FF-4D93-9304-2A4C0700445A}" type="datetimeFigureOut">
              <a:rPr lang="en-US" smtClean="0"/>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2587048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08756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61184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833892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312371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74405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021733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25732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948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57500-4F0B-40FF-A72E-CBCCCD3C7C30}"/>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E7AE2F-E1A1-4C8C-9D9D-A164C163DC7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92060C-6A25-402E-82CF-63AC83286912}"/>
              </a:ext>
            </a:extLst>
          </p:cNvPr>
          <p:cNvSpPr>
            <a:spLocks noGrp="1"/>
          </p:cNvSpPr>
          <p:nvPr>
            <p:ph type="dt" sz="half" idx="10"/>
          </p:nvPr>
        </p:nvSpPr>
        <p:spPr>
          <a:xfrm>
            <a:off x="838200" y="6356350"/>
            <a:ext cx="2743200" cy="365125"/>
          </a:xfrm>
          <a:prstGeom prst="rect">
            <a:avLst/>
          </a:prstGeom>
        </p:spPr>
        <p:txBody>
          <a:bodyPr/>
          <a:lstStyle/>
          <a:p>
            <a:fld id="{605CFEFE-77FF-4D93-9304-2A4C0700445A}" type="datetimeFigureOut">
              <a:rPr lang="en-US" smtClean="0"/>
              <a:t>3/13/2024</a:t>
            </a:fld>
            <a:endParaRPr lang="en-US"/>
          </a:p>
        </p:txBody>
      </p:sp>
      <p:sp>
        <p:nvSpPr>
          <p:cNvPr id="5" name="Footer Placeholder 4">
            <a:extLst>
              <a:ext uri="{FF2B5EF4-FFF2-40B4-BE49-F238E27FC236}">
                <a16:creationId xmlns:a16="http://schemas.microsoft.com/office/drawing/2014/main" id="{1B27C02A-4E97-4F4D-8194-DC31F4C45EE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8029068-2659-4642-ADBD-8C1F38BA29D6}"/>
              </a:ext>
            </a:extLst>
          </p:cNvPr>
          <p:cNvSpPr>
            <a:spLocks noGrp="1"/>
          </p:cNvSpPr>
          <p:nvPr>
            <p:ph type="sldNum" sz="quarter" idx="12"/>
          </p:nvPr>
        </p:nvSpPr>
        <p:spPr>
          <a:xfrm>
            <a:off x="8610600" y="6356350"/>
            <a:ext cx="2743200" cy="365125"/>
          </a:xfrm>
          <a:prstGeom prst="rect">
            <a:avLst/>
          </a:prstGeom>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2473703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92A49-2F04-4FBF-9531-AE5F66568BD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D96F2E7-4EF5-49AD-AE85-4F986D879E2A}"/>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C8CBF6-C47E-47F4-A177-F2B743CFC534}"/>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F98819-0761-4CAD-B398-E2710D85A609}"/>
              </a:ext>
            </a:extLst>
          </p:cNvPr>
          <p:cNvSpPr>
            <a:spLocks noGrp="1"/>
          </p:cNvSpPr>
          <p:nvPr>
            <p:ph type="dt" sz="half" idx="10"/>
          </p:nvPr>
        </p:nvSpPr>
        <p:spPr>
          <a:xfrm>
            <a:off x="838200" y="6356350"/>
            <a:ext cx="2743200" cy="365125"/>
          </a:xfrm>
          <a:prstGeom prst="rect">
            <a:avLst/>
          </a:prstGeom>
        </p:spPr>
        <p:txBody>
          <a:bodyPr/>
          <a:lstStyle/>
          <a:p>
            <a:fld id="{605CFEFE-77FF-4D93-9304-2A4C0700445A}" type="datetimeFigureOut">
              <a:rPr lang="en-US" smtClean="0"/>
              <a:t>3/13/2024</a:t>
            </a:fld>
            <a:endParaRPr lang="en-US"/>
          </a:p>
        </p:txBody>
      </p:sp>
      <p:sp>
        <p:nvSpPr>
          <p:cNvPr id="6" name="Footer Placeholder 5">
            <a:extLst>
              <a:ext uri="{FF2B5EF4-FFF2-40B4-BE49-F238E27FC236}">
                <a16:creationId xmlns:a16="http://schemas.microsoft.com/office/drawing/2014/main" id="{D4FA9E5C-3509-47AE-B6DB-51D64ECE08F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94D6DBA-0701-4D6C-8814-487194CF5B74}"/>
              </a:ext>
            </a:extLst>
          </p:cNvPr>
          <p:cNvSpPr>
            <a:spLocks noGrp="1"/>
          </p:cNvSpPr>
          <p:nvPr>
            <p:ph type="sldNum" sz="quarter" idx="12"/>
          </p:nvPr>
        </p:nvSpPr>
        <p:spPr>
          <a:xfrm>
            <a:off x="8610600" y="6356350"/>
            <a:ext cx="2743200" cy="365125"/>
          </a:xfrm>
          <a:prstGeom prst="rect">
            <a:avLst/>
          </a:prstGeom>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3633467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B075A-1790-40A9-B2FB-80041A2A2D34}"/>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24488C7B-A43A-47B1-8FBE-186632950232}"/>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1AC709-AB10-4F2D-B1E5-757F45DB65DE}"/>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59A177-0942-4F55-81D5-EB4CCCE5ABE9}"/>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7DAF8B-82ED-47CA-90CD-11F77C625306}"/>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E7D52D-71B9-42AE-AC42-1093C8B9119B}"/>
              </a:ext>
            </a:extLst>
          </p:cNvPr>
          <p:cNvSpPr>
            <a:spLocks noGrp="1"/>
          </p:cNvSpPr>
          <p:nvPr>
            <p:ph type="dt" sz="half" idx="10"/>
          </p:nvPr>
        </p:nvSpPr>
        <p:spPr>
          <a:xfrm>
            <a:off x="838200" y="6356350"/>
            <a:ext cx="2743200" cy="365125"/>
          </a:xfrm>
          <a:prstGeom prst="rect">
            <a:avLst/>
          </a:prstGeom>
        </p:spPr>
        <p:txBody>
          <a:bodyPr/>
          <a:lstStyle/>
          <a:p>
            <a:fld id="{605CFEFE-77FF-4D93-9304-2A4C0700445A}" type="datetimeFigureOut">
              <a:rPr lang="en-US" smtClean="0"/>
              <a:t>3/13/2024</a:t>
            </a:fld>
            <a:endParaRPr lang="en-US"/>
          </a:p>
        </p:txBody>
      </p:sp>
      <p:sp>
        <p:nvSpPr>
          <p:cNvPr id="8" name="Footer Placeholder 7">
            <a:extLst>
              <a:ext uri="{FF2B5EF4-FFF2-40B4-BE49-F238E27FC236}">
                <a16:creationId xmlns:a16="http://schemas.microsoft.com/office/drawing/2014/main" id="{9E135227-4E5E-4C5B-BD94-4E2898590A7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C1461976-10FD-4B95-A4CA-FEEC22416FD6}"/>
              </a:ext>
            </a:extLst>
          </p:cNvPr>
          <p:cNvSpPr>
            <a:spLocks noGrp="1"/>
          </p:cNvSpPr>
          <p:nvPr>
            <p:ph type="sldNum" sz="quarter" idx="12"/>
          </p:nvPr>
        </p:nvSpPr>
        <p:spPr>
          <a:xfrm>
            <a:off x="8610600" y="6356350"/>
            <a:ext cx="2743200" cy="365125"/>
          </a:xfrm>
          <a:prstGeom prst="rect">
            <a:avLst/>
          </a:prstGeom>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1363192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DF302-8D14-4E69-88F1-E374A5627C9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7B869C21-BCE6-4F29-9EB0-81EDBA0A5ACF}"/>
              </a:ext>
            </a:extLst>
          </p:cNvPr>
          <p:cNvSpPr>
            <a:spLocks noGrp="1"/>
          </p:cNvSpPr>
          <p:nvPr>
            <p:ph type="dt" sz="half" idx="10"/>
          </p:nvPr>
        </p:nvSpPr>
        <p:spPr>
          <a:xfrm>
            <a:off x="838200" y="6356350"/>
            <a:ext cx="2743200" cy="365125"/>
          </a:xfrm>
          <a:prstGeom prst="rect">
            <a:avLst/>
          </a:prstGeom>
        </p:spPr>
        <p:txBody>
          <a:bodyPr/>
          <a:lstStyle/>
          <a:p>
            <a:fld id="{605CFEFE-77FF-4D93-9304-2A4C0700445A}" type="datetimeFigureOut">
              <a:rPr lang="en-US" smtClean="0"/>
              <a:t>3/13/2024</a:t>
            </a:fld>
            <a:endParaRPr lang="en-US"/>
          </a:p>
        </p:txBody>
      </p:sp>
      <p:sp>
        <p:nvSpPr>
          <p:cNvPr id="4" name="Footer Placeholder 3">
            <a:extLst>
              <a:ext uri="{FF2B5EF4-FFF2-40B4-BE49-F238E27FC236}">
                <a16:creationId xmlns:a16="http://schemas.microsoft.com/office/drawing/2014/main" id="{956F8912-D7B3-4BDF-B809-5C2E67D8F44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A696A7A-46DF-44E6-B8C1-A8FE9E155D9C}"/>
              </a:ext>
            </a:extLst>
          </p:cNvPr>
          <p:cNvSpPr>
            <a:spLocks noGrp="1"/>
          </p:cNvSpPr>
          <p:nvPr>
            <p:ph type="sldNum" sz="quarter" idx="12"/>
          </p:nvPr>
        </p:nvSpPr>
        <p:spPr>
          <a:xfrm>
            <a:off x="8610600" y="6356350"/>
            <a:ext cx="2743200" cy="365125"/>
          </a:xfrm>
          <a:prstGeom prst="rect">
            <a:avLst/>
          </a:prstGeom>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4257147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438437-5B1C-409F-BFD3-A77289CF9937}"/>
              </a:ext>
            </a:extLst>
          </p:cNvPr>
          <p:cNvSpPr>
            <a:spLocks noGrp="1"/>
          </p:cNvSpPr>
          <p:nvPr>
            <p:ph type="dt" sz="half" idx="10"/>
          </p:nvPr>
        </p:nvSpPr>
        <p:spPr>
          <a:xfrm>
            <a:off x="838200" y="6356350"/>
            <a:ext cx="2743200" cy="365125"/>
          </a:xfrm>
          <a:prstGeom prst="rect">
            <a:avLst/>
          </a:prstGeom>
        </p:spPr>
        <p:txBody>
          <a:bodyPr/>
          <a:lstStyle/>
          <a:p>
            <a:fld id="{605CFEFE-77FF-4D93-9304-2A4C0700445A}" type="datetimeFigureOut">
              <a:rPr lang="en-US" smtClean="0"/>
              <a:t>3/13/2024</a:t>
            </a:fld>
            <a:endParaRPr lang="en-US"/>
          </a:p>
        </p:txBody>
      </p:sp>
      <p:sp>
        <p:nvSpPr>
          <p:cNvPr id="3" name="Footer Placeholder 2">
            <a:extLst>
              <a:ext uri="{FF2B5EF4-FFF2-40B4-BE49-F238E27FC236}">
                <a16:creationId xmlns:a16="http://schemas.microsoft.com/office/drawing/2014/main" id="{413D1A72-6714-4E49-8DD7-F1B2626A532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F898749C-786F-4316-A54E-F023EC33A755}"/>
              </a:ext>
            </a:extLst>
          </p:cNvPr>
          <p:cNvSpPr>
            <a:spLocks noGrp="1"/>
          </p:cNvSpPr>
          <p:nvPr>
            <p:ph type="sldNum" sz="quarter" idx="12"/>
          </p:nvPr>
        </p:nvSpPr>
        <p:spPr>
          <a:xfrm>
            <a:off x="8610600" y="6356350"/>
            <a:ext cx="2743200" cy="365125"/>
          </a:xfrm>
          <a:prstGeom prst="rect">
            <a:avLst/>
          </a:prstGeom>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2123434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0251-6024-482D-A960-F70DDA77DD88}"/>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5D7445-E713-474A-B1E6-BB3442D9EB61}"/>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48F1A6-2BFC-44EC-A63F-F629C76344C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5E9541-AF5F-47CC-853F-414AACAFCA71}"/>
              </a:ext>
            </a:extLst>
          </p:cNvPr>
          <p:cNvSpPr>
            <a:spLocks noGrp="1"/>
          </p:cNvSpPr>
          <p:nvPr>
            <p:ph type="dt" sz="half" idx="10"/>
          </p:nvPr>
        </p:nvSpPr>
        <p:spPr>
          <a:xfrm>
            <a:off x="838200" y="6356350"/>
            <a:ext cx="2743200" cy="365125"/>
          </a:xfrm>
          <a:prstGeom prst="rect">
            <a:avLst/>
          </a:prstGeom>
        </p:spPr>
        <p:txBody>
          <a:bodyPr/>
          <a:lstStyle/>
          <a:p>
            <a:fld id="{605CFEFE-77FF-4D93-9304-2A4C0700445A}" type="datetimeFigureOut">
              <a:rPr lang="en-US" smtClean="0"/>
              <a:t>3/13/2024</a:t>
            </a:fld>
            <a:endParaRPr lang="en-US"/>
          </a:p>
        </p:txBody>
      </p:sp>
      <p:sp>
        <p:nvSpPr>
          <p:cNvPr id="6" name="Footer Placeholder 5">
            <a:extLst>
              <a:ext uri="{FF2B5EF4-FFF2-40B4-BE49-F238E27FC236}">
                <a16:creationId xmlns:a16="http://schemas.microsoft.com/office/drawing/2014/main" id="{9308F47C-1D86-40F0-87F5-01D7528B6F3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E414CE-4A88-4DE8-9E44-589AEE3EBAB4}"/>
              </a:ext>
            </a:extLst>
          </p:cNvPr>
          <p:cNvSpPr>
            <a:spLocks noGrp="1"/>
          </p:cNvSpPr>
          <p:nvPr>
            <p:ph type="sldNum" sz="quarter" idx="12"/>
          </p:nvPr>
        </p:nvSpPr>
        <p:spPr>
          <a:xfrm>
            <a:off x="8610600" y="6356350"/>
            <a:ext cx="2743200" cy="365125"/>
          </a:xfrm>
          <a:prstGeom prst="rect">
            <a:avLst/>
          </a:prstGeom>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1289407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0618B-E44D-457C-BAA2-AF50821A19F1}"/>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2FE9CB-77DF-4211-BD80-A2735E9BDBDD}"/>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BA5BAA-30E2-4591-B787-A9C3E71F519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2FAFB5-4E66-4507-97F6-FE4DA78D17A3}"/>
              </a:ext>
            </a:extLst>
          </p:cNvPr>
          <p:cNvSpPr>
            <a:spLocks noGrp="1"/>
          </p:cNvSpPr>
          <p:nvPr>
            <p:ph type="dt" sz="half" idx="10"/>
          </p:nvPr>
        </p:nvSpPr>
        <p:spPr>
          <a:xfrm>
            <a:off x="838200" y="6356350"/>
            <a:ext cx="2743200" cy="365125"/>
          </a:xfrm>
          <a:prstGeom prst="rect">
            <a:avLst/>
          </a:prstGeom>
        </p:spPr>
        <p:txBody>
          <a:bodyPr/>
          <a:lstStyle/>
          <a:p>
            <a:fld id="{605CFEFE-77FF-4D93-9304-2A4C0700445A}" type="datetimeFigureOut">
              <a:rPr lang="en-US" smtClean="0"/>
              <a:t>3/13/2024</a:t>
            </a:fld>
            <a:endParaRPr lang="en-US"/>
          </a:p>
        </p:txBody>
      </p:sp>
      <p:sp>
        <p:nvSpPr>
          <p:cNvPr id="6" name="Footer Placeholder 5">
            <a:extLst>
              <a:ext uri="{FF2B5EF4-FFF2-40B4-BE49-F238E27FC236}">
                <a16:creationId xmlns:a16="http://schemas.microsoft.com/office/drawing/2014/main" id="{28C69D0E-1F76-4BD8-90C7-2101F894A7F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B148818B-387E-472F-9031-A4D4352BA466}"/>
              </a:ext>
            </a:extLst>
          </p:cNvPr>
          <p:cNvSpPr>
            <a:spLocks noGrp="1"/>
          </p:cNvSpPr>
          <p:nvPr>
            <p:ph type="sldNum" sz="quarter" idx="12"/>
          </p:nvPr>
        </p:nvSpPr>
        <p:spPr>
          <a:xfrm>
            <a:off x="8610600" y="6356350"/>
            <a:ext cx="2743200" cy="365125"/>
          </a:xfrm>
          <a:prstGeom prst="rect">
            <a:avLst/>
          </a:prstGeom>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2093707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C1D04290-45F3-4661-923F-63A8D1CBEA20}"/>
              </a:ext>
            </a:extLst>
          </p:cNvPr>
          <p:cNvPicPr>
            <a:picLocks noChangeAspect="1"/>
          </p:cNvPicPr>
          <p:nvPr userDrawn="1"/>
        </p:nvPicPr>
        <p:blipFill>
          <a:blip r:embed="rId13"/>
          <a:stretch>
            <a:fillRect/>
          </a:stretch>
        </p:blipFill>
        <p:spPr>
          <a:xfrm rot="16200000">
            <a:off x="-1755950" y="1755950"/>
            <a:ext cx="6864700" cy="3352800"/>
          </a:xfrm>
          <a:prstGeom prst="rect">
            <a:avLst/>
          </a:prstGeom>
        </p:spPr>
      </p:pic>
    </p:spTree>
    <p:extLst>
      <p:ext uri="{BB962C8B-B14F-4D97-AF65-F5344CB8AC3E}">
        <p14:creationId xmlns:p14="http://schemas.microsoft.com/office/powerpoint/2010/main" val="60765641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3/13/2024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pic>
        <p:nvPicPr>
          <p:cNvPr id="7" name="Picture 6">
            <a:extLst>
              <a:ext uri="{FF2B5EF4-FFF2-40B4-BE49-F238E27FC236}">
                <a16:creationId xmlns:a16="http://schemas.microsoft.com/office/drawing/2014/main" id="{F7B84217-1596-6F1B-F5A3-200922847AE3}"/>
              </a:ext>
            </a:extLst>
          </p:cNvPr>
          <p:cNvPicPr>
            <a:picLocks noChangeAspect="1"/>
          </p:cNvPicPr>
          <p:nvPr userDrawn="1"/>
        </p:nvPicPr>
        <p:blipFill>
          <a:blip r:embed="rId20"/>
          <a:stretch>
            <a:fillRect/>
          </a:stretch>
        </p:blipFill>
        <p:spPr>
          <a:xfrm rot="16200000">
            <a:off x="-1755950" y="1755950"/>
            <a:ext cx="6864700" cy="3352800"/>
          </a:xfrm>
          <a:prstGeom prst="rect">
            <a:avLst/>
          </a:prstGeom>
        </p:spPr>
      </p:pic>
    </p:spTree>
    <p:extLst>
      <p:ext uri="{BB962C8B-B14F-4D97-AF65-F5344CB8AC3E}">
        <p14:creationId xmlns:p14="http://schemas.microsoft.com/office/powerpoint/2010/main" val="314221090"/>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ctr" defTabSz="914400" rtl="1"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r" defTabSz="914400" rtl="1"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hyperlink" Target="http://www.hivemq.com/demos/websocket-client/" TargetMode="External"/><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hyperlink" Target="https://github.com/OMRINE/IOT_SMART_HOME/tree/mai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130000"/>
                <a:satMod val="150000"/>
                <a:lumMod val="112000"/>
              </a:schemeClr>
            </a:gs>
            <a:gs pos="100000">
              <a:schemeClr val="bg2">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864672EB-02A8-48AB-BCFB-00B78DBA6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255A803-13A1-44E9-ACA9-889A5CC39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98" y="0"/>
            <a:ext cx="12192000" cy="6858000"/>
          </a:xfrm>
          <a:prstGeom prst="rect">
            <a:avLst/>
          </a:prstGeom>
          <a:solidFill>
            <a:srgbClr val="0D0D0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42">
            <a:extLst>
              <a:ext uri="{FF2B5EF4-FFF2-40B4-BE49-F238E27FC236}">
                <a16:creationId xmlns:a16="http://schemas.microsoft.com/office/drawing/2014/main" id="{BC82C52F-0333-430E-AF00-FA48A518A1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286708"/>
          </a:xfrm>
          <a:prstGeom prst="rect">
            <a:avLst/>
          </a:prstGeom>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BE9CCFFE-A385-4D35-8504-960F050EF7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b="76269"/>
          <a:stretch/>
        </p:blipFill>
        <p:spPr>
          <a:xfrm>
            <a:off x="0" y="0"/>
            <a:ext cx="12192000" cy="1627464"/>
          </a:xfrm>
          <a:prstGeom prst="rect">
            <a:avLst/>
          </a:prstGeom>
        </p:spPr>
      </p:pic>
      <p:pic>
        <p:nvPicPr>
          <p:cNvPr id="47" name="Picture 46">
            <a:extLst>
              <a:ext uri="{FF2B5EF4-FFF2-40B4-BE49-F238E27FC236}">
                <a16:creationId xmlns:a16="http://schemas.microsoft.com/office/drawing/2014/main" id="{1AD41804-3572-46FD-8124-D3079B64271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8251" t="72447" r="32841"/>
          <a:stretch/>
        </p:blipFill>
        <p:spPr>
          <a:xfrm>
            <a:off x="6526134" y="3384053"/>
            <a:ext cx="2305206"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pic>
        <p:nvPicPr>
          <p:cNvPr id="49" name="Picture 48">
            <a:extLst>
              <a:ext uri="{FF2B5EF4-FFF2-40B4-BE49-F238E27FC236}">
                <a16:creationId xmlns:a16="http://schemas.microsoft.com/office/drawing/2014/main" id="{5316A1D8-3445-4B94-B595-2285C05EEE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269" t="72447" r="62822"/>
          <a:stretch/>
        </p:blipFill>
        <p:spPr>
          <a:xfrm>
            <a:off x="5443064" y="3371019"/>
            <a:ext cx="1451918"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pic>
        <p:nvPicPr>
          <p:cNvPr id="51" name="Picture 50">
            <a:extLst>
              <a:ext uri="{FF2B5EF4-FFF2-40B4-BE49-F238E27FC236}">
                <a16:creationId xmlns:a16="http://schemas.microsoft.com/office/drawing/2014/main" id="{2FA7483C-C90B-453F-AB53-60D8FDE6D3F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3445" t="47340"/>
          <a:stretch/>
        </p:blipFill>
        <p:spPr>
          <a:xfrm>
            <a:off x="8965579" y="1675248"/>
            <a:ext cx="3237619" cy="3611460"/>
          </a:xfrm>
          <a:custGeom>
            <a:avLst/>
            <a:gdLst>
              <a:gd name="connsiteX0" fmla="*/ 2237500 w 3237619"/>
              <a:gd name="connsiteY0" fmla="*/ 2921316 h 3611460"/>
              <a:gd name="connsiteX1" fmla="*/ 2237500 w 3237619"/>
              <a:gd name="connsiteY1" fmla="*/ 3598426 h 3611460"/>
              <a:gd name="connsiteX2" fmla="*/ 2563236 w 3237619"/>
              <a:gd name="connsiteY2" fmla="*/ 3598426 h 3611460"/>
              <a:gd name="connsiteX3" fmla="*/ 2563236 w 3237619"/>
              <a:gd name="connsiteY3" fmla="*/ 2921316 h 3611460"/>
              <a:gd name="connsiteX4" fmla="*/ 0 w 3237619"/>
              <a:gd name="connsiteY4" fmla="*/ 0 h 3611460"/>
              <a:gd name="connsiteX5" fmla="*/ 3237619 w 3237619"/>
              <a:gd name="connsiteY5" fmla="*/ 0 h 3611460"/>
              <a:gd name="connsiteX6" fmla="*/ 3237619 w 3237619"/>
              <a:gd name="connsiteY6" fmla="*/ 3611460 h 3611460"/>
              <a:gd name="connsiteX7" fmla="*/ 557562 w 3237619"/>
              <a:gd name="connsiteY7" fmla="*/ 3611460 h 3611460"/>
              <a:gd name="connsiteX8" fmla="*/ 557562 w 3237619"/>
              <a:gd name="connsiteY8" fmla="*/ 2822752 h 3611460"/>
              <a:gd name="connsiteX9" fmla="*/ 0 w 3237619"/>
              <a:gd name="connsiteY9" fmla="*/ 2822752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7619" h="3611460">
                <a:moveTo>
                  <a:pt x="2237500" y="2921316"/>
                </a:moveTo>
                <a:lnTo>
                  <a:pt x="2237500" y="3598426"/>
                </a:lnTo>
                <a:lnTo>
                  <a:pt x="2563236" y="3598426"/>
                </a:lnTo>
                <a:lnTo>
                  <a:pt x="2563236" y="2921316"/>
                </a:lnTo>
                <a:close/>
                <a:moveTo>
                  <a:pt x="0" y="0"/>
                </a:moveTo>
                <a:lnTo>
                  <a:pt x="3237619" y="0"/>
                </a:lnTo>
                <a:lnTo>
                  <a:pt x="3237619" y="3611460"/>
                </a:lnTo>
                <a:lnTo>
                  <a:pt x="557562" y="3611460"/>
                </a:lnTo>
                <a:lnTo>
                  <a:pt x="557562" y="2822752"/>
                </a:lnTo>
                <a:lnTo>
                  <a:pt x="0" y="2822752"/>
                </a:lnTo>
                <a:close/>
              </a:path>
            </a:pathLst>
          </a:custGeom>
        </p:spPr>
      </p:pic>
      <p:sp>
        <p:nvSpPr>
          <p:cNvPr id="2" name="Title 1">
            <a:extLst>
              <a:ext uri="{FF2B5EF4-FFF2-40B4-BE49-F238E27FC236}">
                <a16:creationId xmlns:a16="http://schemas.microsoft.com/office/drawing/2014/main" id="{20A0A1B5-68AC-43F3-ACC3-D93C7B0FDB81}"/>
              </a:ext>
            </a:extLst>
          </p:cNvPr>
          <p:cNvSpPr>
            <a:spLocks noGrp="1"/>
          </p:cNvSpPr>
          <p:nvPr>
            <p:ph type="ctrTitle"/>
          </p:nvPr>
        </p:nvSpPr>
        <p:spPr>
          <a:xfrm>
            <a:off x="1835233" y="1124125"/>
            <a:ext cx="8689976" cy="1844385"/>
          </a:xfrm>
        </p:spPr>
        <p:txBody>
          <a:bodyPr>
            <a:normAutofit/>
          </a:bodyPr>
          <a:lstStyle/>
          <a:p>
            <a:pPr rtl="1"/>
            <a:r>
              <a:rPr lang="en-US" sz="4000" b="1" dirty="0">
                <a:cs typeface="+mn-cs"/>
              </a:rPr>
              <a:t>SSX</a:t>
            </a:r>
            <a:br>
              <a:rPr lang="en-US" sz="4000" b="1" dirty="0">
                <a:cs typeface="+mn-cs"/>
              </a:rPr>
            </a:br>
            <a:r>
              <a:rPr lang="he-IL" sz="4000" b="1" dirty="0">
                <a:cs typeface="+mn-cs"/>
              </a:rPr>
              <a:t>מערכת התראה למכשירי </a:t>
            </a:r>
            <a:r>
              <a:rPr lang="en-US" sz="4000" b="1" dirty="0">
                <a:cs typeface="+mn-cs"/>
              </a:rPr>
              <a:t>Soda Stream </a:t>
            </a:r>
          </a:p>
        </p:txBody>
      </p:sp>
      <p:sp>
        <p:nvSpPr>
          <p:cNvPr id="3" name="Subtitle 2">
            <a:extLst>
              <a:ext uri="{FF2B5EF4-FFF2-40B4-BE49-F238E27FC236}">
                <a16:creationId xmlns:a16="http://schemas.microsoft.com/office/drawing/2014/main" id="{B935F5F6-C728-4B40-8F84-29B3F529E9EB}"/>
              </a:ext>
            </a:extLst>
          </p:cNvPr>
          <p:cNvSpPr>
            <a:spLocks noGrp="1"/>
          </p:cNvSpPr>
          <p:nvPr>
            <p:ph type="subTitle" idx="1"/>
          </p:nvPr>
        </p:nvSpPr>
        <p:spPr>
          <a:xfrm>
            <a:off x="1835233" y="3013746"/>
            <a:ext cx="8689976" cy="1078889"/>
          </a:xfrm>
        </p:spPr>
        <p:txBody>
          <a:bodyPr>
            <a:normAutofit/>
          </a:bodyPr>
          <a:lstStyle/>
          <a:p>
            <a:pPr rtl="1"/>
            <a:r>
              <a:rPr lang="he-IL" b="1" dirty="0">
                <a:solidFill>
                  <a:schemeClr val="tx1">
                    <a:lumMod val="50000"/>
                    <a:lumOff val="50000"/>
                  </a:schemeClr>
                </a:solidFill>
              </a:rPr>
              <a:t>עומרי נאמני - 313323685</a:t>
            </a:r>
          </a:p>
        </p:txBody>
      </p:sp>
    </p:spTree>
    <p:extLst>
      <p:ext uri="{BB962C8B-B14F-4D97-AF65-F5344CB8AC3E}">
        <p14:creationId xmlns:p14="http://schemas.microsoft.com/office/powerpoint/2010/main" val="232841116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130000"/>
                <a:satMod val="150000"/>
                <a:lumMod val="112000"/>
              </a:schemeClr>
            </a:gs>
            <a:gs pos="100000">
              <a:schemeClr val="bg2">
                <a:shade val="92000"/>
                <a:satMod val="140000"/>
                <a:lumMod val="110000"/>
              </a:schemeClr>
            </a:gs>
          </a:gsLst>
          <a:lin ang="5400000" scaled="0"/>
        </a:gradFill>
        <a:effectLst/>
      </p:bgPr>
    </p:bg>
    <p:spTree>
      <p:nvGrpSpPr>
        <p:cNvPr id="1" name=""/>
        <p:cNvGrpSpPr/>
        <p:nvPr/>
      </p:nvGrpSpPr>
      <p:grpSpPr>
        <a:xfrm>
          <a:off x="0" y="0"/>
          <a:ext cx="0" cy="0"/>
          <a:chOff x="0" y="0"/>
          <a:chExt cx="0" cy="0"/>
        </a:xfrm>
      </p:grpSpPr>
      <p:pic>
        <p:nvPicPr>
          <p:cNvPr id="20"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4">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2" name="Rectangle 26">
            <a:extLst>
              <a:ext uri="{FF2B5EF4-FFF2-40B4-BE49-F238E27FC236}">
                <a16:creationId xmlns:a16="http://schemas.microsoft.com/office/drawing/2014/main" id="{5D1C0F6D-5AB0-457D-A2E5-4B8E77E390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8">
            <a:extLst>
              <a:ext uri="{FF2B5EF4-FFF2-40B4-BE49-F238E27FC236}">
                <a16:creationId xmlns:a16="http://schemas.microsoft.com/office/drawing/2014/main" id="{FD56A97F-536A-4D70-BE3C-46ED7477A1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D0D0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30">
            <a:extLst>
              <a:ext uri="{FF2B5EF4-FFF2-40B4-BE49-F238E27FC236}">
                <a16:creationId xmlns:a16="http://schemas.microsoft.com/office/drawing/2014/main" id="{C8F27DD5-AB09-4348-AEAE-38DD5BF3B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284159"/>
          </a:xfrm>
          <a:prstGeom prst="rect">
            <a:avLst/>
          </a:prstGeom>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A0A1B5-68AC-43F3-ACC3-D93C7B0FDB81}"/>
              </a:ext>
            </a:extLst>
          </p:cNvPr>
          <p:cNvSpPr>
            <a:spLocks noGrp="1"/>
          </p:cNvSpPr>
          <p:nvPr>
            <p:ph type="ctrTitle"/>
          </p:nvPr>
        </p:nvSpPr>
        <p:spPr>
          <a:xfrm>
            <a:off x="3837951" y="182872"/>
            <a:ext cx="4667874" cy="804334"/>
          </a:xfrm>
        </p:spPr>
        <p:txBody>
          <a:bodyPr vert="horz" lIns="91440" tIns="45720" rIns="91440" bIns="45720" rtlCol="0" anchor="t">
            <a:normAutofit/>
          </a:bodyPr>
          <a:lstStyle/>
          <a:p>
            <a:pPr rtl="0"/>
            <a:r>
              <a:rPr lang="en-US" sz="4400" b="1" u="sng" dirty="0"/>
              <a:t>נושאים נוספים</a:t>
            </a:r>
          </a:p>
        </p:txBody>
      </p:sp>
      <p:sp>
        <p:nvSpPr>
          <p:cNvPr id="18" name="Subtitle 2">
            <a:extLst>
              <a:ext uri="{FF2B5EF4-FFF2-40B4-BE49-F238E27FC236}">
                <a16:creationId xmlns:a16="http://schemas.microsoft.com/office/drawing/2014/main" id="{B747671A-4A09-4BA6-8345-C12085D23D8D}"/>
              </a:ext>
            </a:extLst>
          </p:cNvPr>
          <p:cNvSpPr>
            <a:spLocks noGrp="1"/>
          </p:cNvSpPr>
          <p:nvPr>
            <p:ph type="subTitle" idx="1"/>
          </p:nvPr>
        </p:nvSpPr>
        <p:spPr>
          <a:xfrm>
            <a:off x="2782823" y="848739"/>
            <a:ext cx="6930344" cy="4308476"/>
          </a:xfrm>
        </p:spPr>
        <p:txBody>
          <a:bodyPr vert="horz" lIns="91440" tIns="45720" rIns="91440" bIns="45720" rtlCol="0">
            <a:normAutofit/>
          </a:bodyPr>
          <a:lstStyle/>
          <a:p>
            <a:pPr rtl="0"/>
            <a:endParaRPr lang="en-US" sz="1800" dirty="0">
              <a:solidFill>
                <a:schemeClr val="tx1"/>
              </a:solidFill>
            </a:endParaRPr>
          </a:p>
          <a:p>
            <a:pPr rtl="0"/>
            <a:r>
              <a:rPr lang="en-US" sz="1800" b="1" u="sng" dirty="0" err="1">
                <a:solidFill>
                  <a:schemeClr val="tx1"/>
                </a:solidFill>
              </a:rPr>
              <a:t>בדיקת</a:t>
            </a:r>
            <a:r>
              <a:rPr lang="en-US" sz="1800" b="1" u="sng" dirty="0">
                <a:solidFill>
                  <a:schemeClr val="tx1"/>
                </a:solidFill>
              </a:rPr>
              <a:t> המערכת</a:t>
            </a:r>
          </a:p>
          <a:p>
            <a:pPr rtl="0"/>
            <a:r>
              <a:rPr lang="he-IL" sz="1800" b="1" dirty="0">
                <a:solidFill>
                  <a:schemeClr val="tx1"/>
                </a:solidFill>
              </a:rPr>
              <a:t> נבדוק את המערכת על מגוון מכשירי </a:t>
            </a:r>
            <a:r>
              <a:rPr lang="en-US" sz="1800" b="1" dirty="0">
                <a:solidFill>
                  <a:schemeClr val="tx1"/>
                </a:solidFill>
              </a:rPr>
              <a:t>soda stream </a:t>
            </a:r>
          </a:p>
          <a:p>
            <a:pPr rtl="0"/>
            <a:r>
              <a:rPr lang="en-US" sz="1800" b="1" dirty="0">
                <a:solidFill>
                  <a:schemeClr val="tx1"/>
                </a:solidFill>
              </a:rPr>
              <a:t>כדי להבטיח שהיא פועלת על כלל המכשירים באופן תקין.</a:t>
            </a:r>
          </a:p>
          <a:p>
            <a:pPr rtl="0"/>
            <a:endParaRPr lang="en-US" sz="1800" dirty="0">
              <a:solidFill>
                <a:schemeClr val="tx1"/>
              </a:solidFill>
            </a:endParaRPr>
          </a:p>
          <a:p>
            <a:pPr rtl="0"/>
            <a:r>
              <a:rPr lang="en-US" sz="1800" b="1" u="sng" dirty="0" err="1">
                <a:solidFill>
                  <a:schemeClr val="tx1"/>
                </a:solidFill>
              </a:rPr>
              <a:t>התקנת</a:t>
            </a:r>
            <a:r>
              <a:rPr lang="en-US" sz="1800" b="1" u="sng" dirty="0">
                <a:solidFill>
                  <a:schemeClr val="tx1"/>
                </a:solidFill>
              </a:rPr>
              <a:t> המערכת</a:t>
            </a:r>
          </a:p>
          <a:p>
            <a:pPr rtl="0"/>
            <a:r>
              <a:rPr lang="en-US" sz="1800" b="1" dirty="0">
                <a:solidFill>
                  <a:schemeClr val="tx1"/>
                </a:solidFill>
              </a:rPr>
              <a:t>נדרוש כי למשתמש תהיה את היכולת </a:t>
            </a:r>
            <a:r>
              <a:rPr lang="he-IL" sz="1800" b="1" dirty="0">
                <a:solidFill>
                  <a:schemeClr val="tx1"/>
                </a:solidFill>
              </a:rPr>
              <a:t>להתקין ו</a:t>
            </a:r>
            <a:r>
              <a:rPr lang="en-US" sz="1800" b="1" dirty="0">
                <a:solidFill>
                  <a:schemeClr val="tx1"/>
                </a:solidFill>
              </a:rPr>
              <a:t>לחבר </a:t>
            </a:r>
            <a:r>
              <a:rPr lang="he-IL" sz="1800" b="1" dirty="0">
                <a:solidFill>
                  <a:schemeClr val="tx1"/>
                </a:solidFill>
              </a:rPr>
              <a:t>את</a:t>
            </a:r>
            <a:r>
              <a:rPr lang="en-US" sz="1800" b="1" dirty="0">
                <a:solidFill>
                  <a:schemeClr val="tx1"/>
                </a:solidFill>
              </a:rPr>
              <a:t> האפליקציה לבין </a:t>
            </a:r>
            <a:r>
              <a:rPr lang="he-IL" sz="1800" b="1" dirty="0">
                <a:solidFill>
                  <a:schemeClr val="tx1"/>
                </a:solidFill>
              </a:rPr>
              <a:t>המכשיר כדי להוזיל בעלויות ובמידת הצורך תהיה לו תמיכה טלפונית.</a:t>
            </a:r>
            <a:endParaRPr lang="en-US" sz="1800" b="1" dirty="0">
              <a:solidFill>
                <a:schemeClr val="tx1"/>
              </a:solidFill>
            </a:endParaRPr>
          </a:p>
          <a:p>
            <a:pPr rtl="0"/>
            <a:endParaRPr lang="en-US" sz="1800" dirty="0">
              <a:solidFill>
                <a:schemeClr val="tx1"/>
              </a:solidFill>
            </a:endParaRPr>
          </a:p>
        </p:txBody>
      </p:sp>
      <p:pic>
        <p:nvPicPr>
          <p:cNvPr id="28" name="Picture 32">
            <a:extLst>
              <a:ext uri="{FF2B5EF4-FFF2-40B4-BE49-F238E27FC236}">
                <a16:creationId xmlns:a16="http://schemas.microsoft.com/office/drawing/2014/main" id="{522BA091-022A-4EB4-BBA0-0309BF5F91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79187"/>
          <a:stretch/>
        </p:blipFill>
        <p:spPr>
          <a:xfrm>
            <a:off x="0" y="5430644"/>
            <a:ext cx="12192000" cy="1427356"/>
          </a:xfrm>
          <a:prstGeom prst="rect">
            <a:avLst/>
          </a:prstGeom>
        </p:spPr>
      </p:pic>
    </p:spTree>
    <p:extLst>
      <p:ext uri="{BB962C8B-B14F-4D97-AF65-F5344CB8AC3E}">
        <p14:creationId xmlns:p14="http://schemas.microsoft.com/office/powerpoint/2010/main" val="428947545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30" name="Picture 2">
            <a:extLst>
              <a:ext uri="{FF2B5EF4-FFF2-40B4-BE49-F238E27FC236}">
                <a16:creationId xmlns:a16="http://schemas.microsoft.com/office/drawing/2014/main" id="{7407B0FF-43E0-4B2E-B48B-C2A472D103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6">
            <a:extLst>
              <a:ext uri="{FF2B5EF4-FFF2-40B4-BE49-F238E27FC236}">
                <a16:creationId xmlns:a16="http://schemas.microsoft.com/office/drawing/2014/main" id="{7CAC6C18-4147-48ED-8B6A-19B3E0D891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4" name="Rectangle 28">
            <a:extLst>
              <a:ext uri="{FF2B5EF4-FFF2-40B4-BE49-F238E27FC236}">
                <a16:creationId xmlns:a16="http://schemas.microsoft.com/office/drawing/2014/main" id="{7E9EE75A-A958-4EEE-91B6-38F7E7D24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A0A1B5-68AC-43F3-ACC3-D93C7B0FDB81}"/>
              </a:ext>
            </a:extLst>
          </p:cNvPr>
          <p:cNvSpPr>
            <a:spLocks noGrp="1"/>
          </p:cNvSpPr>
          <p:nvPr>
            <p:ph type="ctrTitle"/>
          </p:nvPr>
        </p:nvSpPr>
        <p:spPr>
          <a:xfrm>
            <a:off x="913774" y="4951173"/>
            <a:ext cx="10364451" cy="758380"/>
          </a:xfrm>
        </p:spPr>
        <p:txBody>
          <a:bodyPr vert="horz" lIns="91440" tIns="45720" rIns="91440" bIns="45720" rtlCol="0" anchor="ctr">
            <a:normAutofit/>
          </a:bodyPr>
          <a:lstStyle/>
          <a:p>
            <a:pPr rtl="0"/>
            <a:r>
              <a:rPr lang="en-US" sz="3600" b="1" dirty="0"/>
              <a:t>Application DEMO</a:t>
            </a:r>
          </a:p>
        </p:txBody>
      </p:sp>
      <p:sp useBgFill="1">
        <p:nvSpPr>
          <p:cNvPr id="40" name="Rectangle 30">
            <a:extLst>
              <a:ext uri="{FF2B5EF4-FFF2-40B4-BE49-F238E27FC236}">
                <a16:creationId xmlns:a16="http://schemas.microsoft.com/office/drawing/2014/main" id="{8F624702-F14C-406D-9285-9EC225512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1999"/>
          </a:xfrm>
          <a:prstGeom prst="rect">
            <a:avLst/>
          </a:prstGeom>
          <a:ln w="28575">
            <a:noFill/>
          </a:ln>
          <a:effectLst>
            <a:outerShdw blurRad="508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1" name="Picture 32">
            <a:extLst>
              <a:ext uri="{FF2B5EF4-FFF2-40B4-BE49-F238E27FC236}">
                <a16:creationId xmlns:a16="http://schemas.microsoft.com/office/drawing/2014/main" id="{AE75593A-F97A-443A-991F-6101CD1E55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73489"/>
          <a:stretch/>
        </p:blipFill>
        <p:spPr>
          <a:xfrm>
            <a:off x="0" y="-2"/>
            <a:ext cx="12192000" cy="1818169"/>
          </a:xfrm>
          <a:prstGeom prst="rect">
            <a:avLst/>
          </a:prstGeom>
        </p:spPr>
      </p:pic>
      <p:sp>
        <p:nvSpPr>
          <p:cNvPr id="7" name="Rectangle: Rounded Corners 6">
            <a:extLst>
              <a:ext uri="{FF2B5EF4-FFF2-40B4-BE49-F238E27FC236}">
                <a16:creationId xmlns:a16="http://schemas.microsoft.com/office/drawing/2014/main" id="{30D4C83F-F8C3-4F8F-8EB8-6DE21A83F24E}"/>
              </a:ext>
            </a:extLst>
          </p:cNvPr>
          <p:cNvSpPr/>
          <p:nvPr/>
        </p:nvSpPr>
        <p:spPr>
          <a:xfrm>
            <a:off x="3592649" y="1339313"/>
            <a:ext cx="1327919" cy="25926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4F94E16E-2654-4453-897D-14D15C8167D6}"/>
              </a:ext>
            </a:extLst>
          </p:cNvPr>
          <p:cNvSpPr/>
          <p:nvPr/>
        </p:nvSpPr>
        <p:spPr>
          <a:xfrm>
            <a:off x="7145186" y="1339313"/>
            <a:ext cx="1327919" cy="25926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5" name="Rectangle 14">
            <a:extLst>
              <a:ext uri="{FF2B5EF4-FFF2-40B4-BE49-F238E27FC236}">
                <a16:creationId xmlns:a16="http://schemas.microsoft.com/office/drawing/2014/main" id="{F6B7641A-FCF7-4779-BDCF-8F40F041A5AC}"/>
              </a:ext>
            </a:extLst>
          </p:cNvPr>
          <p:cNvSpPr/>
          <p:nvPr/>
        </p:nvSpPr>
        <p:spPr>
          <a:xfrm>
            <a:off x="3561359" y="951345"/>
            <a:ext cx="1457101" cy="284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69748">
              <a:spcAft>
                <a:spcPts val="600"/>
              </a:spcAft>
            </a:pPr>
            <a:r>
              <a:rPr lang="en-US" sz="1062" b="1" kern="1200" dirty="0">
                <a:solidFill>
                  <a:schemeClr val="lt1"/>
                </a:solidFill>
                <a:latin typeface="+mn-lt"/>
                <a:ea typeface="+mn-ea"/>
                <a:cs typeface="+mn-cs"/>
              </a:rPr>
              <a:t>SYSTEM LOGIN</a:t>
            </a:r>
            <a:endParaRPr lang="en-US" b="1" dirty="0"/>
          </a:p>
        </p:txBody>
      </p:sp>
      <p:sp>
        <p:nvSpPr>
          <p:cNvPr id="16" name="Rectangle 15">
            <a:extLst>
              <a:ext uri="{FF2B5EF4-FFF2-40B4-BE49-F238E27FC236}">
                <a16:creationId xmlns:a16="http://schemas.microsoft.com/office/drawing/2014/main" id="{BF6CAB2F-175E-47F0-B220-6C9BAA71DAB7}"/>
              </a:ext>
            </a:extLst>
          </p:cNvPr>
          <p:cNvSpPr/>
          <p:nvPr/>
        </p:nvSpPr>
        <p:spPr>
          <a:xfrm>
            <a:off x="7174392" y="940002"/>
            <a:ext cx="1298713" cy="284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69748">
              <a:spcAft>
                <a:spcPts val="600"/>
              </a:spcAft>
            </a:pPr>
            <a:r>
              <a:rPr lang="en-US" sz="1062" b="1" kern="1200" dirty="0">
                <a:solidFill>
                  <a:schemeClr val="lt1"/>
                </a:solidFill>
                <a:latin typeface="+mn-lt"/>
                <a:ea typeface="+mn-ea"/>
                <a:cs typeface="+mn-cs"/>
              </a:rPr>
              <a:t>SYSYEM STATUS</a:t>
            </a:r>
            <a:endParaRPr lang="en-US" b="1" dirty="0"/>
          </a:p>
        </p:txBody>
      </p:sp>
      <p:sp>
        <p:nvSpPr>
          <p:cNvPr id="10" name="Arrow: Right 9">
            <a:extLst>
              <a:ext uri="{FF2B5EF4-FFF2-40B4-BE49-F238E27FC236}">
                <a16:creationId xmlns:a16="http://schemas.microsoft.com/office/drawing/2014/main" id="{AC26C362-39DF-4F79-964A-BEB0BE39A937}"/>
              </a:ext>
            </a:extLst>
          </p:cNvPr>
          <p:cNvSpPr/>
          <p:nvPr/>
        </p:nvSpPr>
        <p:spPr>
          <a:xfrm>
            <a:off x="5046816" y="2378318"/>
            <a:ext cx="1423969" cy="5736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559634C-2065-4F38-8F2F-5F7A70BC5CD1}"/>
              </a:ext>
            </a:extLst>
          </p:cNvPr>
          <p:cNvSpPr txBox="1"/>
          <p:nvPr/>
        </p:nvSpPr>
        <p:spPr>
          <a:xfrm>
            <a:off x="7018936" y="1398445"/>
            <a:ext cx="1580415" cy="255776"/>
          </a:xfrm>
          <a:prstGeom prst="rect">
            <a:avLst/>
          </a:prstGeom>
          <a:noFill/>
        </p:spPr>
        <p:txBody>
          <a:bodyPr wrap="square">
            <a:spAutoFit/>
          </a:bodyPr>
          <a:lstStyle/>
          <a:p>
            <a:pPr algn="ctr" defTabSz="269748">
              <a:spcAft>
                <a:spcPts val="600"/>
              </a:spcAft>
            </a:pPr>
            <a:r>
              <a:rPr lang="en-US" sz="1062" b="1" kern="1200">
                <a:solidFill>
                  <a:schemeClr val="tx1"/>
                </a:solidFill>
                <a:latin typeface="+mn-lt"/>
                <a:ea typeface="+mn-ea"/>
                <a:cs typeface="+mn-cs"/>
              </a:rPr>
              <a:t>Cups left</a:t>
            </a:r>
            <a:endParaRPr lang="en-US" b="1"/>
          </a:p>
        </p:txBody>
      </p:sp>
      <p:sp>
        <p:nvSpPr>
          <p:cNvPr id="18" name="TextBox 17">
            <a:extLst>
              <a:ext uri="{FF2B5EF4-FFF2-40B4-BE49-F238E27FC236}">
                <a16:creationId xmlns:a16="http://schemas.microsoft.com/office/drawing/2014/main" id="{B8A04C58-F5E6-4CEB-B299-9D48F8CEC0F3}"/>
              </a:ext>
            </a:extLst>
          </p:cNvPr>
          <p:cNvSpPr txBox="1"/>
          <p:nvPr/>
        </p:nvSpPr>
        <p:spPr>
          <a:xfrm>
            <a:off x="7018935" y="2363264"/>
            <a:ext cx="1580415" cy="255776"/>
          </a:xfrm>
          <a:prstGeom prst="rect">
            <a:avLst/>
          </a:prstGeom>
          <a:noFill/>
        </p:spPr>
        <p:txBody>
          <a:bodyPr wrap="square">
            <a:spAutoFit/>
          </a:bodyPr>
          <a:lstStyle/>
          <a:p>
            <a:pPr algn="ctr" defTabSz="269748">
              <a:spcAft>
                <a:spcPts val="600"/>
              </a:spcAft>
            </a:pPr>
            <a:r>
              <a:rPr lang="en-US" sz="1062" b="1" kern="1200">
                <a:solidFill>
                  <a:schemeClr val="tx1"/>
                </a:solidFill>
                <a:latin typeface="+mn-lt"/>
                <a:ea typeface="+mn-ea"/>
                <a:cs typeface="+mn-cs"/>
              </a:rPr>
              <a:t>Gas remaining ml</a:t>
            </a:r>
            <a:endParaRPr lang="en-US" b="1"/>
          </a:p>
        </p:txBody>
      </p:sp>
      <p:sp>
        <p:nvSpPr>
          <p:cNvPr id="20" name="TextBox 19">
            <a:extLst>
              <a:ext uri="{FF2B5EF4-FFF2-40B4-BE49-F238E27FC236}">
                <a16:creationId xmlns:a16="http://schemas.microsoft.com/office/drawing/2014/main" id="{C3899D4C-99F8-4184-ACB0-E78456E47ED6}"/>
              </a:ext>
            </a:extLst>
          </p:cNvPr>
          <p:cNvSpPr txBox="1"/>
          <p:nvPr/>
        </p:nvSpPr>
        <p:spPr>
          <a:xfrm>
            <a:off x="7002778" y="3224905"/>
            <a:ext cx="1580415" cy="496161"/>
          </a:xfrm>
          <a:prstGeom prst="rect">
            <a:avLst/>
          </a:prstGeom>
          <a:noFill/>
        </p:spPr>
        <p:txBody>
          <a:bodyPr wrap="square">
            <a:spAutoFit/>
          </a:bodyPr>
          <a:lstStyle/>
          <a:p>
            <a:pPr algn="ctr" defTabSz="269748">
              <a:spcAft>
                <a:spcPts val="600"/>
              </a:spcAft>
            </a:pPr>
            <a:r>
              <a:rPr lang="en-US" sz="1062" b="1" kern="1200">
                <a:solidFill>
                  <a:schemeClr val="bg1"/>
                </a:solidFill>
                <a:latin typeface="+mn-lt"/>
                <a:ea typeface="+mn-ea"/>
                <a:cs typeface="+mn-cs"/>
              </a:rPr>
              <a:t>Please order a new</a:t>
            </a:r>
          </a:p>
          <a:p>
            <a:pPr algn="ctr" defTabSz="269748">
              <a:spcAft>
                <a:spcPts val="600"/>
              </a:spcAft>
            </a:pPr>
            <a:r>
              <a:rPr lang="en-US" sz="1062" b="1" kern="1200">
                <a:solidFill>
                  <a:schemeClr val="bg1"/>
                </a:solidFill>
                <a:latin typeface="+mn-lt"/>
                <a:ea typeface="+mn-ea"/>
                <a:cs typeface="+mn-cs"/>
              </a:rPr>
              <a:t> Gas Container! </a:t>
            </a:r>
            <a:endParaRPr lang="en-US" b="1">
              <a:solidFill>
                <a:schemeClr val="bg1"/>
              </a:solidFill>
            </a:endParaRPr>
          </a:p>
        </p:txBody>
      </p:sp>
      <p:pic>
        <p:nvPicPr>
          <p:cNvPr id="4" name="Picture 3" descr="A screenshot of a login screen&#10;&#10;Description automatically generated with medium confidence">
            <a:extLst>
              <a:ext uri="{FF2B5EF4-FFF2-40B4-BE49-F238E27FC236}">
                <a16:creationId xmlns:a16="http://schemas.microsoft.com/office/drawing/2014/main" id="{C0E58AE9-05C6-8873-7511-3CB928FB2C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6034" y="1560554"/>
            <a:ext cx="987753" cy="2126105"/>
          </a:xfrm>
          <a:prstGeom prst="rect">
            <a:avLst/>
          </a:prstGeom>
        </p:spPr>
      </p:pic>
      <p:sp>
        <p:nvSpPr>
          <p:cNvPr id="5" name="TextBox 4">
            <a:extLst>
              <a:ext uri="{FF2B5EF4-FFF2-40B4-BE49-F238E27FC236}">
                <a16:creationId xmlns:a16="http://schemas.microsoft.com/office/drawing/2014/main" id="{6C91A1C9-7116-2E12-1DBF-5F2C06D57C54}"/>
              </a:ext>
            </a:extLst>
          </p:cNvPr>
          <p:cNvSpPr txBox="1"/>
          <p:nvPr/>
        </p:nvSpPr>
        <p:spPr>
          <a:xfrm>
            <a:off x="3736170" y="1329252"/>
            <a:ext cx="1107477" cy="255776"/>
          </a:xfrm>
          <a:prstGeom prst="rect">
            <a:avLst/>
          </a:prstGeom>
          <a:noFill/>
        </p:spPr>
        <p:txBody>
          <a:bodyPr wrap="square" rtlCol="1">
            <a:spAutoFit/>
          </a:bodyPr>
          <a:lstStyle/>
          <a:p>
            <a:pPr algn="ctr" defTabSz="269748">
              <a:spcAft>
                <a:spcPts val="600"/>
              </a:spcAft>
            </a:pPr>
            <a:r>
              <a:rPr lang="en-US" sz="1062" b="1" kern="1200" dirty="0">
                <a:solidFill>
                  <a:schemeClr val="tx1"/>
                </a:solidFill>
                <a:latin typeface="+mn-lt"/>
                <a:ea typeface="+mn-ea"/>
                <a:cs typeface="+mn-cs"/>
              </a:rPr>
              <a:t>SSX</a:t>
            </a:r>
            <a:endParaRPr lang="he-IL" b="1" dirty="0"/>
          </a:p>
        </p:txBody>
      </p:sp>
      <p:sp>
        <p:nvSpPr>
          <p:cNvPr id="8" name="Rectangle: Rounded Corners 7">
            <a:extLst>
              <a:ext uri="{FF2B5EF4-FFF2-40B4-BE49-F238E27FC236}">
                <a16:creationId xmlns:a16="http://schemas.microsoft.com/office/drawing/2014/main" id="{70E7614D-8209-64F0-25FB-FDD1B682A171}"/>
              </a:ext>
            </a:extLst>
          </p:cNvPr>
          <p:cNvSpPr/>
          <p:nvPr/>
        </p:nvSpPr>
        <p:spPr>
          <a:xfrm>
            <a:off x="7268317" y="1669040"/>
            <a:ext cx="1049337" cy="415467"/>
          </a:xfrm>
          <a:prstGeom prst="round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defTabSz="269748">
              <a:spcAft>
                <a:spcPts val="600"/>
              </a:spcAft>
            </a:pPr>
            <a:r>
              <a:rPr lang="he-IL" sz="1062" b="1" kern="1200">
                <a:solidFill>
                  <a:schemeClr val="dk1"/>
                </a:solidFill>
                <a:latin typeface="+mn-lt"/>
                <a:ea typeface="+mn-ea"/>
                <a:cs typeface="+mn-cs"/>
              </a:rPr>
              <a:t>20</a:t>
            </a:r>
            <a:endParaRPr lang="he-IL" b="1"/>
          </a:p>
        </p:txBody>
      </p:sp>
      <p:sp>
        <p:nvSpPr>
          <p:cNvPr id="9" name="Rectangle: Rounded Corners 8">
            <a:extLst>
              <a:ext uri="{FF2B5EF4-FFF2-40B4-BE49-F238E27FC236}">
                <a16:creationId xmlns:a16="http://schemas.microsoft.com/office/drawing/2014/main" id="{098A94AA-A7F5-6EE0-C8AD-758784BDB4BE}"/>
              </a:ext>
            </a:extLst>
          </p:cNvPr>
          <p:cNvSpPr/>
          <p:nvPr/>
        </p:nvSpPr>
        <p:spPr>
          <a:xfrm>
            <a:off x="7284474" y="2653512"/>
            <a:ext cx="1049337" cy="415467"/>
          </a:xfrm>
          <a:prstGeom prst="round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defTabSz="269748">
              <a:spcAft>
                <a:spcPts val="600"/>
              </a:spcAft>
            </a:pPr>
            <a:r>
              <a:rPr lang="en-US" sz="1062" b="1" kern="1200">
                <a:solidFill>
                  <a:schemeClr val="dk1"/>
                </a:solidFill>
                <a:latin typeface="+mn-lt"/>
                <a:ea typeface="+mn-ea"/>
                <a:cs typeface="+mn-cs"/>
              </a:rPr>
              <a:t>250</a:t>
            </a:r>
            <a:endParaRPr lang="he-IL" b="1"/>
          </a:p>
        </p:txBody>
      </p:sp>
    </p:spTree>
    <p:extLst>
      <p:ext uri="{BB962C8B-B14F-4D97-AF65-F5344CB8AC3E}">
        <p14:creationId xmlns:p14="http://schemas.microsoft.com/office/powerpoint/2010/main" val="957638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130000"/>
                <a:satMod val="150000"/>
                <a:lumMod val="112000"/>
              </a:schemeClr>
            </a:gs>
            <a:gs pos="100000">
              <a:schemeClr val="bg2">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64672EB-02A8-48AB-BCFB-00B78DBA6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255A803-13A1-44E9-ACA9-889A5CC39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98" y="0"/>
            <a:ext cx="12192000" cy="6858000"/>
          </a:xfrm>
          <a:prstGeom prst="rect">
            <a:avLst/>
          </a:prstGeom>
          <a:solidFill>
            <a:srgbClr val="0D0D0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BC82C52F-0333-430E-AF00-FA48A518A1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286708"/>
          </a:xfrm>
          <a:prstGeom prst="rect">
            <a:avLst/>
          </a:prstGeom>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BE9CCFFE-A385-4D35-8504-960F050EF7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b="76269"/>
          <a:stretch/>
        </p:blipFill>
        <p:spPr>
          <a:xfrm>
            <a:off x="0" y="0"/>
            <a:ext cx="12192000" cy="1627464"/>
          </a:xfrm>
          <a:prstGeom prst="rect">
            <a:avLst/>
          </a:prstGeom>
        </p:spPr>
      </p:pic>
      <p:pic>
        <p:nvPicPr>
          <p:cNvPr id="22" name="Picture 21">
            <a:extLst>
              <a:ext uri="{FF2B5EF4-FFF2-40B4-BE49-F238E27FC236}">
                <a16:creationId xmlns:a16="http://schemas.microsoft.com/office/drawing/2014/main" id="{1AD41804-3572-46FD-8124-D3079B64271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8251" t="72447" r="32841"/>
          <a:stretch/>
        </p:blipFill>
        <p:spPr>
          <a:xfrm>
            <a:off x="6526134" y="3384053"/>
            <a:ext cx="2305206"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pic>
        <p:nvPicPr>
          <p:cNvPr id="24" name="Picture 23">
            <a:extLst>
              <a:ext uri="{FF2B5EF4-FFF2-40B4-BE49-F238E27FC236}">
                <a16:creationId xmlns:a16="http://schemas.microsoft.com/office/drawing/2014/main" id="{5316A1D8-3445-4B94-B595-2285C05EEE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269" t="72447" r="62822"/>
          <a:stretch/>
        </p:blipFill>
        <p:spPr>
          <a:xfrm>
            <a:off x="5443064" y="3371019"/>
            <a:ext cx="1451918"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pic>
        <p:nvPicPr>
          <p:cNvPr id="26" name="Picture 25">
            <a:extLst>
              <a:ext uri="{FF2B5EF4-FFF2-40B4-BE49-F238E27FC236}">
                <a16:creationId xmlns:a16="http://schemas.microsoft.com/office/drawing/2014/main" id="{2FA7483C-C90B-453F-AB53-60D8FDE6D3F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3445" t="47340"/>
          <a:stretch/>
        </p:blipFill>
        <p:spPr>
          <a:xfrm>
            <a:off x="8965579" y="1675248"/>
            <a:ext cx="3237619" cy="3611460"/>
          </a:xfrm>
          <a:custGeom>
            <a:avLst/>
            <a:gdLst>
              <a:gd name="connsiteX0" fmla="*/ 2237500 w 3237619"/>
              <a:gd name="connsiteY0" fmla="*/ 2921316 h 3611460"/>
              <a:gd name="connsiteX1" fmla="*/ 2237500 w 3237619"/>
              <a:gd name="connsiteY1" fmla="*/ 3598426 h 3611460"/>
              <a:gd name="connsiteX2" fmla="*/ 2563236 w 3237619"/>
              <a:gd name="connsiteY2" fmla="*/ 3598426 h 3611460"/>
              <a:gd name="connsiteX3" fmla="*/ 2563236 w 3237619"/>
              <a:gd name="connsiteY3" fmla="*/ 2921316 h 3611460"/>
              <a:gd name="connsiteX4" fmla="*/ 0 w 3237619"/>
              <a:gd name="connsiteY4" fmla="*/ 0 h 3611460"/>
              <a:gd name="connsiteX5" fmla="*/ 3237619 w 3237619"/>
              <a:gd name="connsiteY5" fmla="*/ 0 h 3611460"/>
              <a:gd name="connsiteX6" fmla="*/ 3237619 w 3237619"/>
              <a:gd name="connsiteY6" fmla="*/ 3611460 h 3611460"/>
              <a:gd name="connsiteX7" fmla="*/ 557562 w 3237619"/>
              <a:gd name="connsiteY7" fmla="*/ 3611460 h 3611460"/>
              <a:gd name="connsiteX8" fmla="*/ 557562 w 3237619"/>
              <a:gd name="connsiteY8" fmla="*/ 2822752 h 3611460"/>
              <a:gd name="connsiteX9" fmla="*/ 0 w 3237619"/>
              <a:gd name="connsiteY9" fmla="*/ 2822752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7619" h="3611460">
                <a:moveTo>
                  <a:pt x="2237500" y="2921316"/>
                </a:moveTo>
                <a:lnTo>
                  <a:pt x="2237500" y="3598426"/>
                </a:lnTo>
                <a:lnTo>
                  <a:pt x="2563236" y="3598426"/>
                </a:lnTo>
                <a:lnTo>
                  <a:pt x="2563236" y="2921316"/>
                </a:lnTo>
                <a:close/>
                <a:moveTo>
                  <a:pt x="0" y="0"/>
                </a:moveTo>
                <a:lnTo>
                  <a:pt x="3237619" y="0"/>
                </a:lnTo>
                <a:lnTo>
                  <a:pt x="3237619" y="3611460"/>
                </a:lnTo>
                <a:lnTo>
                  <a:pt x="557562" y="3611460"/>
                </a:lnTo>
                <a:lnTo>
                  <a:pt x="557562" y="2822752"/>
                </a:lnTo>
                <a:lnTo>
                  <a:pt x="0" y="2822752"/>
                </a:lnTo>
                <a:close/>
              </a:path>
            </a:pathLst>
          </a:custGeom>
        </p:spPr>
      </p:pic>
      <p:sp>
        <p:nvSpPr>
          <p:cNvPr id="2" name="Title 1">
            <a:extLst>
              <a:ext uri="{FF2B5EF4-FFF2-40B4-BE49-F238E27FC236}">
                <a16:creationId xmlns:a16="http://schemas.microsoft.com/office/drawing/2014/main" id="{20A0A1B5-68AC-43F3-ACC3-D93C7B0FDB81}"/>
              </a:ext>
            </a:extLst>
          </p:cNvPr>
          <p:cNvSpPr>
            <a:spLocks noGrp="1"/>
          </p:cNvSpPr>
          <p:nvPr>
            <p:ph type="ctrTitle"/>
          </p:nvPr>
        </p:nvSpPr>
        <p:spPr>
          <a:xfrm>
            <a:off x="1894412" y="689425"/>
            <a:ext cx="8689976" cy="625360"/>
          </a:xfrm>
        </p:spPr>
        <p:txBody>
          <a:bodyPr>
            <a:normAutofit fontScale="90000"/>
          </a:bodyPr>
          <a:lstStyle/>
          <a:p>
            <a:pPr rtl="1"/>
            <a:r>
              <a:rPr lang="he-IL" sz="4000" b="1" dirty="0">
                <a:cs typeface="+mn-cs"/>
              </a:rPr>
              <a:t>ביבליוגרפיה</a:t>
            </a:r>
            <a:endParaRPr lang="en-US" sz="4000" b="1" dirty="0">
              <a:cs typeface="+mn-cs"/>
            </a:endParaRPr>
          </a:p>
        </p:txBody>
      </p:sp>
      <p:sp>
        <p:nvSpPr>
          <p:cNvPr id="9" name="Subtitle 2">
            <a:extLst>
              <a:ext uri="{FF2B5EF4-FFF2-40B4-BE49-F238E27FC236}">
                <a16:creationId xmlns:a16="http://schemas.microsoft.com/office/drawing/2014/main" id="{687EEB43-161F-4AD2-987B-113F06AA2C24}"/>
              </a:ext>
            </a:extLst>
          </p:cNvPr>
          <p:cNvSpPr>
            <a:spLocks noGrp="1"/>
          </p:cNvSpPr>
          <p:nvPr>
            <p:ph type="subTitle" idx="1"/>
          </p:nvPr>
        </p:nvSpPr>
        <p:spPr>
          <a:xfrm>
            <a:off x="1749488" y="1464764"/>
            <a:ext cx="8689976" cy="1078889"/>
          </a:xfrm>
        </p:spPr>
        <p:txBody>
          <a:bodyPr>
            <a:noAutofit/>
          </a:bodyPr>
          <a:lstStyle/>
          <a:p>
            <a:pPr rtl="1">
              <a:lnSpc>
                <a:spcPct val="110000"/>
              </a:lnSpc>
            </a:pPr>
            <a:r>
              <a:rPr lang="he-IL" sz="1800" b="1" dirty="0">
                <a:solidFill>
                  <a:schemeClr val="tx1"/>
                </a:solidFill>
              </a:rPr>
              <a:t>מקורות מידע:</a:t>
            </a:r>
          </a:p>
          <a:p>
            <a:pPr rtl="1">
              <a:lnSpc>
                <a:spcPct val="110000"/>
              </a:lnSpc>
            </a:pPr>
            <a:endParaRPr lang="he-IL" sz="1800" b="1" dirty="0">
              <a:solidFill>
                <a:schemeClr val="tx1"/>
              </a:solidFill>
            </a:endParaRPr>
          </a:p>
          <a:p>
            <a:pPr rtl="1">
              <a:lnSpc>
                <a:spcPct val="110000"/>
              </a:lnSpc>
            </a:pPr>
            <a:r>
              <a:rPr lang="en-US" sz="1800" dirty="0">
                <a:solidFill>
                  <a:schemeClr val="tx1"/>
                </a:solidFill>
                <a:hlinkClick r:id="rId3">
                  <a:extLst>
                    <a:ext uri="{A12FA001-AC4F-418D-AE19-62706E023703}">
                      <ahyp:hlinkClr xmlns:ahyp="http://schemas.microsoft.com/office/drawing/2018/hyperlinkcolor" val="tx"/>
                    </a:ext>
                  </a:extLst>
                </a:hlinkClick>
              </a:rPr>
              <a:t>http://www.hivemq.com/demos/websocket-client/</a:t>
            </a:r>
            <a:endParaRPr lang="en-US" sz="1800" dirty="0">
              <a:solidFill>
                <a:schemeClr val="tx1"/>
              </a:solidFill>
            </a:endParaRPr>
          </a:p>
          <a:p>
            <a:pPr rtl="1">
              <a:lnSpc>
                <a:spcPct val="110000"/>
              </a:lnSpc>
            </a:pPr>
            <a:endParaRPr lang="en-US" sz="1800" dirty="0">
              <a:solidFill>
                <a:schemeClr val="tx1"/>
              </a:solidFill>
            </a:endParaRPr>
          </a:p>
          <a:p>
            <a:pPr rtl="1">
              <a:lnSpc>
                <a:spcPct val="110000"/>
              </a:lnSpc>
            </a:pPr>
            <a:r>
              <a:rPr lang="he-IL" sz="1800" dirty="0">
                <a:solidFill>
                  <a:schemeClr val="tx1"/>
                </a:solidFill>
                <a:hlinkClick r:id="rId4"/>
              </a:rPr>
              <a:t>גיטהאב</a:t>
            </a:r>
            <a:r>
              <a:rPr lang="en-US" sz="1800" dirty="0">
                <a:solidFill>
                  <a:schemeClr val="tx1"/>
                </a:solidFill>
                <a:hlinkClick r:id="rId4"/>
              </a:rPr>
              <a:t>:  </a:t>
            </a:r>
          </a:p>
          <a:p>
            <a:pPr rtl="1">
              <a:lnSpc>
                <a:spcPct val="110000"/>
              </a:lnSpc>
            </a:pPr>
            <a:r>
              <a:rPr lang="en-US" sz="1800" dirty="0">
                <a:solidFill>
                  <a:schemeClr val="tx1"/>
                </a:solidFill>
                <a:hlinkClick r:id="rId4"/>
              </a:rPr>
              <a:t>https://github.com/OMRINE/IOT_SMART_HOME/tree/main</a:t>
            </a:r>
            <a:endParaRPr lang="en-US" sz="1800" dirty="0">
              <a:solidFill>
                <a:schemeClr val="tx1"/>
              </a:solidFill>
            </a:endParaRPr>
          </a:p>
        </p:txBody>
      </p:sp>
    </p:spTree>
    <p:extLst>
      <p:ext uri="{BB962C8B-B14F-4D97-AF65-F5344CB8AC3E}">
        <p14:creationId xmlns:p14="http://schemas.microsoft.com/office/powerpoint/2010/main" val="2751907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130000"/>
                <a:satMod val="150000"/>
                <a:lumMod val="112000"/>
              </a:schemeClr>
            </a:gs>
            <a:gs pos="100000">
              <a:schemeClr val="bg2">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40" name="Rectangle 7">
            <a:extLst>
              <a:ext uri="{FF2B5EF4-FFF2-40B4-BE49-F238E27FC236}">
                <a16:creationId xmlns:a16="http://schemas.microsoft.com/office/drawing/2014/main" id="{864672EB-02A8-48AB-BCFB-00B78DBA6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9">
            <a:extLst>
              <a:ext uri="{FF2B5EF4-FFF2-40B4-BE49-F238E27FC236}">
                <a16:creationId xmlns:a16="http://schemas.microsoft.com/office/drawing/2014/main" id="{7255A803-13A1-44E9-ACA9-889A5CC39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98" y="0"/>
            <a:ext cx="12192000" cy="6858000"/>
          </a:xfrm>
          <a:prstGeom prst="rect">
            <a:avLst/>
          </a:prstGeom>
          <a:solidFill>
            <a:srgbClr val="0D0D0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Rectangle 11">
            <a:extLst>
              <a:ext uri="{FF2B5EF4-FFF2-40B4-BE49-F238E27FC236}">
                <a16:creationId xmlns:a16="http://schemas.microsoft.com/office/drawing/2014/main" id="{BC82C52F-0333-430E-AF00-FA48A518A1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286708"/>
          </a:xfrm>
          <a:prstGeom prst="rect">
            <a:avLst/>
          </a:prstGeom>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13">
            <a:extLst>
              <a:ext uri="{FF2B5EF4-FFF2-40B4-BE49-F238E27FC236}">
                <a16:creationId xmlns:a16="http://schemas.microsoft.com/office/drawing/2014/main" id="{BE9CCFFE-A385-4D35-8504-960F050EF7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b="76269"/>
          <a:stretch/>
        </p:blipFill>
        <p:spPr>
          <a:xfrm>
            <a:off x="0" y="0"/>
            <a:ext cx="12192000" cy="1627464"/>
          </a:xfrm>
          <a:prstGeom prst="rect">
            <a:avLst/>
          </a:prstGeom>
        </p:spPr>
      </p:pic>
      <p:pic>
        <p:nvPicPr>
          <p:cNvPr id="52" name="Picture 15">
            <a:extLst>
              <a:ext uri="{FF2B5EF4-FFF2-40B4-BE49-F238E27FC236}">
                <a16:creationId xmlns:a16="http://schemas.microsoft.com/office/drawing/2014/main" id="{1AD41804-3572-46FD-8124-D3079B64271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8251" t="72447" r="32841"/>
          <a:stretch/>
        </p:blipFill>
        <p:spPr>
          <a:xfrm>
            <a:off x="6526134" y="3384053"/>
            <a:ext cx="2305206"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pic>
        <p:nvPicPr>
          <p:cNvPr id="53" name="Picture 17">
            <a:extLst>
              <a:ext uri="{FF2B5EF4-FFF2-40B4-BE49-F238E27FC236}">
                <a16:creationId xmlns:a16="http://schemas.microsoft.com/office/drawing/2014/main" id="{5316A1D8-3445-4B94-B595-2285C05EEE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269" t="72447" r="62822"/>
          <a:stretch/>
        </p:blipFill>
        <p:spPr>
          <a:xfrm>
            <a:off x="5443064" y="3371019"/>
            <a:ext cx="1451918"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pic>
        <p:nvPicPr>
          <p:cNvPr id="54" name="Picture 19">
            <a:extLst>
              <a:ext uri="{FF2B5EF4-FFF2-40B4-BE49-F238E27FC236}">
                <a16:creationId xmlns:a16="http://schemas.microsoft.com/office/drawing/2014/main" id="{2FA7483C-C90B-453F-AB53-60D8FDE6D3F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3445" t="47340"/>
          <a:stretch/>
        </p:blipFill>
        <p:spPr>
          <a:xfrm>
            <a:off x="8965579" y="1675248"/>
            <a:ext cx="3237619" cy="3611460"/>
          </a:xfrm>
          <a:custGeom>
            <a:avLst/>
            <a:gdLst>
              <a:gd name="connsiteX0" fmla="*/ 2237500 w 3237619"/>
              <a:gd name="connsiteY0" fmla="*/ 2921316 h 3611460"/>
              <a:gd name="connsiteX1" fmla="*/ 2237500 w 3237619"/>
              <a:gd name="connsiteY1" fmla="*/ 3598426 h 3611460"/>
              <a:gd name="connsiteX2" fmla="*/ 2563236 w 3237619"/>
              <a:gd name="connsiteY2" fmla="*/ 3598426 h 3611460"/>
              <a:gd name="connsiteX3" fmla="*/ 2563236 w 3237619"/>
              <a:gd name="connsiteY3" fmla="*/ 2921316 h 3611460"/>
              <a:gd name="connsiteX4" fmla="*/ 0 w 3237619"/>
              <a:gd name="connsiteY4" fmla="*/ 0 h 3611460"/>
              <a:gd name="connsiteX5" fmla="*/ 3237619 w 3237619"/>
              <a:gd name="connsiteY5" fmla="*/ 0 h 3611460"/>
              <a:gd name="connsiteX6" fmla="*/ 3237619 w 3237619"/>
              <a:gd name="connsiteY6" fmla="*/ 3611460 h 3611460"/>
              <a:gd name="connsiteX7" fmla="*/ 557562 w 3237619"/>
              <a:gd name="connsiteY7" fmla="*/ 3611460 h 3611460"/>
              <a:gd name="connsiteX8" fmla="*/ 557562 w 3237619"/>
              <a:gd name="connsiteY8" fmla="*/ 2822752 h 3611460"/>
              <a:gd name="connsiteX9" fmla="*/ 0 w 3237619"/>
              <a:gd name="connsiteY9" fmla="*/ 2822752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7619" h="3611460">
                <a:moveTo>
                  <a:pt x="2237500" y="2921316"/>
                </a:moveTo>
                <a:lnTo>
                  <a:pt x="2237500" y="3598426"/>
                </a:lnTo>
                <a:lnTo>
                  <a:pt x="2563236" y="3598426"/>
                </a:lnTo>
                <a:lnTo>
                  <a:pt x="2563236" y="2921316"/>
                </a:lnTo>
                <a:close/>
                <a:moveTo>
                  <a:pt x="0" y="0"/>
                </a:moveTo>
                <a:lnTo>
                  <a:pt x="3237619" y="0"/>
                </a:lnTo>
                <a:lnTo>
                  <a:pt x="3237619" y="3611460"/>
                </a:lnTo>
                <a:lnTo>
                  <a:pt x="557562" y="3611460"/>
                </a:lnTo>
                <a:lnTo>
                  <a:pt x="557562" y="2822752"/>
                </a:lnTo>
                <a:lnTo>
                  <a:pt x="0" y="2822752"/>
                </a:lnTo>
                <a:close/>
              </a:path>
            </a:pathLst>
          </a:custGeom>
        </p:spPr>
      </p:pic>
      <p:sp>
        <p:nvSpPr>
          <p:cNvPr id="2" name="Title 1">
            <a:extLst>
              <a:ext uri="{FF2B5EF4-FFF2-40B4-BE49-F238E27FC236}">
                <a16:creationId xmlns:a16="http://schemas.microsoft.com/office/drawing/2014/main" id="{20A0A1B5-68AC-43F3-ACC3-D93C7B0FDB81}"/>
              </a:ext>
            </a:extLst>
          </p:cNvPr>
          <p:cNvSpPr>
            <a:spLocks noGrp="1"/>
          </p:cNvSpPr>
          <p:nvPr>
            <p:ph type="ctrTitle"/>
          </p:nvPr>
        </p:nvSpPr>
        <p:spPr>
          <a:xfrm>
            <a:off x="1903484" y="421092"/>
            <a:ext cx="8531077" cy="1328012"/>
          </a:xfrm>
        </p:spPr>
        <p:txBody>
          <a:bodyPr vert="horz" lIns="91440" tIns="45720" rIns="91440" bIns="45720" rtlCol="0">
            <a:normAutofit/>
          </a:bodyPr>
          <a:lstStyle/>
          <a:p>
            <a:r>
              <a:rPr lang="en-US" sz="4000" b="1" kern="1200" dirty="0">
                <a:latin typeface="+mj-lt"/>
                <a:ea typeface="+mj-ea"/>
                <a:cs typeface="+mj-cs"/>
              </a:rPr>
              <a:t>Introduction</a:t>
            </a:r>
          </a:p>
        </p:txBody>
      </p:sp>
      <p:sp>
        <p:nvSpPr>
          <p:cNvPr id="3" name="Subtitle 2">
            <a:extLst>
              <a:ext uri="{FF2B5EF4-FFF2-40B4-BE49-F238E27FC236}">
                <a16:creationId xmlns:a16="http://schemas.microsoft.com/office/drawing/2014/main" id="{B935F5F6-C728-4B40-8F84-29B3F529E9EB}"/>
              </a:ext>
            </a:extLst>
          </p:cNvPr>
          <p:cNvSpPr>
            <a:spLocks noGrp="1"/>
          </p:cNvSpPr>
          <p:nvPr>
            <p:ph type="subTitle" idx="1"/>
          </p:nvPr>
        </p:nvSpPr>
        <p:spPr>
          <a:xfrm>
            <a:off x="1387362" y="1905494"/>
            <a:ext cx="9958661" cy="1078889"/>
          </a:xfrm>
        </p:spPr>
        <p:txBody>
          <a:bodyPr vert="horz" lIns="91440" tIns="45720" rIns="91440" bIns="45720" rtlCol="0">
            <a:noAutofit/>
          </a:bodyPr>
          <a:lstStyle/>
          <a:p>
            <a:pPr>
              <a:lnSpc>
                <a:spcPct val="110000"/>
              </a:lnSpc>
            </a:pPr>
            <a:r>
              <a:rPr lang="en-US" sz="1800" b="1" dirty="0">
                <a:solidFill>
                  <a:schemeClr val="tx1">
                    <a:lumMod val="50000"/>
                    <a:lumOff val="50000"/>
                  </a:schemeClr>
                </a:solidFill>
              </a:rPr>
              <a:t>כיום במטבחים של בתים רבים ניתן למצוא מכשיר להכנת סודה של Soda Stream.</a:t>
            </a:r>
          </a:p>
          <a:p>
            <a:pPr>
              <a:lnSpc>
                <a:spcPct val="110000"/>
              </a:lnSpc>
            </a:pPr>
            <a:r>
              <a:rPr lang="en-US" sz="1800" b="1" dirty="0">
                <a:solidFill>
                  <a:schemeClr val="tx1">
                    <a:lumMod val="50000"/>
                    <a:lumOff val="50000"/>
                  </a:schemeClr>
                </a:solidFill>
              </a:rPr>
              <a:t>הסודה מהווה תחליף למים, יחסית בריאה, ללא סוכרים ושומנים וכדי לגוון בטעמה ניתן להוסיף תרכיז שמדמה לנו משקה ממותק אך יותר בריא.</a:t>
            </a:r>
          </a:p>
          <a:p>
            <a:pPr>
              <a:lnSpc>
                <a:spcPct val="110000"/>
              </a:lnSpc>
            </a:pPr>
            <a:r>
              <a:rPr lang="en-US" sz="1800" b="1" dirty="0">
                <a:solidFill>
                  <a:schemeClr val="tx1">
                    <a:lumMod val="50000"/>
                    <a:lumOff val="50000"/>
                  </a:schemeClr>
                </a:solidFill>
              </a:rPr>
              <a:t>מכשיר הסודה דורש רכישה חד פעמית, אך מתבסס על בלון גז שאותו צריך להחליף באופן תדיר בהתאם לשימוש הלקוח.</a:t>
            </a:r>
          </a:p>
          <a:p>
            <a:pPr>
              <a:lnSpc>
                <a:spcPct val="110000"/>
              </a:lnSpc>
            </a:pPr>
            <a:r>
              <a:rPr lang="en-US" sz="1800" b="1" dirty="0">
                <a:solidFill>
                  <a:schemeClr val="tx1">
                    <a:lumMod val="50000"/>
                    <a:lumOff val="50000"/>
                  </a:schemeClr>
                </a:solidFill>
              </a:rPr>
              <a:t>במסגרת קורס פיתוח תוכנה למערכת IOT   סביבת עיר חכמה למדנו לפתח מערכות מבוססות רכיבים הנשלטים מרחוק על ידי האינטרנט.</a:t>
            </a:r>
          </a:p>
          <a:p>
            <a:pPr>
              <a:lnSpc>
                <a:spcPct val="110000"/>
              </a:lnSpc>
            </a:pPr>
            <a:r>
              <a:rPr lang="en-US" sz="1800" b="1" dirty="0">
                <a:solidFill>
                  <a:schemeClr val="tx1">
                    <a:lumMod val="50000"/>
                    <a:lumOff val="50000"/>
                  </a:schemeClr>
                </a:solidFill>
              </a:rPr>
              <a:t>בהתבסס על ידע זה, החלטנו לפתח </a:t>
            </a:r>
            <a:r>
              <a:rPr lang="en-US" sz="1800" b="1" dirty="0" err="1">
                <a:solidFill>
                  <a:schemeClr val="tx1">
                    <a:lumMod val="50000"/>
                    <a:lumOff val="50000"/>
                  </a:schemeClr>
                </a:solidFill>
              </a:rPr>
              <a:t>את</a:t>
            </a:r>
            <a:r>
              <a:rPr lang="en-US" sz="1800" b="1" dirty="0">
                <a:solidFill>
                  <a:schemeClr val="tx1">
                    <a:lumMod val="50000"/>
                    <a:lumOff val="50000"/>
                  </a:schemeClr>
                </a:solidFill>
              </a:rPr>
              <a:t> </a:t>
            </a:r>
            <a:r>
              <a:rPr lang="en-US" sz="1800" b="1" dirty="0" err="1">
                <a:solidFill>
                  <a:schemeClr val="tx1">
                    <a:lumMod val="50000"/>
                    <a:lumOff val="50000"/>
                  </a:schemeClr>
                </a:solidFill>
              </a:rPr>
              <a:t>מערכת”SSX</a:t>
            </a:r>
            <a:r>
              <a:rPr lang="en-US" sz="1800" b="1" dirty="0">
                <a:solidFill>
                  <a:schemeClr val="tx1">
                    <a:lumMod val="50000"/>
                    <a:lumOff val="50000"/>
                  </a:schemeClr>
                </a:solidFill>
              </a:rPr>
              <a:t>” </a:t>
            </a:r>
            <a:r>
              <a:rPr lang="he-IL" sz="1800" b="1" dirty="0">
                <a:solidFill>
                  <a:schemeClr val="tx1">
                    <a:lumMod val="50000"/>
                    <a:lumOff val="50000"/>
                  </a:schemeClr>
                </a:solidFill>
              </a:rPr>
              <a:t> ה</a:t>
            </a:r>
            <a:r>
              <a:rPr lang="en-US" sz="1800" b="1" dirty="0" err="1">
                <a:solidFill>
                  <a:schemeClr val="tx1">
                    <a:lumMod val="50000"/>
                    <a:lumOff val="50000"/>
                  </a:schemeClr>
                </a:solidFill>
              </a:rPr>
              <a:t>מערכת</a:t>
            </a:r>
            <a:r>
              <a:rPr lang="en-US" sz="1800" b="1" dirty="0">
                <a:solidFill>
                  <a:schemeClr val="tx1">
                    <a:lumMod val="50000"/>
                    <a:lumOff val="50000"/>
                  </a:schemeClr>
                </a:solidFill>
              </a:rPr>
              <a:t> פועלת באמצעות שליטה מרחוק דרך האינטרנט ומספקת מידע ישיר ממכשיר הסודה שלנו בקשר לרמת הגז בבלון. בנוסף, המערכת מסוגלת לשלוח התראות למשתמש כאשר מספר מסויים של כוסות שהוגדרו לשתייה או משקל בלון הגז יורד מתחת לסף שהוגדר.</a:t>
            </a:r>
          </a:p>
        </p:txBody>
      </p:sp>
    </p:spTree>
    <p:extLst>
      <p:ext uri="{BB962C8B-B14F-4D97-AF65-F5344CB8AC3E}">
        <p14:creationId xmlns:p14="http://schemas.microsoft.com/office/powerpoint/2010/main" val="217242790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a:extLst>
              <a:ext uri="{FF2B5EF4-FFF2-40B4-BE49-F238E27FC236}">
                <a16:creationId xmlns:a16="http://schemas.microsoft.com/office/drawing/2014/main" id="{5F86BEAF-FD24-4827-AD37-6785EBC9C2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Rectangle 15">
            <a:extLst>
              <a:ext uri="{FF2B5EF4-FFF2-40B4-BE49-F238E27FC236}">
                <a16:creationId xmlns:a16="http://schemas.microsoft.com/office/drawing/2014/main" id="{23E246C7-AE23-4B78-B596-A021E638F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54"/>
            <a:ext cx="12192000" cy="6858000"/>
          </a:xfrm>
          <a:prstGeom prst="rect">
            <a:avLst/>
          </a:prstGeom>
          <a:gradFill>
            <a:gsLst>
              <a:gs pos="10000">
                <a:schemeClr val="bg1">
                  <a:alpha val="75000"/>
                </a:schemeClr>
              </a:gs>
              <a:gs pos="85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7">
            <a:extLst>
              <a:ext uri="{FF2B5EF4-FFF2-40B4-BE49-F238E27FC236}">
                <a16:creationId xmlns:a16="http://schemas.microsoft.com/office/drawing/2014/main" id="{4388652C-EA91-4836-8F81-08E05C74EB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0A0A1B5-68AC-43F3-ACC3-D93C7B0FDB81}"/>
              </a:ext>
            </a:extLst>
          </p:cNvPr>
          <p:cNvSpPr>
            <a:spLocks noGrp="1"/>
          </p:cNvSpPr>
          <p:nvPr>
            <p:ph type="ctrTitle"/>
          </p:nvPr>
        </p:nvSpPr>
        <p:spPr>
          <a:xfrm>
            <a:off x="913775" y="618517"/>
            <a:ext cx="10364451" cy="1596177"/>
          </a:xfrm>
        </p:spPr>
        <p:txBody>
          <a:bodyPr vert="horz" lIns="91440" tIns="45720" rIns="91440" bIns="45720" rtlCol="0" anchor="ctr">
            <a:normAutofit/>
          </a:bodyPr>
          <a:lstStyle/>
          <a:p>
            <a:pPr rtl="0"/>
            <a:r>
              <a:rPr lang="en-US" sz="3600" b="1"/>
              <a:t>?למי המוצר פונה</a:t>
            </a:r>
            <a:endParaRPr lang="en-US" sz="3600" b="1" dirty="0"/>
          </a:p>
        </p:txBody>
      </p:sp>
      <p:graphicFrame>
        <p:nvGraphicFramePr>
          <p:cNvPr id="7" name="Subtitle 2">
            <a:extLst>
              <a:ext uri="{FF2B5EF4-FFF2-40B4-BE49-F238E27FC236}">
                <a16:creationId xmlns:a16="http://schemas.microsoft.com/office/drawing/2014/main" id="{839F03DA-8219-B5B3-3A6A-3CD16BC6C3CB}"/>
              </a:ext>
            </a:extLst>
          </p:cNvPr>
          <p:cNvGraphicFramePr/>
          <p:nvPr>
            <p:extLst>
              <p:ext uri="{D42A27DB-BD31-4B8C-83A1-F6EECF244321}">
                <p14:modId xmlns:p14="http://schemas.microsoft.com/office/powerpoint/2010/main" val="850635636"/>
              </p:ext>
            </p:extLst>
          </p:nvPr>
        </p:nvGraphicFramePr>
        <p:xfrm>
          <a:off x="913774" y="2367092"/>
          <a:ext cx="10363826" cy="34241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29295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130000"/>
                <a:satMod val="150000"/>
                <a:lumMod val="112000"/>
              </a:schemeClr>
            </a:gs>
            <a:gs pos="100000">
              <a:schemeClr val="bg2">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864672EB-02A8-48AB-BCFB-00B78DBA6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7255A803-13A1-44E9-ACA9-889A5CC39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98" y="0"/>
            <a:ext cx="12192000" cy="6858000"/>
          </a:xfrm>
          <a:prstGeom prst="rect">
            <a:avLst/>
          </a:prstGeom>
          <a:solidFill>
            <a:srgbClr val="0D0D0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1">
            <a:extLst>
              <a:ext uri="{FF2B5EF4-FFF2-40B4-BE49-F238E27FC236}">
                <a16:creationId xmlns:a16="http://schemas.microsoft.com/office/drawing/2014/main" id="{BC82C52F-0333-430E-AF00-FA48A518A1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286708"/>
          </a:xfrm>
          <a:prstGeom prst="rect">
            <a:avLst/>
          </a:prstGeom>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3">
            <a:extLst>
              <a:ext uri="{FF2B5EF4-FFF2-40B4-BE49-F238E27FC236}">
                <a16:creationId xmlns:a16="http://schemas.microsoft.com/office/drawing/2014/main" id="{BE9CCFFE-A385-4D35-8504-960F050EF7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b="76269"/>
          <a:stretch/>
        </p:blipFill>
        <p:spPr>
          <a:xfrm>
            <a:off x="0" y="0"/>
            <a:ext cx="12192000" cy="1627464"/>
          </a:xfrm>
          <a:prstGeom prst="rect">
            <a:avLst/>
          </a:prstGeom>
        </p:spPr>
      </p:pic>
      <p:pic>
        <p:nvPicPr>
          <p:cNvPr id="19" name="Picture 15">
            <a:extLst>
              <a:ext uri="{FF2B5EF4-FFF2-40B4-BE49-F238E27FC236}">
                <a16:creationId xmlns:a16="http://schemas.microsoft.com/office/drawing/2014/main" id="{1AD41804-3572-46FD-8124-D3079B64271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8251" t="72447" r="32841"/>
          <a:stretch/>
        </p:blipFill>
        <p:spPr>
          <a:xfrm>
            <a:off x="6526134" y="3384053"/>
            <a:ext cx="2305206"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pic>
        <p:nvPicPr>
          <p:cNvPr id="25" name="Picture 17">
            <a:extLst>
              <a:ext uri="{FF2B5EF4-FFF2-40B4-BE49-F238E27FC236}">
                <a16:creationId xmlns:a16="http://schemas.microsoft.com/office/drawing/2014/main" id="{5316A1D8-3445-4B94-B595-2285C05EEE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269" t="72447" r="62822"/>
          <a:stretch/>
        </p:blipFill>
        <p:spPr>
          <a:xfrm>
            <a:off x="5443064" y="3371019"/>
            <a:ext cx="1451918"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pic>
        <p:nvPicPr>
          <p:cNvPr id="32" name="Picture 19">
            <a:extLst>
              <a:ext uri="{FF2B5EF4-FFF2-40B4-BE49-F238E27FC236}">
                <a16:creationId xmlns:a16="http://schemas.microsoft.com/office/drawing/2014/main" id="{2FA7483C-C90B-453F-AB53-60D8FDE6D3F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3445" t="47340"/>
          <a:stretch/>
        </p:blipFill>
        <p:spPr>
          <a:xfrm>
            <a:off x="8965579" y="1675248"/>
            <a:ext cx="3237619" cy="3611460"/>
          </a:xfrm>
          <a:custGeom>
            <a:avLst/>
            <a:gdLst>
              <a:gd name="connsiteX0" fmla="*/ 2237500 w 3237619"/>
              <a:gd name="connsiteY0" fmla="*/ 2921316 h 3611460"/>
              <a:gd name="connsiteX1" fmla="*/ 2237500 w 3237619"/>
              <a:gd name="connsiteY1" fmla="*/ 3598426 h 3611460"/>
              <a:gd name="connsiteX2" fmla="*/ 2563236 w 3237619"/>
              <a:gd name="connsiteY2" fmla="*/ 3598426 h 3611460"/>
              <a:gd name="connsiteX3" fmla="*/ 2563236 w 3237619"/>
              <a:gd name="connsiteY3" fmla="*/ 2921316 h 3611460"/>
              <a:gd name="connsiteX4" fmla="*/ 0 w 3237619"/>
              <a:gd name="connsiteY4" fmla="*/ 0 h 3611460"/>
              <a:gd name="connsiteX5" fmla="*/ 3237619 w 3237619"/>
              <a:gd name="connsiteY5" fmla="*/ 0 h 3611460"/>
              <a:gd name="connsiteX6" fmla="*/ 3237619 w 3237619"/>
              <a:gd name="connsiteY6" fmla="*/ 3611460 h 3611460"/>
              <a:gd name="connsiteX7" fmla="*/ 557562 w 3237619"/>
              <a:gd name="connsiteY7" fmla="*/ 3611460 h 3611460"/>
              <a:gd name="connsiteX8" fmla="*/ 557562 w 3237619"/>
              <a:gd name="connsiteY8" fmla="*/ 2822752 h 3611460"/>
              <a:gd name="connsiteX9" fmla="*/ 0 w 3237619"/>
              <a:gd name="connsiteY9" fmla="*/ 2822752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7619" h="3611460">
                <a:moveTo>
                  <a:pt x="2237500" y="2921316"/>
                </a:moveTo>
                <a:lnTo>
                  <a:pt x="2237500" y="3598426"/>
                </a:lnTo>
                <a:lnTo>
                  <a:pt x="2563236" y="3598426"/>
                </a:lnTo>
                <a:lnTo>
                  <a:pt x="2563236" y="2921316"/>
                </a:lnTo>
                <a:close/>
                <a:moveTo>
                  <a:pt x="0" y="0"/>
                </a:moveTo>
                <a:lnTo>
                  <a:pt x="3237619" y="0"/>
                </a:lnTo>
                <a:lnTo>
                  <a:pt x="3237619" y="3611460"/>
                </a:lnTo>
                <a:lnTo>
                  <a:pt x="557562" y="3611460"/>
                </a:lnTo>
                <a:lnTo>
                  <a:pt x="557562" y="2822752"/>
                </a:lnTo>
                <a:lnTo>
                  <a:pt x="0" y="2822752"/>
                </a:lnTo>
                <a:close/>
              </a:path>
            </a:pathLst>
          </a:custGeom>
        </p:spPr>
      </p:pic>
      <p:sp>
        <p:nvSpPr>
          <p:cNvPr id="2" name="Title 1">
            <a:extLst>
              <a:ext uri="{FF2B5EF4-FFF2-40B4-BE49-F238E27FC236}">
                <a16:creationId xmlns:a16="http://schemas.microsoft.com/office/drawing/2014/main" id="{20A0A1B5-68AC-43F3-ACC3-D93C7B0FDB81}"/>
              </a:ext>
            </a:extLst>
          </p:cNvPr>
          <p:cNvSpPr>
            <a:spLocks noGrp="1"/>
          </p:cNvSpPr>
          <p:nvPr>
            <p:ph type="ctrTitle"/>
          </p:nvPr>
        </p:nvSpPr>
        <p:spPr>
          <a:xfrm>
            <a:off x="1835233" y="-84568"/>
            <a:ext cx="8689976" cy="1844385"/>
          </a:xfrm>
        </p:spPr>
        <p:txBody>
          <a:bodyPr>
            <a:normAutofit/>
          </a:bodyPr>
          <a:lstStyle/>
          <a:p>
            <a:pPr rtl="1"/>
            <a:r>
              <a:rPr lang="he-IL" sz="4000" b="1" dirty="0">
                <a:cs typeface="+mn-cs"/>
              </a:rPr>
              <a:t>דרישות פונקציונליות ולא פונקציונליות</a:t>
            </a:r>
            <a:endParaRPr lang="en-US" sz="4000" b="1" dirty="0">
              <a:cs typeface="+mn-cs"/>
            </a:endParaRPr>
          </a:p>
        </p:txBody>
      </p:sp>
      <p:sp>
        <p:nvSpPr>
          <p:cNvPr id="3" name="Subtitle 2">
            <a:extLst>
              <a:ext uri="{FF2B5EF4-FFF2-40B4-BE49-F238E27FC236}">
                <a16:creationId xmlns:a16="http://schemas.microsoft.com/office/drawing/2014/main" id="{B935F5F6-C728-4B40-8F84-29B3F529E9EB}"/>
              </a:ext>
            </a:extLst>
          </p:cNvPr>
          <p:cNvSpPr>
            <a:spLocks noGrp="1"/>
          </p:cNvSpPr>
          <p:nvPr>
            <p:ph type="subTitle" idx="1"/>
          </p:nvPr>
        </p:nvSpPr>
        <p:spPr>
          <a:xfrm>
            <a:off x="1269540" y="1993951"/>
            <a:ext cx="9314848" cy="1078889"/>
          </a:xfrm>
        </p:spPr>
        <p:txBody>
          <a:bodyPr>
            <a:noAutofit/>
          </a:bodyPr>
          <a:lstStyle/>
          <a:p>
            <a:pPr marL="342900" indent="-342900" rtl="1">
              <a:lnSpc>
                <a:spcPct val="110000"/>
              </a:lnSpc>
              <a:buFont typeface="Arial" panose="020B0604020202020204" pitchFamily="34" charset="0"/>
              <a:buChar char="•"/>
            </a:pPr>
            <a:r>
              <a:rPr lang="he-IL" sz="1800" b="1" dirty="0">
                <a:solidFill>
                  <a:schemeClr val="tx1">
                    <a:lumMod val="50000"/>
                    <a:lumOff val="50000"/>
                  </a:schemeClr>
                </a:solidFill>
              </a:rPr>
              <a:t>המערכת מאפשרת למשתמשים לקבל סטטוס עדכני של רמת הגז בכל רגע נתון באמצעות האפליקציה.</a:t>
            </a:r>
          </a:p>
          <a:p>
            <a:pPr marL="342900" indent="-342900" rtl="1">
              <a:lnSpc>
                <a:spcPct val="110000"/>
              </a:lnSpc>
              <a:buFont typeface="Arial" panose="020B0604020202020204" pitchFamily="34" charset="0"/>
              <a:buChar char="•"/>
            </a:pPr>
            <a:r>
              <a:rPr lang="he-IL" sz="1800" b="1" dirty="0">
                <a:solidFill>
                  <a:schemeClr val="tx1">
                    <a:lumMod val="50000"/>
                    <a:lumOff val="50000"/>
                  </a:schemeClr>
                </a:solidFill>
              </a:rPr>
              <a:t>המשתמש יוכל להתחבר לאפליקציה מכל מכשיר טלפון נייד ולצפות בנתונים בקלות.</a:t>
            </a:r>
          </a:p>
          <a:p>
            <a:pPr marL="342900" indent="-342900" rtl="1">
              <a:lnSpc>
                <a:spcPct val="110000"/>
              </a:lnSpc>
              <a:buFont typeface="Arial" panose="020B0604020202020204" pitchFamily="34" charset="0"/>
              <a:buChar char="•"/>
            </a:pPr>
            <a:r>
              <a:rPr lang="he-IL" sz="1800" b="1" dirty="0">
                <a:solidFill>
                  <a:schemeClr val="tx1">
                    <a:lumMod val="50000"/>
                    <a:lumOff val="50000"/>
                  </a:schemeClr>
                </a:solidFill>
              </a:rPr>
              <a:t>שימוש באפליקציה יהיה ידידותי ופשוט לשימוש ולא יחייב ידע מקדים ומורכב מצד המשתמש.</a:t>
            </a:r>
          </a:p>
          <a:p>
            <a:pPr marL="342900" indent="-342900" rtl="1">
              <a:lnSpc>
                <a:spcPct val="110000"/>
              </a:lnSpc>
              <a:buFont typeface="Arial" panose="020B0604020202020204" pitchFamily="34" charset="0"/>
              <a:buChar char="•"/>
            </a:pPr>
            <a:r>
              <a:rPr lang="he-IL" sz="1800" b="1" dirty="0">
                <a:solidFill>
                  <a:schemeClr val="tx1">
                    <a:lumMod val="50000"/>
                    <a:lumOff val="50000"/>
                  </a:schemeClr>
                </a:solidFill>
              </a:rPr>
              <a:t>האפליקציה תהיה קלת משקל ולא תכביד על הטלפון הנייד.</a:t>
            </a:r>
          </a:p>
          <a:p>
            <a:pPr marL="342900" indent="-342900" rtl="1">
              <a:lnSpc>
                <a:spcPct val="110000"/>
              </a:lnSpc>
              <a:buFont typeface="Arial" panose="020B0604020202020204" pitchFamily="34" charset="0"/>
              <a:buChar char="•"/>
            </a:pPr>
            <a:r>
              <a:rPr lang="he-IL" sz="1800" b="1" dirty="0">
                <a:solidFill>
                  <a:schemeClr val="tx1">
                    <a:lumMod val="50000"/>
                    <a:lumOff val="50000"/>
                  </a:schemeClr>
                </a:solidFill>
              </a:rPr>
              <a:t>עלות – האפליקציה תהיה חינמית ותתבסס על רווח פרסומי.</a:t>
            </a:r>
            <a:endParaRPr lang="en-US" sz="1800" b="1" dirty="0">
              <a:solidFill>
                <a:schemeClr val="tx1">
                  <a:lumMod val="50000"/>
                  <a:lumOff val="50000"/>
                </a:schemeClr>
              </a:solidFill>
            </a:endParaRPr>
          </a:p>
          <a:p>
            <a:pPr marL="342900" indent="-342900" rtl="1">
              <a:lnSpc>
                <a:spcPct val="110000"/>
              </a:lnSpc>
              <a:buFont typeface="Arial" panose="020B0604020202020204" pitchFamily="34" charset="0"/>
              <a:buChar char="•"/>
            </a:pPr>
            <a:r>
              <a:rPr lang="he-IL" sz="1800" b="1" dirty="0">
                <a:solidFill>
                  <a:schemeClr val="tx1">
                    <a:lumMod val="50000"/>
                    <a:lumOff val="50000"/>
                  </a:schemeClr>
                </a:solidFill>
              </a:rPr>
              <a:t>המשתמש באפליקציה יוכל להגדיר מהו הסף שבו המערכת תתריע על חוסר בגז.</a:t>
            </a:r>
            <a:endParaRPr lang="en-US" sz="1800" b="1" dirty="0">
              <a:solidFill>
                <a:schemeClr val="tx1">
                  <a:lumMod val="50000"/>
                  <a:lumOff val="50000"/>
                </a:schemeClr>
              </a:solidFill>
            </a:endParaRPr>
          </a:p>
        </p:txBody>
      </p:sp>
    </p:spTree>
    <p:extLst>
      <p:ext uri="{BB962C8B-B14F-4D97-AF65-F5344CB8AC3E}">
        <p14:creationId xmlns:p14="http://schemas.microsoft.com/office/powerpoint/2010/main" val="35578380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130000"/>
                <a:satMod val="150000"/>
                <a:lumMod val="112000"/>
              </a:schemeClr>
            </a:gs>
            <a:gs pos="100000">
              <a:schemeClr val="bg2">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4672EB-02A8-48AB-BCFB-00B78DBA6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255A803-13A1-44E9-ACA9-889A5CC39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98" y="0"/>
            <a:ext cx="12192000" cy="6858000"/>
          </a:xfrm>
          <a:prstGeom prst="rect">
            <a:avLst/>
          </a:prstGeom>
          <a:solidFill>
            <a:srgbClr val="0D0D0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C82C52F-0333-430E-AF00-FA48A518A1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286708"/>
          </a:xfrm>
          <a:prstGeom prst="rect">
            <a:avLst/>
          </a:prstGeom>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BE9CCFFE-A385-4D35-8504-960F050EF7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b="76269"/>
          <a:stretch/>
        </p:blipFill>
        <p:spPr>
          <a:xfrm>
            <a:off x="0" y="0"/>
            <a:ext cx="12192000" cy="1627464"/>
          </a:xfrm>
          <a:prstGeom prst="rect">
            <a:avLst/>
          </a:prstGeom>
        </p:spPr>
      </p:pic>
      <p:pic>
        <p:nvPicPr>
          <p:cNvPr id="16" name="Picture 15">
            <a:extLst>
              <a:ext uri="{FF2B5EF4-FFF2-40B4-BE49-F238E27FC236}">
                <a16:creationId xmlns:a16="http://schemas.microsoft.com/office/drawing/2014/main" id="{1AD41804-3572-46FD-8124-D3079B64271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8251" t="72447" r="32841"/>
          <a:stretch/>
        </p:blipFill>
        <p:spPr>
          <a:xfrm>
            <a:off x="6526134" y="3384053"/>
            <a:ext cx="2305206"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pic>
        <p:nvPicPr>
          <p:cNvPr id="18" name="Picture 17">
            <a:extLst>
              <a:ext uri="{FF2B5EF4-FFF2-40B4-BE49-F238E27FC236}">
                <a16:creationId xmlns:a16="http://schemas.microsoft.com/office/drawing/2014/main" id="{5316A1D8-3445-4B94-B595-2285C05EEE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269" t="72447" r="62822"/>
          <a:stretch/>
        </p:blipFill>
        <p:spPr>
          <a:xfrm>
            <a:off x="5443064" y="3371019"/>
            <a:ext cx="1451918"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pic>
        <p:nvPicPr>
          <p:cNvPr id="20" name="Picture 19">
            <a:extLst>
              <a:ext uri="{FF2B5EF4-FFF2-40B4-BE49-F238E27FC236}">
                <a16:creationId xmlns:a16="http://schemas.microsoft.com/office/drawing/2014/main" id="{2FA7483C-C90B-453F-AB53-60D8FDE6D3F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3445" t="47340"/>
          <a:stretch/>
        </p:blipFill>
        <p:spPr>
          <a:xfrm>
            <a:off x="8965579" y="1675248"/>
            <a:ext cx="3237619" cy="3611460"/>
          </a:xfrm>
          <a:custGeom>
            <a:avLst/>
            <a:gdLst>
              <a:gd name="connsiteX0" fmla="*/ 2237500 w 3237619"/>
              <a:gd name="connsiteY0" fmla="*/ 2921316 h 3611460"/>
              <a:gd name="connsiteX1" fmla="*/ 2237500 w 3237619"/>
              <a:gd name="connsiteY1" fmla="*/ 3598426 h 3611460"/>
              <a:gd name="connsiteX2" fmla="*/ 2563236 w 3237619"/>
              <a:gd name="connsiteY2" fmla="*/ 3598426 h 3611460"/>
              <a:gd name="connsiteX3" fmla="*/ 2563236 w 3237619"/>
              <a:gd name="connsiteY3" fmla="*/ 2921316 h 3611460"/>
              <a:gd name="connsiteX4" fmla="*/ 0 w 3237619"/>
              <a:gd name="connsiteY4" fmla="*/ 0 h 3611460"/>
              <a:gd name="connsiteX5" fmla="*/ 3237619 w 3237619"/>
              <a:gd name="connsiteY5" fmla="*/ 0 h 3611460"/>
              <a:gd name="connsiteX6" fmla="*/ 3237619 w 3237619"/>
              <a:gd name="connsiteY6" fmla="*/ 3611460 h 3611460"/>
              <a:gd name="connsiteX7" fmla="*/ 557562 w 3237619"/>
              <a:gd name="connsiteY7" fmla="*/ 3611460 h 3611460"/>
              <a:gd name="connsiteX8" fmla="*/ 557562 w 3237619"/>
              <a:gd name="connsiteY8" fmla="*/ 2822752 h 3611460"/>
              <a:gd name="connsiteX9" fmla="*/ 0 w 3237619"/>
              <a:gd name="connsiteY9" fmla="*/ 2822752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7619" h="3611460">
                <a:moveTo>
                  <a:pt x="2237500" y="2921316"/>
                </a:moveTo>
                <a:lnTo>
                  <a:pt x="2237500" y="3598426"/>
                </a:lnTo>
                <a:lnTo>
                  <a:pt x="2563236" y="3598426"/>
                </a:lnTo>
                <a:lnTo>
                  <a:pt x="2563236" y="2921316"/>
                </a:lnTo>
                <a:close/>
                <a:moveTo>
                  <a:pt x="0" y="0"/>
                </a:moveTo>
                <a:lnTo>
                  <a:pt x="3237619" y="0"/>
                </a:lnTo>
                <a:lnTo>
                  <a:pt x="3237619" y="3611460"/>
                </a:lnTo>
                <a:lnTo>
                  <a:pt x="557562" y="3611460"/>
                </a:lnTo>
                <a:lnTo>
                  <a:pt x="557562" y="2822752"/>
                </a:lnTo>
                <a:lnTo>
                  <a:pt x="0" y="2822752"/>
                </a:lnTo>
                <a:close/>
              </a:path>
            </a:pathLst>
          </a:custGeom>
        </p:spPr>
      </p:pic>
      <p:sp>
        <p:nvSpPr>
          <p:cNvPr id="2" name="Title 1">
            <a:extLst>
              <a:ext uri="{FF2B5EF4-FFF2-40B4-BE49-F238E27FC236}">
                <a16:creationId xmlns:a16="http://schemas.microsoft.com/office/drawing/2014/main" id="{20A0A1B5-68AC-43F3-ACC3-D93C7B0FDB81}"/>
              </a:ext>
            </a:extLst>
          </p:cNvPr>
          <p:cNvSpPr>
            <a:spLocks noGrp="1"/>
          </p:cNvSpPr>
          <p:nvPr>
            <p:ph type="ctrTitle"/>
          </p:nvPr>
        </p:nvSpPr>
        <p:spPr>
          <a:xfrm>
            <a:off x="1824035" y="663333"/>
            <a:ext cx="8689976" cy="751516"/>
          </a:xfrm>
        </p:spPr>
        <p:txBody>
          <a:bodyPr>
            <a:normAutofit/>
          </a:bodyPr>
          <a:lstStyle/>
          <a:p>
            <a:pPr rtl="1"/>
            <a:r>
              <a:rPr lang="he-IL" sz="4000" b="1" dirty="0">
                <a:cs typeface="+mn-cs"/>
              </a:rPr>
              <a:t>מטרות המערכת</a:t>
            </a:r>
            <a:endParaRPr lang="en-US" sz="4000" b="1" dirty="0">
              <a:cs typeface="+mn-cs"/>
            </a:endParaRPr>
          </a:p>
        </p:txBody>
      </p:sp>
      <p:sp>
        <p:nvSpPr>
          <p:cNvPr id="3" name="Subtitle 2">
            <a:extLst>
              <a:ext uri="{FF2B5EF4-FFF2-40B4-BE49-F238E27FC236}">
                <a16:creationId xmlns:a16="http://schemas.microsoft.com/office/drawing/2014/main" id="{B935F5F6-C728-4B40-8F84-29B3F529E9EB}"/>
              </a:ext>
            </a:extLst>
          </p:cNvPr>
          <p:cNvSpPr>
            <a:spLocks noGrp="1"/>
          </p:cNvSpPr>
          <p:nvPr>
            <p:ph type="subTitle" idx="1"/>
          </p:nvPr>
        </p:nvSpPr>
        <p:spPr>
          <a:xfrm>
            <a:off x="1611298" y="1454506"/>
            <a:ext cx="8689976" cy="1078889"/>
          </a:xfrm>
        </p:spPr>
        <p:txBody>
          <a:bodyPr>
            <a:noAutofit/>
          </a:bodyPr>
          <a:lstStyle/>
          <a:p>
            <a:pPr rtl="1">
              <a:lnSpc>
                <a:spcPct val="110000"/>
              </a:lnSpc>
            </a:pPr>
            <a:r>
              <a:rPr lang="he-IL" sz="1800" b="1" u="sng" dirty="0">
                <a:solidFill>
                  <a:schemeClr val="tx1">
                    <a:lumMod val="50000"/>
                    <a:lumOff val="50000"/>
                  </a:schemeClr>
                </a:solidFill>
              </a:rPr>
              <a:t>התאמה לכלל מכשירי הסודה </a:t>
            </a:r>
          </a:p>
          <a:p>
            <a:pPr rtl="1">
              <a:lnSpc>
                <a:spcPct val="110000"/>
              </a:lnSpc>
            </a:pPr>
            <a:r>
              <a:rPr lang="he-IL" sz="1800" b="1" dirty="0">
                <a:solidFill>
                  <a:schemeClr val="tx1">
                    <a:lumMod val="50000"/>
                    <a:lumOff val="50000"/>
                  </a:schemeClr>
                </a:solidFill>
              </a:rPr>
              <a:t>המערכת מאפשרת התקנה בכל מכשיר סודה שתומך בה ותפעול מכל מכשיר טלפון נייד</a:t>
            </a:r>
          </a:p>
          <a:p>
            <a:pPr rtl="1">
              <a:lnSpc>
                <a:spcPct val="110000"/>
              </a:lnSpc>
            </a:pPr>
            <a:r>
              <a:rPr lang="he-IL" sz="1800" b="1" u="sng" dirty="0">
                <a:solidFill>
                  <a:schemeClr val="tx1">
                    <a:lumMod val="50000"/>
                    <a:lumOff val="50000"/>
                  </a:schemeClr>
                </a:solidFill>
              </a:rPr>
              <a:t>צריכה חכמה ויעילה </a:t>
            </a:r>
          </a:p>
          <a:p>
            <a:pPr rtl="1">
              <a:lnSpc>
                <a:spcPct val="110000"/>
              </a:lnSpc>
            </a:pPr>
            <a:r>
              <a:rPr lang="he-IL" sz="1800" b="1" dirty="0">
                <a:solidFill>
                  <a:schemeClr val="tx1">
                    <a:lumMod val="50000"/>
                    <a:lumOff val="50000"/>
                  </a:schemeClr>
                </a:solidFill>
              </a:rPr>
              <a:t>המערכת תאפשר ללקוח לדעת מתי צריך להחליף בלון, ובהתאם לכך להתאים את תכנון הזמן שלו לעשות זאת והלקוח יהיה בבקרה מלאה על סטטוס הבלון.</a:t>
            </a:r>
          </a:p>
          <a:p>
            <a:pPr rtl="1">
              <a:lnSpc>
                <a:spcPct val="110000"/>
              </a:lnSpc>
            </a:pPr>
            <a:r>
              <a:rPr lang="he-IL" sz="1800" b="1" u="sng" dirty="0">
                <a:solidFill>
                  <a:schemeClr val="tx1">
                    <a:lumMod val="50000"/>
                    <a:lumOff val="50000"/>
                  </a:schemeClr>
                </a:solidFill>
              </a:rPr>
              <a:t>נוחות ופשטות</a:t>
            </a:r>
          </a:p>
          <a:p>
            <a:pPr rtl="1">
              <a:lnSpc>
                <a:spcPct val="110000"/>
              </a:lnSpc>
            </a:pPr>
            <a:r>
              <a:rPr lang="he-IL" sz="1800" b="1" dirty="0">
                <a:solidFill>
                  <a:schemeClr val="tx1">
                    <a:lumMod val="50000"/>
                    <a:lumOff val="50000"/>
                  </a:schemeClr>
                </a:solidFill>
              </a:rPr>
              <a:t>המערכת תהיה קלה לשימוש, בין אם לאוכלוסייה צעירה, ובין אם לאוכלוסייה מבוגרת יותר</a:t>
            </a:r>
          </a:p>
        </p:txBody>
      </p:sp>
    </p:spTree>
    <p:extLst>
      <p:ext uri="{BB962C8B-B14F-4D97-AF65-F5344CB8AC3E}">
        <p14:creationId xmlns:p14="http://schemas.microsoft.com/office/powerpoint/2010/main" val="287610080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0A1B5-68AC-43F3-ACC3-D93C7B0FDB81}"/>
              </a:ext>
            </a:extLst>
          </p:cNvPr>
          <p:cNvSpPr>
            <a:spLocks noGrp="1"/>
          </p:cNvSpPr>
          <p:nvPr>
            <p:ph type="ctrTitle" idx="4294967295"/>
          </p:nvPr>
        </p:nvSpPr>
        <p:spPr>
          <a:xfrm>
            <a:off x="1764086" y="30146"/>
            <a:ext cx="9448800" cy="966788"/>
          </a:xfrm>
        </p:spPr>
        <p:txBody>
          <a:bodyPr>
            <a:normAutofit/>
          </a:bodyPr>
          <a:lstStyle/>
          <a:p>
            <a:pPr algn="ctr" rtl="1"/>
            <a:r>
              <a:rPr lang="he-IL" sz="3600" b="1" u="sng" dirty="0">
                <a:cs typeface="+mn-cs"/>
              </a:rPr>
              <a:t>תכנון המערכת</a:t>
            </a:r>
            <a:endParaRPr lang="en-US" sz="3600" b="1" u="sng" dirty="0">
              <a:cs typeface="+mn-cs"/>
            </a:endParaRPr>
          </a:p>
        </p:txBody>
      </p:sp>
      <p:sp>
        <p:nvSpPr>
          <p:cNvPr id="7" name="Oval 6">
            <a:extLst>
              <a:ext uri="{FF2B5EF4-FFF2-40B4-BE49-F238E27FC236}">
                <a16:creationId xmlns:a16="http://schemas.microsoft.com/office/drawing/2014/main" id="{9E603913-9DBA-4D0A-AC9F-20200ACD94BE}"/>
              </a:ext>
            </a:extLst>
          </p:cNvPr>
          <p:cNvSpPr/>
          <p:nvPr/>
        </p:nvSpPr>
        <p:spPr>
          <a:xfrm>
            <a:off x="5285562" y="1124767"/>
            <a:ext cx="2405848" cy="1251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Cloud MQTT</a:t>
            </a:r>
          </a:p>
        </p:txBody>
      </p:sp>
      <p:pic>
        <p:nvPicPr>
          <p:cNvPr id="13" name="Picture 12">
            <a:extLst>
              <a:ext uri="{FF2B5EF4-FFF2-40B4-BE49-F238E27FC236}">
                <a16:creationId xmlns:a16="http://schemas.microsoft.com/office/drawing/2014/main" id="{DA9D644C-BA9D-4073-9255-00731070EBF9}"/>
              </a:ext>
            </a:extLst>
          </p:cNvPr>
          <p:cNvPicPr>
            <a:picLocks noChangeAspect="1"/>
          </p:cNvPicPr>
          <p:nvPr/>
        </p:nvPicPr>
        <p:blipFill>
          <a:blip r:embed="rId2"/>
          <a:stretch>
            <a:fillRect/>
          </a:stretch>
        </p:blipFill>
        <p:spPr>
          <a:xfrm>
            <a:off x="3680273" y="2735180"/>
            <a:ext cx="945314" cy="13876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6" name="Straight Arrow Connector 15">
            <a:extLst>
              <a:ext uri="{FF2B5EF4-FFF2-40B4-BE49-F238E27FC236}">
                <a16:creationId xmlns:a16="http://schemas.microsoft.com/office/drawing/2014/main" id="{451273E6-588A-461F-979F-DF010E336DB4}"/>
              </a:ext>
            </a:extLst>
          </p:cNvPr>
          <p:cNvCxnSpPr>
            <a:cxnSpLocks/>
          </p:cNvCxnSpPr>
          <p:nvPr/>
        </p:nvCxnSpPr>
        <p:spPr>
          <a:xfrm flipV="1">
            <a:off x="4715634" y="2017876"/>
            <a:ext cx="647294" cy="706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5EEFA32-8D24-4BAF-935C-49303E7A19F1}"/>
              </a:ext>
            </a:extLst>
          </p:cNvPr>
          <p:cNvCxnSpPr>
            <a:cxnSpLocks/>
          </p:cNvCxnSpPr>
          <p:nvPr/>
        </p:nvCxnSpPr>
        <p:spPr>
          <a:xfrm>
            <a:off x="4552590" y="4150530"/>
            <a:ext cx="816199" cy="1180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AC79617-197B-42D7-880F-FC885255E529}"/>
              </a:ext>
            </a:extLst>
          </p:cNvPr>
          <p:cNvCxnSpPr>
            <a:cxnSpLocks/>
          </p:cNvCxnSpPr>
          <p:nvPr/>
        </p:nvCxnSpPr>
        <p:spPr>
          <a:xfrm flipH="1">
            <a:off x="3234198" y="4017413"/>
            <a:ext cx="591284" cy="1121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AB715CD-F401-482A-AEFC-B4EFAC03910A}"/>
              </a:ext>
            </a:extLst>
          </p:cNvPr>
          <p:cNvSpPr/>
          <p:nvPr/>
        </p:nvSpPr>
        <p:spPr>
          <a:xfrm>
            <a:off x="4885271" y="5330812"/>
            <a:ext cx="1344967" cy="662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סטטוס בלוני גז</a:t>
            </a:r>
            <a:endParaRPr lang="en-US" dirty="0"/>
          </a:p>
        </p:txBody>
      </p:sp>
      <p:sp>
        <p:nvSpPr>
          <p:cNvPr id="38" name="Rectangle 37">
            <a:extLst>
              <a:ext uri="{FF2B5EF4-FFF2-40B4-BE49-F238E27FC236}">
                <a16:creationId xmlns:a16="http://schemas.microsoft.com/office/drawing/2014/main" id="{C98D9598-9DEC-4CA3-83BD-B6BDFE10E12A}"/>
              </a:ext>
            </a:extLst>
          </p:cNvPr>
          <p:cNvSpPr/>
          <p:nvPr/>
        </p:nvSpPr>
        <p:spPr>
          <a:xfrm>
            <a:off x="2342875" y="5197695"/>
            <a:ext cx="1782867" cy="11544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קבלת התראה על כמות גז נמוכה \ יתרת כוסות </a:t>
            </a:r>
            <a:endParaRPr lang="en-US" dirty="0"/>
          </a:p>
        </p:txBody>
      </p:sp>
      <p:cxnSp>
        <p:nvCxnSpPr>
          <p:cNvPr id="39" name="Straight Arrow Connector 38">
            <a:extLst>
              <a:ext uri="{FF2B5EF4-FFF2-40B4-BE49-F238E27FC236}">
                <a16:creationId xmlns:a16="http://schemas.microsoft.com/office/drawing/2014/main" id="{546AFAE2-9AF9-4FFC-AEB7-A3A56E589491}"/>
              </a:ext>
            </a:extLst>
          </p:cNvPr>
          <p:cNvCxnSpPr>
            <a:cxnSpLocks/>
          </p:cNvCxnSpPr>
          <p:nvPr/>
        </p:nvCxnSpPr>
        <p:spPr>
          <a:xfrm flipH="1">
            <a:off x="4506455" y="1901853"/>
            <a:ext cx="695058" cy="746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20F0560-0D26-4869-B494-5E5C21981704}"/>
              </a:ext>
            </a:extLst>
          </p:cNvPr>
          <p:cNvCxnSpPr>
            <a:cxnSpLocks/>
          </p:cNvCxnSpPr>
          <p:nvPr/>
        </p:nvCxnSpPr>
        <p:spPr>
          <a:xfrm>
            <a:off x="7503879" y="2067314"/>
            <a:ext cx="787649" cy="1063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E8BD2A5-FDAF-4964-B3C1-B3A3EAAB5BB1}"/>
              </a:ext>
            </a:extLst>
          </p:cNvPr>
          <p:cNvCxnSpPr>
            <a:cxnSpLocks/>
          </p:cNvCxnSpPr>
          <p:nvPr/>
        </p:nvCxnSpPr>
        <p:spPr>
          <a:xfrm flipV="1">
            <a:off x="9253752" y="2197146"/>
            <a:ext cx="961053" cy="922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46F3C777-0241-4ECF-8EDC-6E667C82C1A7}"/>
              </a:ext>
            </a:extLst>
          </p:cNvPr>
          <p:cNvSpPr/>
          <p:nvPr/>
        </p:nvSpPr>
        <p:spPr>
          <a:xfrm>
            <a:off x="10214805" y="1306084"/>
            <a:ext cx="1711910" cy="10164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חיישן לחישוב כמות סודה</a:t>
            </a:r>
            <a:endParaRPr lang="en-US" dirty="0"/>
          </a:p>
        </p:txBody>
      </p:sp>
      <p:sp>
        <p:nvSpPr>
          <p:cNvPr id="71" name="TextBox 70">
            <a:extLst>
              <a:ext uri="{FF2B5EF4-FFF2-40B4-BE49-F238E27FC236}">
                <a16:creationId xmlns:a16="http://schemas.microsoft.com/office/drawing/2014/main" id="{AA04D9DC-E75B-4C20-A6F7-A8EB08CFE5B2}"/>
              </a:ext>
            </a:extLst>
          </p:cNvPr>
          <p:cNvSpPr txBox="1"/>
          <p:nvPr/>
        </p:nvSpPr>
        <p:spPr>
          <a:xfrm rot="18811952">
            <a:off x="3434737" y="1932151"/>
            <a:ext cx="2236337" cy="369332"/>
          </a:xfrm>
          <a:prstGeom prst="rect">
            <a:avLst/>
          </a:prstGeom>
          <a:noFill/>
        </p:spPr>
        <p:txBody>
          <a:bodyPr wrap="square">
            <a:spAutoFit/>
          </a:bodyPr>
          <a:lstStyle/>
          <a:p>
            <a:pPr algn="ctr"/>
            <a:r>
              <a:rPr lang="en-US" dirty="0"/>
              <a:t>Subscribe events</a:t>
            </a:r>
          </a:p>
        </p:txBody>
      </p:sp>
      <p:sp>
        <p:nvSpPr>
          <p:cNvPr id="72" name="TextBox 71">
            <a:extLst>
              <a:ext uri="{FF2B5EF4-FFF2-40B4-BE49-F238E27FC236}">
                <a16:creationId xmlns:a16="http://schemas.microsoft.com/office/drawing/2014/main" id="{30672626-F62E-4584-9D9D-496BBAE64795}"/>
              </a:ext>
            </a:extLst>
          </p:cNvPr>
          <p:cNvSpPr txBox="1"/>
          <p:nvPr/>
        </p:nvSpPr>
        <p:spPr>
          <a:xfrm rot="18811952">
            <a:off x="4596612" y="2314483"/>
            <a:ext cx="1657228" cy="646331"/>
          </a:xfrm>
          <a:prstGeom prst="rect">
            <a:avLst/>
          </a:prstGeom>
          <a:noFill/>
        </p:spPr>
        <p:txBody>
          <a:bodyPr wrap="square">
            <a:spAutoFit/>
          </a:bodyPr>
          <a:lstStyle/>
          <a:p>
            <a:pPr algn="ctr"/>
            <a:r>
              <a:rPr lang="en-US" dirty="0"/>
              <a:t>Publish commands</a:t>
            </a:r>
          </a:p>
        </p:txBody>
      </p:sp>
      <p:sp>
        <p:nvSpPr>
          <p:cNvPr id="73" name="TextBox 72">
            <a:extLst>
              <a:ext uri="{FF2B5EF4-FFF2-40B4-BE49-F238E27FC236}">
                <a16:creationId xmlns:a16="http://schemas.microsoft.com/office/drawing/2014/main" id="{C95A04C6-C922-4DCE-8836-8DD5D4249579}"/>
              </a:ext>
            </a:extLst>
          </p:cNvPr>
          <p:cNvSpPr txBox="1"/>
          <p:nvPr/>
        </p:nvSpPr>
        <p:spPr>
          <a:xfrm rot="3280711">
            <a:off x="7324330" y="1920161"/>
            <a:ext cx="1756228" cy="646331"/>
          </a:xfrm>
          <a:prstGeom prst="rect">
            <a:avLst/>
          </a:prstGeom>
          <a:noFill/>
        </p:spPr>
        <p:txBody>
          <a:bodyPr wrap="square">
            <a:spAutoFit/>
          </a:bodyPr>
          <a:lstStyle/>
          <a:p>
            <a:pPr algn="ctr"/>
            <a:r>
              <a:rPr lang="en-US" dirty="0"/>
              <a:t>Subscribe commands</a:t>
            </a:r>
          </a:p>
        </p:txBody>
      </p:sp>
      <p:cxnSp>
        <p:nvCxnSpPr>
          <p:cNvPr id="74" name="Straight Arrow Connector 73">
            <a:extLst>
              <a:ext uri="{FF2B5EF4-FFF2-40B4-BE49-F238E27FC236}">
                <a16:creationId xmlns:a16="http://schemas.microsoft.com/office/drawing/2014/main" id="{B52CC591-52EC-4D0C-AEC9-CDFCE1106B85}"/>
              </a:ext>
            </a:extLst>
          </p:cNvPr>
          <p:cNvCxnSpPr>
            <a:cxnSpLocks/>
          </p:cNvCxnSpPr>
          <p:nvPr/>
        </p:nvCxnSpPr>
        <p:spPr>
          <a:xfrm flipH="1" flipV="1">
            <a:off x="7329667" y="2202611"/>
            <a:ext cx="849850" cy="1148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4E045415-F72E-4654-A86B-68D357B700DC}"/>
              </a:ext>
            </a:extLst>
          </p:cNvPr>
          <p:cNvSpPr txBox="1"/>
          <p:nvPr/>
        </p:nvSpPr>
        <p:spPr>
          <a:xfrm rot="2968665">
            <a:off x="4492679" y="2749113"/>
            <a:ext cx="6096000" cy="369332"/>
          </a:xfrm>
          <a:prstGeom prst="rect">
            <a:avLst/>
          </a:prstGeom>
          <a:noFill/>
        </p:spPr>
        <p:txBody>
          <a:bodyPr wrap="square">
            <a:spAutoFit/>
          </a:bodyPr>
          <a:lstStyle/>
          <a:p>
            <a:pPr algn="ctr"/>
            <a:r>
              <a:rPr lang="en-US" dirty="0"/>
              <a:t>Publish events</a:t>
            </a:r>
          </a:p>
        </p:txBody>
      </p:sp>
      <p:pic>
        <p:nvPicPr>
          <p:cNvPr id="4" name="Picture 3" descr="A picture containing coffee maker, appliance, home appliance, small appliance&#10;&#10;Description automatically generated">
            <a:extLst>
              <a:ext uri="{FF2B5EF4-FFF2-40B4-BE49-F238E27FC236}">
                <a16:creationId xmlns:a16="http://schemas.microsoft.com/office/drawing/2014/main" id="{250C0170-69DB-1EF6-E6DE-3EF1A30C3F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5836" y="3130586"/>
            <a:ext cx="1078869" cy="1078869"/>
          </a:xfrm>
          <a:prstGeom prst="rect">
            <a:avLst/>
          </a:prstGeom>
        </p:spPr>
      </p:pic>
    </p:spTree>
    <p:extLst>
      <p:ext uri="{BB962C8B-B14F-4D97-AF65-F5344CB8AC3E}">
        <p14:creationId xmlns:p14="http://schemas.microsoft.com/office/powerpoint/2010/main" val="4113596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0A1B5-68AC-43F3-ACC3-D93C7B0FDB81}"/>
              </a:ext>
            </a:extLst>
          </p:cNvPr>
          <p:cNvSpPr>
            <a:spLocks noGrp="1"/>
          </p:cNvSpPr>
          <p:nvPr>
            <p:ph type="ctrTitle"/>
          </p:nvPr>
        </p:nvSpPr>
        <p:spPr>
          <a:xfrm>
            <a:off x="2022934" y="-65788"/>
            <a:ext cx="9448800" cy="966429"/>
          </a:xfrm>
        </p:spPr>
        <p:txBody>
          <a:bodyPr>
            <a:normAutofit/>
          </a:bodyPr>
          <a:lstStyle/>
          <a:p>
            <a:pPr algn="ctr" rtl="1"/>
            <a:r>
              <a:rPr lang="he-IL" sz="3600" b="1" dirty="0">
                <a:cs typeface="+mn-cs"/>
              </a:rPr>
              <a:t>תכנון המערכת</a:t>
            </a:r>
            <a:endParaRPr lang="en-US" sz="3600" b="1" dirty="0">
              <a:cs typeface="+mn-cs"/>
            </a:endParaRPr>
          </a:p>
        </p:txBody>
      </p:sp>
      <p:sp>
        <p:nvSpPr>
          <p:cNvPr id="4" name="Rectangle: Rounded Corners 3">
            <a:extLst>
              <a:ext uri="{FF2B5EF4-FFF2-40B4-BE49-F238E27FC236}">
                <a16:creationId xmlns:a16="http://schemas.microsoft.com/office/drawing/2014/main" id="{F2BB7539-5900-4869-A5AD-D0E43A1C34A6}"/>
              </a:ext>
            </a:extLst>
          </p:cNvPr>
          <p:cNvSpPr/>
          <p:nvPr/>
        </p:nvSpPr>
        <p:spPr>
          <a:xfrm>
            <a:off x="5290853" y="1237836"/>
            <a:ext cx="2928554" cy="5454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Activity Diagram</a:t>
            </a:r>
          </a:p>
        </p:txBody>
      </p:sp>
      <p:sp>
        <p:nvSpPr>
          <p:cNvPr id="7" name="Oval 6">
            <a:extLst>
              <a:ext uri="{FF2B5EF4-FFF2-40B4-BE49-F238E27FC236}">
                <a16:creationId xmlns:a16="http://schemas.microsoft.com/office/drawing/2014/main" id="{C1FA1CF0-FE1A-3216-F1E8-5C2ABA0DEE8B}"/>
              </a:ext>
            </a:extLst>
          </p:cNvPr>
          <p:cNvSpPr/>
          <p:nvPr/>
        </p:nvSpPr>
        <p:spPr>
          <a:xfrm>
            <a:off x="5897528" y="2081577"/>
            <a:ext cx="1699612" cy="578431"/>
          </a:xfrm>
          <a:prstGeom prst="ellipse">
            <a:avLst/>
          </a:prstGeom>
        </p:spPr>
        <p:style>
          <a:lnRef idx="1">
            <a:schemeClr val="accent3"/>
          </a:lnRef>
          <a:fillRef idx="2">
            <a:schemeClr val="accent3"/>
          </a:fillRef>
          <a:effectRef idx="1">
            <a:schemeClr val="accent3"/>
          </a:effectRef>
          <a:fontRef idx="minor">
            <a:schemeClr val="dk1"/>
          </a:fontRef>
        </p:style>
        <p:txBody>
          <a:bodyPr rtlCol="1" anchor="ctr"/>
          <a:lstStyle/>
          <a:p>
            <a:pPr algn="ctr"/>
            <a:endParaRPr lang="he-IL"/>
          </a:p>
        </p:txBody>
      </p:sp>
      <p:sp>
        <p:nvSpPr>
          <p:cNvPr id="11" name="Oval 10">
            <a:extLst>
              <a:ext uri="{FF2B5EF4-FFF2-40B4-BE49-F238E27FC236}">
                <a16:creationId xmlns:a16="http://schemas.microsoft.com/office/drawing/2014/main" id="{2823A7B6-4F19-D77B-C285-F9AC11E1FFB7}"/>
              </a:ext>
            </a:extLst>
          </p:cNvPr>
          <p:cNvSpPr/>
          <p:nvPr/>
        </p:nvSpPr>
        <p:spPr>
          <a:xfrm>
            <a:off x="8439150" y="2969035"/>
            <a:ext cx="1501140" cy="545458"/>
          </a:xfrm>
          <a:prstGeom prst="ellipse">
            <a:avLst/>
          </a:prstGeom>
        </p:spPr>
        <p:style>
          <a:lnRef idx="1">
            <a:schemeClr val="accent3"/>
          </a:lnRef>
          <a:fillRef idx="2">
            <a:schemeClr val="accent3"/>
          </a:fillRef>
          <a:effectRef idx="1">
            <a:schemeClr val="accent3"/>
          </a:effectRef>
          <a:fontRef idx="minor">
            <a:schemeClr val="dk1"/>
          </a:fontRef>
        </p:style>
        <p:txBody>
          <a:bodyPr rtlCol="1" anchor="ctr"/>
          <a:lstStyle/>
          <a:p>
            <a:pPr algn="ctr"/>
            <a:endParaRPr lang="he-IL"/>
          </a:p>
        </p:txBody>
      </p:sp>
      <p:sp>
        <p:nvSpPr>
          <p:cNvPr id="12" name="Oval 11">
            <a:extLst>
              <a:ext uri="{FF2B5EF4-FFF2-40B4-BE49-F238E27FC236}">
                <a16:creationId xmlns:a16="http://schemas.microsoft.com/office/drawing/2014/main" id="{8B0343E3-B6A8-0244-A005-CB3E243418E8}"/>
              </a:ext>
            </a:extLst>
          </p:cNvPr>
          <p:cNvSpPr/>
          <p:nvPr/>
        </p:nvSpPr>
        <p:spPr>
          <a:xfrm>
            <a:off x="8439150" y="3883435"/>
            <a:ext cx="1501140" cy="545458"/>
          </a:xfrm>
          <a:prstGeom prst="ellipse">
            <a:avLst/>
          </a:prstGeom>
        </p:spPr>
        <p:style>
          <a:lnRef idx="1">
            <a:schemeClr val="accent3"/>
          </a:lnRef>
          <a:fillRef idx="2">
            <a:schemeClr val="accent3"/>
          </a:fillRef>
          <a:effectRef idx="1">
            <a:schemeClr val="accent3"/>
          </a:effectRef>
          <a:fontRef idx="minor">
            <a:schemeClr val="dk1"/>
          </a:fontRef>
        </p:style>
        <p:txBody>
          <a:bodyPr rtlCol="1" anchor="ctr"/>
          <a:lstStyle/>
          <a:p>
            <a:pPr algn="ctr"/>
            <a:endParaRPr lang="he-IL"/>
          </a:p>
        </p:txBody>
      </p:sp>
      <p:sp>
        <p:nvSpPr>
          <p:cNvPr id="13" name="Oval 12">
            <a:extLst>
              <a:ext uri="{FF2B5EF4-FFF2-40B4-BE49-F238E27FC236}">
                <a16:creationId xmlns:a16="http://schemas.microsoft.com/office/drawing/2014/main" id="{FDD5F87C-719C-C47B-3ED4-F86C0EDEDEFB}"/>
              </a:ext>
            </a:extLst>
          </p:cNvPr>
          <p:cNvSpPr/>
          <p:nvPr/>
        </p:nvSpPr>
        <p:spPr>
          <a:xfrm>
            <a:off x="8400907" y="4916000"/>
            <a:ext cx="1672942" cy="602553"/>
          </a:xfrm>
          <a:prstGeom prst="ellipse">
            <a:avLst/>
          </a:prstGeom>
        </p:spPr>
        <p:style>
          <a:lnRef idx="1">
            <a:schemeClr val="accent3"/>
          </a:lnRef>
          <a:fillRef idx="2">
            <a:schemeClr val="accent3"/>
          </a:fillRef>
          <a:effectRef idx="1">
            <a:schemeClr val="accent3"/>
          </a:effectRef>
          <a:fontRef idx="minor">
            <a:schemeClr val="dk1"/>
          </a:fontRef>
        </p:style>
        <p:txBody>
          <a:bodyPr rtlCol="1" anchor="ctr"/>
          <a:lstStyle/>
          <a:p>
            <a:pPr algn="ctr"/>
            <a:endParaRPr lang="he-IL"/>
          </a:p>
        </p:txBody>
      </p:sp>
      <p:sp>
        <p:nvSpPr>
          <p:cNvPr id="14" name="Oval 13">
            <a:extLst>
              <a:ext uri="{FF2B5EF4-FFF2-40B4-BE49-F238E27FC236}">
                <a16:creationId xmlns:a16="http://schemas.microsoft.com/office/drawing/2014/main" id="{18B252EB-F57F-9D1C-1EE0-D2D05B66CAE1}"/>
              </a:ext>
            </a:extLst>
          </p:cNvPr>
          <p:cNvSpPr/>
          <p:nvPr/>
        </p:nvSpPr>
        <p:spPr>
          <a:xfrm>
            <a:off x="3592478" y="3355003"/>
            <a:ext cx="1661512" cy="619455"/>
          </a:xfrm>
          <a:prstGeom prst="ellipse">
            <a:avLst/>
          </a:prstGeom>
        </p:spPr>
        <p:style>
          <a:lnRef idx="1">
            <a:schemeClr val="accent3"/>
          </a:lnRef>
          <a:fillRef idx="2">
            <a:schemeClr val="accent3"/>
          </a:fillRef>
          <a:effectRef idx="1">
            <a:schemeClr val="accent3"/>
          </a:effectRef>
          <a:fontRef idx="minor">
            <a:schemeClr val="dk1"/>
          </a:fontRef>
        </p:style>
        <p:txBody>
          <a:bodyPr rtlCol="1" anchor="ctr"/>
          <a:lstStyle/>
          <a:p>
            <a:pPr algn="ctr"/>
            <a:endParaRPr lang="he-IL" dirty="0"/>
          </a:p>
        </p:txBody>
      </p:sp>
      <p:sp>
        <p:nvSpPr>
          <p:cNvPr id="15" name="Oval 14">
            <a:extLst>
              <a:ext uri="{FF2B5EF4-FFF2-40B4-BE49-F238E27FC236}">
                <a16:creationId xmlns:a16="http://schemas.microsoft.com/office/drawing/2014/main" id="{A80E293A-CC28-D40D-9E0B-F4DE10A62580}"/>
              </a:ext>
            </a:extLst>
          </p:cNvPr>
          <p:cNvSpPr/>
          <p:nvPr/>
        </p:nvSpPr>
        <p:spPr>
          <a:xfrm>
            <a:off x="3592478" y="4596533"/>
            <a:ext cx="1501140" cy="545458"/>
          </a:xfrm>
          <a:prstGeom prst="ellipse">
            <a:avLst/>
          </a:prstGeom>
        </p:spPr>
        <p:style>
          <a:lnRef idx="1">
            <a:schemeClr val="accent3"/>
          </a:lnRef>
          <a:fillRef idx="2">
            <a:schemeClr val="accent3"/>
          </a:fillRef>
          <a:effectRef idx="1">
            <a:schemeClr val="accent3"/>
          </a:effectRef>
          <a:fontRef idx="minor">
            <a:schemeClr val="dk1"/>
          </a:fontRef>
        </p:style>
        <p:txBody>
          <a:bodyPr rtlCol="1" anchor="ctr"/>
          <a:lstStyle/>
          <a:p>
            <a:pPr algn="ctr"/>
            <a:endParaRPr lang="he-IL"/>
          </a:p>
        </p:txBody>
      </p:sp>
      <p:sp>
        <p:nvSpPr>
          <p:cNvPr id="16" name="Oval 15">
            <a:extLst>
              <a:ext uri="{FF2B5EF4-FFF2-40B4-BE49-F238E27FC236}">
                <a16:creationId xmlns:a16="http://schemas.microsoft.com/office/drawing/2014/main" id="{8EC687D2-C8F1-1489-55C1-C1908C8B8DAD}"/>
              </a:ext>
            </a:extLst>
          </p:cNvPr>
          <p:cNvSpPr/>
          <p:nvPr/>
        </p:nvSpPr>
        <p:spPr>
          <a:xfrm>
            <a:off x="6096000" y="5895115"/>
            <a:ext cx="1501140" cy="545458"/>
          </a:xfrm>
          <a:prstGeom prst="ellipse">
            <a:avLst/>
          </a:prstGeom>
        </p:spPr>
        <p:style>
          <a:lnRef idx="1">
            <a:schemeClr val="accent3"/>
          </a:lnRef>
          <a:fillRef idx="2">
            <a:schemeClr val="accent3"/>
          </a:fillRef>
          <a:effectRef idx="1">
            <a:schemeClr val="accent3"/>
          </a:effectRef>
          <a:fontRef idx="minor">
            <a:schemeClr val="dk1"/>
          </a:fontRef>
        </p:style>
        <p:txBody>
          <a:bodyPr rtlCol="1" anchor="ctr"/>
          <a:lstStyle/>
          <a:p>
            <a:pPr algn="ctr"/>
            <a:endParaRPr lang="he-IL"/>
          </a:p>
        </p:txBody>
      </p:sp>
      <p:sp>
        <p:nvSpPr>
          <p:cNvPr id="17" name="Oval 16">
            <a:extLst>
              <a:ext uri="{FF2B5EF4-FFF2-40B4-BE49-F238E27FC236}">
                <a16:creationId xmlns:a16="http://schemas.microsoft.com/office/drawing/2014/main" id="{1A4A56F9-E486-A284-D07D-65DFECEE5147}"/>
              </a:ext>
            </a:extLst>
          </p:cNvPr>
          <p:cNvSpPr/>
          <p:nvPr/>
        </p:nvSpPr>
        <p:spPr>
          <a:xfrm>
            <a:off x="5618343" y="2868011"/>
            <a:ext cx="1978798" cy="671015"/>
          </a:xfrm>
          <a:prstGeom prst="ellipse">
            <a:avLst/>
          </a:prstGeom>
        </p:spPr>
        <p:style>
          <a:lnRef idx="1">
            <a:schemeClr val="accent3"/>
          </a:lnRef>
          <a:fillRef idx="2">
            <a:schemeClr val="accent3"/>
          </a:fillRef>
          <a:effectRef idx="1">
            <a:schemeClr val="accent3"/>
          </a:effectRef>
          <a:fontRef idx="minor">
            <a:schemeClr val="dk1"/>
          </a:fontRef>
        </p:style>
        <p:txBody>
          <a:bodyPr rtlCol="1" anchor="ctr"/>
          <a:lstStyle/>
          <a:p>
            <a:pPr algn="ctr"/>
            <a:endParaRPr lang="he-IL"/>
          </a:p>
        </p:txBody>
      </p:sp>
      <p:sp>
        <p:nvSpPr>
          <p:cNvPr id="18" name="Oval 17">
            <a:extLst>
              <a:ext uri="{FF2B5EF4-FFF2-40B4-BE49-F238E27FC236}">
                <a16:creationId xmlns:a16="http://schemas.microsoft.com/office/drawing/2014/main" id="{13A062B5-D1E0-7B29-3953-BE2082DD00A0}"/>
              </a:ext>
            </a:extLst>
          </p:cNvPr>
          <p:cNvSpPr/>
          <p:nvPr/>
        </p:nvSpPr>
        <p:spPr>
          <a:xfrm>
            <a:off x="5973906" y="3974458"/>
            <a:ext cx="1636780" cy="584471"/>
          </a:xfrm>
          <a:prstGeom prst="ellipse">
            <a:avLst/>
          </a:prstGeom>
        </p:spPr>
        <p:style>
          <a:lnRef idx="1">
            <a:schemeClr val="accent3"/>
          </a:lnRef>
          <a:fillRef idx="2">
            <a:schemeClr val="accent3"/>
          </a:fillRef>
          <a:effectRef idx="1">
            <a:schemeClr val="accent3"/>
          </a:effectRef>
          <a:fontRef idx="minor">
            <a:schemeClr val="dk1"/>
          </a:fontRef>
        </p:style>
        <p:txBody>
          <a:bodyPr rtlCol="1" anchor="ctr"/>
          <a:lstStyle/>
          <a:p>
            <a:pPr algn="ctr"/>
            <a:endParaRPr lang="he-IL"/>
          </a:p>
        </p:txBody>
      </p:sp>
      <p:sp>
        <p:nvSpPr>
          <p:cNvPr id="19" name="Oval 18">
            <a:extLst>
              <a:ext uri="{FF2B5EF4-FFF2-40B4-BE49-F238E27FC236}">
                <a16:creationId xmlns:a16="http://schemas.microsoft.com/office/drawing/2014/main" id="{D005926B-CBB2-55E4-9DC2-62BB7ACCC2BF}"/>
              </a:ext>
            </a:extLst>
          </p:cNvPr>
          <p:cNvSpPr/>
          <p:nvPr/>
        </p:nvSpPr>
        <p:spPr>
          <a:xfrm>
            <a:off x="6096000" y="4973095"/>
            <a:ext cx="1501140" cy="545458"/>
          </a:xfrm>
          <a:prstGeom prst="ellipse">
            <a:avLst/>
          </a:prstGeom>
        </p:spPr>
        <p:style>
          <a:lnRef idx="1">
            <a:schemeClr val="accent3"/>
          </a:lnRef>
          <a:fillRef idx="2">
            <a:schemeClr val="accent3"/>
          </a:fillRef>
          <a:effectRef idx="1">
            <a:schemeClr val="accent3"/>
          </a:effectRef>
          <a:fontRef idx="minor">
            <a:schemeClr val="dk1"/>
          </a:fontRef>
        </p:style>
        <p:txBody>
          <a:bodyPr rtlCol="1" anchor="ctr"/>
          <a:lstStyle/>
          <a:p>
            <a:pPr algn="ctr"/>
            <a:endParaRPr lang="he-IL"/>
          </a:p>
        </p:txBody>
      </p:sp>
      <p:sp>
        <p:nvSpPr>
          <p:cNvPr id="20" name="TextBox 19">
            <a:extLst>
              <a:ext uri="{FF2B5EF4-FFF2-40B4-BE49-F238E27FC236}">
                <a16:creationId xmlns:a16="http://schemas.microsoft.com/office/drawing/2014/main" id="{6697CDED-EA7C-DE85-6B8E-B3E9483784B0}"/>
              </a:ext>
            </a:extLst>
          </p:cNvPr>
          <p:cNvSpPr txBox="1"/>
          <p:nvPr/>
        </p:nvSpPr>
        <p:spPr>
          <a:xfrm>
            <a:off x="6358890" y="2164248"/>
            <a:ext cx="792480" cy="369332"/>
          </a:xfrm>
          <a:prstGeom prst="rect">
            <a:avLst/>
          </a:prstGeom>
          <a:noFill/>
        </p:spPr>
        <p:txBody>
          <a:bodyPr wrap="square" rtlCol="1">
            <a:spAutoFit/>
          </a:bodyPr>
          <a:lstStyle/>
          <a:p>
            <a:r>
              <a:rPr lang="en-US" b="1" dirty="0">
                <a:solidFill>
                  <a:schemeClr val="bg1"/>
                </a:solidFill>
              </a:rPr>
              <a:t>Log in</a:t>
            </a:r>
            <a:endParaRPr lang="he-IL" b="1" dirty="0">
              <a:solidFill>
                <a:schemeClr val="bg1"/>
              </a:solidFill>
            </a:endParaRPr>
          </a:p>
        </p:txBody>
      </p:sp>
      <p:sp>
        <p:nvSpPr>
          <p:cNvPr id="21" name="TextBox 20">
            <a:extLst>
              <a:ext uri="{FF2B5EF4-FFF2-40B4-BE49-F238E27FC236}">
                <a16:creationId xmlns:a16="http://schemas.microsoft.com/office/drawing/2014/main" id="{6974D28F-AFF4-CB81-0BDD-33FCA9C9E3CE}"/>
              </a:ext>
            </a:extLst>
          </p:cNvPr>
          <p:cNvSpPr txBox="1"/>
          <p:nvPr/>
        </p:nvSpPr>
        <p:spPr>
          <a:xfrm>
            <a:off x="8500110" y="3057098"/>
            <a:ext cx="1440180" cy="369332"/>
          </a:xfrm>
          <a:prstGeom prst="rect">
            <a:avLst/>
          </a:prstGeom>
          <a:noFill/>
        </p:spPr>
        <p:txBody>
          <a:bodyPr wrap="square" rtlCol="1">
            <a:spAutoFit/>
          </a:bodyPr>
          <a:lstStyle/>
          <a:p>
            <a:r>
              <a:rPr lang="en-US" b="1" dirty="0">
                <a:solidFill>
                  <a:schemeClr val="bg1"/>
                </a:solidFill>
              </a:rPr>
              <a:t>Add Device</a:t>
            </a:r>
            <a:endParaRPr lang="he-IL" b="1" dirty="0">
              <a:solidFill>
                <a:schemeClr val="bg1"/>
              </a:solidFill>
            </a:endParaRPr>
          </a:p>
        </p:txBody>
      </p:sp>
      <p:sp>
        <p:nvSpPr>
          <p:cNvPr id="22" name="TextBox 21">
            <a:extLst>
              <a:ext uri="{FF2B5EF4-FFF2-40B4-BE49-F238E27FC236}">
                <a16:creationId xmlns:a16="http://schemas.microsoft.com/office/drawing/2014/main" id="{548F38AC-8400-E916-AAC4-48F6DF29C588}"/>
              </a:ext>
            </a:extLst>
          </p:cNvPr>
          <p:cNvSpPr txBox="1"/>
          <p:nvPr/>
        </p:nvSpPr>
        <p:spPr>
          <a:xfrm>
            <a:off x="3672664" y="3480064"/>
            <a:ext cx="1501140" cy="369332"/>
          </a:xfrm>
          <a:prstGeom prst="rect">
            <a:avLst/>
          </a:prstGeom>
          <a:noFill/>
        </p:spPr>
        <p:txBody>
          <a:bodyPr wrap="square" rtlCol="1">
            <a:spAutoFit/>
          </a:bodyPr>
          <a:lstStyle/>
          <a:p>
            <a:r>
              <a:rPr lang="en-US" b="1" dirty="0">
                <a:solidFill>
                  <a:schemeClr val="bg1"/>
                </a:solidFill>
              </a:rPr>
              <a:t>System Status</a:t>
            </a:r>
            <a:endParaRPr lang="he-IL" b="1" dirty="0">
              <a:solidFill>
                <a:schemeClr val="bg1"/>
              </a:solidFill>
            </a:endParaRPr>
          </a:p>
        </p:txBody>
      </p:sp>
      <p:sp>
        <p:nvSpPr>
          <p:cNvPr id="23" name="TextBox 22">
            <a:extLst>
              <a:ext uri="{FF2B5EF4-FFF2-40B4-BE49-F238E27FC236}">
                <a16:creationId xmlns:a16="http://schemas.microsoft.com/office/drawing/2014/main" id="{9C7015CF-AA5A-1EF0-D8A6-66F93E229267}"/>
              </a:ext>
            </a:extLst>
          </p:cNvPr>
          <p:cNvSpPr txBox="1"/>
          <p:nvPr/>
        </p:nvSpPr>
        <p:spPr>
          <a:xfrm>
            <a:off x="3723923" y="4684596"/>
            <a:ext cx="1398621" cy="369332"/>
          </a:xfrm>
          <a:prstGeom prst="rect">
            <a:avLst/>
          </a:prstGeom>
          <a:noFill/>
        </p:spPr>
        <p:txBody>
          <a:bodyPr wrap="square" rtlCol="1">
            <a:spAutoFit/>
          </a:bodyPr>
          <a:lstStyle/>
          <a:p>
            <a:r>
              <a:rPr lang="en-US" b="1" dirty="0">
                <a:solidFill>
                  <a:schemeClr val="bg1"/>
                </a:solidFill>
              </a:rPr>
              <a:t>Get Report</a:t>
            </a:r>
            <a:endParaRPr lang="he-IL" b="1" dirty="0">
              <a:solidFill>
                <a:schemeClr val="bg1"/>
              </a:solidFill>
            </a:endParaRPr>
          </a:p>
        </p:txBody>
      </p:sp>
      <p:sp>
        <p:nvSpPr>
          <p:cNvPr id="24" name="TextBox 23">
            <a:extLst>
              <a:ext uri="{FF2B5EF4-FFF2-40B4-BE49-F238E27FC236}">
                <a16:creationId xmlns:a16="http://schemas.microsoft.com/office/drawing/2014/main" id="{7D732EA2-E257-14C2-53A2-50E21A6B1148}"/>
              </a:ext>
            </a:extLst>
          </p:cNvPr>
          <p:cNvSpPr txBox="1"/>
          <p:nvPr/>
        </p:nvSpPr>
        <p:spPr>
          <a:xfrm>
            <a:off x="5717608" y="2911130"/>
            <a:ext cx="1911214" cy="584775"/>
          </a:xfrm>
          <a:prstGeom prst="rect">
            <a:avLst/>
          </a:prstGeom>
          <a:noFill/>
        </p:spPr>
        <p:txBody>
          <a:bodyPr wrap="square" rtlCol="1">
            <a:spAutoFit/>
          </a:bodyPr>
          <a:lstStyle/>
          <a:p>
            <a:pPr algn="ctr"/>
            <a:r>
              <a:rPr lang="en-US" sz="1600" b="1" dirty="0">
                <a:solidFill>
                  <a:schemeClr val="bg1"/>
                </a:solidFill>
              </a:rPr>
              <a:t>Select Main Device to Be Notified</a:t>
            </a:r>
            <a:endParaRPr lang="he-IL" sz="1600" b="1" dirty="0">
              <a:solidFill>
                <a:schemeClr val="bg1"/>
              </a:solidFill>
            </a:endParaRPr>
          </a:p>
        </p:txBody>
      </p:sp>
      <p:sp>
        <p:nvSpPr>
          <p:cNvPr id="25" name="TextBox 24">
            <a:extLst>
              <a:ext uri="{FF2B5EF4-FFF2-40B4-BE49-F238E27FC236}">
                <a16:creationId xmlns:a16="http://schemas.microsoft.com/office/drawing/2014/main" id="{FF3D28F7-2558-9A9D-D748-40CCD0DAEE84}"/>
              </a:ext>
            </a:extLst>
          </p:cNvPr>
          <p:cNvSpPr txBox="1"/>
          <p:nvPr/>
        </p:nvSpPr>
        <p:spPr>
          <a:xfrm>
            <a:off x="6080727" y="3960649"/>
            <a:ext cx="1478346" cy="584775"/>
          </a:xfrm>
          <a:prstGeom prst="rect">
            <a:avLst/>
          </a:prstGeom>
          <a:noFill/>
        </p:spPr>
        <p:txBody>
          <a:bodyPr wrap="square" rtlCol="1">
            <a:spAutoFit/>
          </a:bodyPr>
          <a:lstStyle/>
          <a:p>
            <a:pPr algn="ctr"/>
            <a:r>
              <a:rPr lang="en-US" sz="1600" b="1" dirty="0">
                <a:solidFill>
                  <a:schemeClr val="bg1"/>
                </a:solidFill>
              </a:rPr>
              <a:t>On / Off Specific Device</a:t>
            </a:r>
            <a:endParaRPr lang="he-IL" sz="1600" b="1" dirty="0">
              <a:solidFill>
                <a:schemeClr val="bg1"/>
              </a:solidFill>
            </a:endParaRPr>
          </a:p>
        </p:txBody>
      </p:sp>
      <p:sp>
        <p:nvSpPr>
          <p:cNvPr id="26" name="TextBox 25">
            <a:extLst>
              <a:ext uri="{FF2B5EF4-FFF2-40B4-BE49-F238E27FC236}">
                <a16:creationId xmlns:a16="http://schemas.microsoft.com/office/drawing/2014/main" id="{B746DE3D-1DC4-432D-61F4-6C4AE4E0F6BF}"/>
              </a:ext>
            </a:extLst>
          </p:cNvPr>
          <p:cNvSpPr txBox="1"/>
          <p:nvPr/>
        </p:nvSpPr>
        <p:spPr>
          <a:xfrm>
            <a:off x="6276975" y="5061158"/>
            <a:ext cx="1261110" cy="369332"/>
          </a:xfrm>
          <a:prstGeom prst="rect">
            <a:avLst/>
          </a:prstGeom>
          <a:noFill/>
        </p:spPr>
        <p:txBody>
          <a:bodyPr wrap="square" rtlCol="1">
            <a:spAutoFit/>
          </a:bodyPr>
          <a:lstStyle/>
          <a:p>
            <a:r>
              <a:rPr lang="en-US" b="1" dirty="0">
                <a:solidFill>
                  <a:schemeClr val="bg1"/>
                </a:solidFill>
              </a:rPr>
              <a:t>Get Status</a:t>
            </a:r>
            <a:endParaRPr lang="he-IL" b="1" dirty="0">
              <a:solidFill>
                <a:schemeClr val="bg1"/>
              </a:solidFill>
            </a:endParaRPr>
          </a:p>
        </p:txBody>
      </p:sp>
      <p:sp>
        <p:nvSpPr>
          <p:cNvPr id="27" name="TextBox 26">
            <a:extLst>
              <a:ext uri="{FF2B5EF4-FFF2-40B4-BE49-F238E27FC236}">
                <a16:creationId xmlns:a16="http://schemas.microsoft.com/office/drawing/2014/main" id="{341BA6C1-3777-6EC6-8A07-A9E162717ECD}"/>
              </a:ext>
            </a:extLst>
          </p:cNvPr>
          <p:cNvSpPr txBox="1"/>
          <p:nvPr/>
        </p:nvSpPr>
        <p:spPr>
          <a:xfrm>
            <a:off x="8599522" y="3947343"/>
            <a:ext cx="1440179" cy="369332"/>
          </a:xfrm>
          <a:prstGeom prst="rect">
            <a:avLst/>
          </a:prstGeom>
          <a:noFill/>
        </p:spPr>
        <p:txBody>
          <a:bodyPr wrap="square" rtlCol="1">
            <a:spAutoFit/>
          </a:bodyPr>
          <a:lstStyle/>
          <a:p>
            <a:r>
              <a:rPr lang="en-US" b="1" dirty="0">
                <a:solidFill>
                  <a:schemeClr val="bg1"/>
                </a:solidFill>
              </a:rPr>
              <a:t>Sync Device</a:t>
            </a:r>
            <a:endParaRPr lang="he-IL" b="1" dirty="0">
              <a:solidFill>
                <a:schemeClr val="bg1"/>
              </a:solidFill>
            </a:endParaRPr>
          </a:p>
        </p:txBody>
      </p:sp>
      <p:sp>
        <p:nvSpPr>
          <p:cNvPr id="28" name="TextBox 27">
            <a:extLst>
              <a:ext uri="{FF2B5EF4-FFF2-40B4-BE49-F238E27FC236}">
                <a16:creationId xmlns:a16="http://schemas.microsoft.com/office/drawing/2014/main" id="{853E6215-5FDE-0AFD-04D7-2D37D8E30DD8}"/>
              </a:ext>
            </a:extLst>
          </p:cNvPr>
          <p:cNvSpPr txBox="1"/>
          <p:nvPr/>
        </p:nvSpPr>
        <p:spPr>
          <a:xfrm>
            <a:off x="6358890" y="5983178"/>
            <a:ext cx="944880" cy="369332"/>
          </a:xfrm>
          <a:prstGeom prst="rect">
            <a:avLst/>
          </a:prstGeom>
          <a:noFill/>
        </p:spPr>
        <p:txBody>
          <a:bodyPr wrap="square" rtlCol="1">
            <a:spAutoFit/>
          </a:bodyPr>
          <a:lstStyle/>
          <a:p>
            <a:r>
              <a:rPr lang="en-US" b="1" dirty="0">
                <a:solidFill>
                  <a:schemeClr val="bg1"/>
                </a:solidFill>
              </a:rPr>
              <a:t>Log Out</a:t>
            </a:r>
            <a:endParaRPr lang="he-IL" b="1" dirty="0">
              <a:solidFill>
                <a:schemeClr val="bg1"/>
              </a:solidFill>
            </a:endParaRPr>
          </a:p>
        </p:txBody>
      </p:sp>
      <p:sp>
        <p:nvSpPr>
          <p:cNvPr id="29" name="TextBox 28">
            <a:extLst>
              <a:ext uri="{FF2B5EF4-FFF2-40B4-BE49-F238E27FC236}">
                <a16:creationId xmlns:a16="http://schemas.microsoft.com/office/drawing/2014/main" id="{8C355897-1651-A957-FB91-1B660A59AE0E}"/>
              </a:ext>
            </a:extLst>
          </p:cNvPr>
          <p:cNvSpPr txBox="1"/>
          <p:nvPr/>
        </p:nvSpPr>
        <p:spPr>
          <a:xfrm>
            <a:off x="8500110" y="4922658"/>
            <a:ext cx="1360170" cy="646331"/>
          </a:xfrm>
          <a:prstGeom prst="rect">
            <a:avLst/>
          </a:prstGeom>
          <a:noFill/>
        </p:spPr>
        <p:txBody>
          <a:bodyPr wrap="square" rtlCol="1">
            <a:spAutoFit/>
          </a:bodyPr>
          <a:lstStyle/>
          <a:p>
            <a:pPr algn="ctr"/>
            <a:r>
              <a:rPr lang="en-US" b="1" dirty="0">
                <a:solidFill>
                  <a:schemeClr val="bg1"/>
                </a:solidFill>
              </a:rPr>
              <a:t>Get Device Status</a:t>
            </a:r>
            <a:endParaRPr lang="he-IL" b="1" dirty="0">
              <a:solidFill>
                <a:schemeClr val="bg1"/>
              </a:solidFill>
            </a:endParaRPr>
          </a:p>
        </p:txBody>
      </p:sp>
      <p:cxnSp>
        <p:nvCxnSpPr>
          <p:cNvPr id="33" name="Straight Connector 32">
            <a:extLst>
              <a:ext uri="{FF2B5EF4-FFF2-40B4-BE49-F238E27FC236}">
                <a16:creationId xmlns:a16="http://schemas.microsoft.com/office/drawing/2014/main" id="{85B3CCAE-95C6-80E2-2BAD-75E4E8061E41}"/>
              </a:ext>
            </a:extLst>
          </p:cNvPr>
          <p:cNvCxnSpPr>
            <a:cxnSpLocks/>
          </p:cNvCxnSpPr>
          <p:nvPr/>
        </p:nvCxnSpPr>
        <p:spPr>
          <a:xfrm>
            <a:off x="6819900" y="3570781"/>
            <a:ext cx="0" cy="376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79389E0-6156-A39D-FAEF-0C7060099155}"/>
              </a:ext>
            </a:extLst>
          </p:cNvPr>
          <p:cNvCxnSpPr>
            <a:cxnSpLocks/>
          </p:cNvCxnSpPr>
          <p:nvPr/>
        </p:nvCxnSpPr>
        <p:spPr>
          <a:xfrm>
            <a:off x="6865444" y="4551472"/>
            <a:ext cx="0" cy="376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547E942-106E-A94C-F3B9-029D11A4B768}"/>
              </a:ext>
            </a:extLst>
          </p:cNvPr>
          <p:cNvCxnSpPr>
            <a:cxnSpLocks/>
          </p:cNvCxnSpPr>
          <p:nvPr/>
        </p:nvCxnSpPr>
        <p:spPr>
          <a:xfrm>
            <a:off x="6857824" y="5518553"/>
            <a:ext cx="0" cy="376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7D671FD-9318-735D-3C15-65B509B7AB35}"/>
              </a:ext>
            </a:extLst>
          </p:cNvPr>
          <p:cNvCxnSpPr>
            <a:cxnSpLocks/>
            <a:endCxn id="15" idx="0"/>
          </p:cNvCxnSpPr>
          <p:nvPr/>
        </p:nvCxnSpPr>
        <p:spPr>
          <a:xfrm flipH="1">
            <a:off x="4343048" y="3982577"/>
            <a:ext cx="7444" cy="613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B6EA7C6-BEB1-7102-AACC-C84C25305C28}"/>
              </a:ext>
            </a:extLst>
          </p:cNvPr>
          <p:cNvCxnSpPr>
            <a:cxnSpLocks/>
            <a:endCxn id="12" idx="0"/>
          </p:cNvCxnSpPr>
          <p:nvPr/>
        </p:nvCxnSpPr>
        <p:spPr>
          <a:xfrm>
            <a:off x="9189016" y="3508546"/>
            <a:ext cx="704" cy="374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359ED8E-3BDC-57AF-3C65-915C199D4A3A}"/>
              </a:ext>
            </a:extLst>
          </p:cNvPr>
          <p:cNvCxnSpPr>
            <a:cxnSpLocks/>
            <a:endCxn id="29" idx="0"/>
          </p:cNvCxnSpPr>
          <p:nvPr/>
        </p:nvCxnSpPr>
        <p:spPr>
          <a:xfrm flipH="1">
            <a:off x="9180195" y="4435551"/>
            <a:ext cx="8821" cy="487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00BCD452-BF72-0BE8-F761-AA525B1AD7F7}"/>
              </a:ext>
            </a:extLst>
          </p:cNvPr>
          <p:cNvCxnSpPr>
            <a:cxnSpLocks/>
            <a:stCxn id="15" idx="4"/>
            <a:endCxn id="16" idx="2"/>
          </p:cNvCxnSpPr>
          <p:nvPr/>
        </p:nvCxnSpPr>
        <p:spPr>
          <a:xfrm rot="16200000" flipH="1">
            <a:off x="4706598" y="4778441"/>
            <a:ext cx="1025853" cy="175295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E50BD4BC-52FE-B033-7724-DD7AA2F410FC}"/>
              </a:ext>
            </a:extLst>
          </p:cNvPr>
          <p:cNvCxnSpPr>
            <a:cxnSpLocks/>
          </p:cNvCxnSpPr>
          <p:nvPr/>
        </p:nvCxnSpPr>
        <p:spPr>
          <a:xfrm flipV="1">
            <a:off x="4343048" y="2387279"/>
            <a:ext cx="1699612" cy="949193"/>
          </a:xfrm>
          <a:prstGeom prst="bentConnector3">
            <a:avLst>
              <a:gd name="adj1" fmla="val -214"/>
            </a:avLst>
          </a:prstGeom>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4F881C3C-6099-34F6-39D0-F5E9C7764BA3}"/>
              </a:ext>
            </a:extLst>
          </p:cNvPr>
          <p:cNvCxnSpPr>
            <a:cxnSpLocks/>
            <a:stCxn id="11" idx="0"/>
          </p:cNvCxnSpPr>
          <p:nvPr/>
        </p:nvCxnSpPr>
        <p:spPr>
          <a:xfrm rot="16200000" flipV="1">
            <a:off x="8056540" y="1835854"/>
            <a:ext cx="614729" cy="165163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5F7CC765-F509-1B9F-6415-6396BDE0992E}"/>
              </a:ext>
            </a:extLst>
          </p:cNvPr>
          <p:cNvCxnSpPr>
            <a:cxnSpLocks/>
            <a:stCxn id="29" idx="2"/>
          </p:cNvCxnSpPr>
          <p:nvPr/>
        </p:nvCxnSpPr>
        <p:spPr>
          <a:xfrm rot="5400000">
            <a:off x="8124661" y="5112309"/>
            <a:ext cx="598854" cy="151221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EF998D34-C760-1078-EFC7-F98C1C32D8BA}"/>
              </a:ext>
            </a:extLst>
          </p:cNvPr>
          <p:cNvCxnSpPr>
            <a:cxnSpLocks/>
            <a:stCxn id="12" idx="2"/>
            <a:endCxn id="17" idx="6"/>
          </p:cNvCxnSpPr>
          <p:nvPr/>
        </p:nvCxnSpPr>
        <p:spPr>
          <a:xfrm rot="10800000">
            <a:off x="7597142" y="3203520"/>
            <a:ext cx="842009" cy="95264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3361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12" name="Rectangle 14">
            <a:extLst>
              <a:ext uri="{FF2B5EF4-FFF2-40B4-BE49-F238E27FC236}">
                <a16:creationId xmlns:a16="http://schemas.microsoft.com/office/drawing/2014/main" id="{0166DB98-302A-46FE-BE82-C13AF10BC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34059663-8A30-44C3-8C60-8F31A6FE55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2D96F15B-500E-4F7E-BA07-D7F428D45B66}"/>
              </a:ext>
            </a:extLst>
          </p:cNvPr>
          <p:cNvPicPr>
            <a:picLocks noChangeAspect="1"/>
          </p:cNvPicPr>
          <p:nvPr/>
        </p:nvPicPr>
        <p:blipFill>
          <a:blip r:embed="rId3"/>
          <a:stretch>
            <a:fillRect/>
          </a:stretch>
        </p:blipFill>
        <p:spPr>
          <a:xfrm>
            <a:off x="3479551" y="2970916"/>
            <a:ext cx="6002432" cy="2385965"/>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9" name="Picture 18">
            <a:extLst>
              <a:ext uri="{FF2B5EF4-FFF2-40B4-BE49-F238E27FC236}">
                <a16:creationId xmlns:a16="http://schemas.microsoft.com/office/drawing/2014/main" id="{1DA5DBE7-7AAD-48D9-A121-8102870FD7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Subtitle 5">
            <a:extLst>
              <a:ext uri="{FF2B5EF4-FFF2-40B4-BE49-F238E27FC236}">
                <a16:creationId xmlns:a16="http://schemas.microsoft.com/office/drawing/2014/main" id="{46709A1C-0304-4754-825C-E513F2167D97}"/>
              </a:ext>
            </a:extLst>
          </p:cNvPr>
          <p:cNvSpPr>
            <a:spLocks noGrp="1"/>
          </p:cNvSpPr>
          <p:nvPr>
            <p:ph type="subTitle" idx="1"/>
          </p:nvPr>
        </p:nvSpPr>
        <p:spPr>
          <a:xfrm>
            <a:off x="4555405" y="1973849"/>
            <a:ext cx="3707844" cy="5827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ormAutofit/>
          </a:bodyPr>
          <a:lstStyle/>
          <a:p>
            <a:r>
              <a:rPr lang="en-US" b="1" dirty="0"/>
              <a:t>Use Case Diagram</a:t>
            </a:r>
          </a:p>
        </p:txBody>
      </p:sp>
      <p:sp>
        <p:nvSpPr>
          <p:cNvPr id="2" name="Title 1">
            <a:extLst>
              <a:ext uri="{FF2B5EF4-FFF2-40B4-BE49-F238E27FC236}">
                <a16:creationId xmlns:a16="http://schemas.microsoft.com/office/drawing/2014/main" id="{20A0A1B5-68AC-43F3-ACC3-D93C7B0FDB81}"/>
              </a:ext>
            </a:extLst>
          </p:cNvPr>
          <p:cNvSpPr>
            <a:spLocks noGrp="1"/>
          </p:cNvSpPr>
          <p:nvPr>
            <p:ph type="ctrTitle"/>
          </p:nvPr>
        </p:nvSpPr>
        <p:spPr>
          <a:xfrm>
            <a:off x="4242077" y="986925"/>
            <a:ext cx="4334501" cy="831849"/>
          </a:xfrm>
        </p:spPr>
        <p:txBody>
          <a:bodyPr>
            <a:normAutofit/>
          </a:bodyPr>
          <a:lstStyle/>
          <a:p>
            <a:pPr rtl="1"/>
            <a:r>
              <a:rPr lang="he-IL" b="1" dirty="0">
                <a:cs typeface="+mn-cs"/>
              </a:rPr>
              <a:t>תכנון המערכת</a:t>
            </a:r>
            <a:endParaRPr lang="en-US" b="1" dirty="0">
              <a:cs typeface="+mn-cs"/>
            </a:endParaRPr>
          </a:p>
        </p:txBody>
      </p:sp>
    </p:spTree>
    <p:extLst>
      <p:ext uri="{BB962C8B-B14F-4D97-AF65-F5344CB8AC3E}">
        <p14:creationId xmlns:p14="http://schemas.microsoft.com/office/powerpoint/2010/main" val="4203333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34" name="Picture 2">
            <a:extLst>
              <a:ext uri="{FF2B5EF4-FFF2-40B4-BE49-F238E27FC236}">
                <a16:creationId xmlns:a16="http://schemas.microsoft.com/office/drawing/2014/main" id="{7407B0FF-43E0-4B2E-B48B-C2A472D103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6">
            <a:extLst>
              <a:ext uri="{FF2B5EF4-FFF2-40B4-BE49-F238E27FC236}">
                <a16:creationId xmlns:a16="http://schemas.microsoft.com/office/drawing/2014/main" id="{7CAC6C18-4147-48ED-8B6A-19B3E0D891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8" name="Rectangle 38">
            <a:extLst>
              <a:ext uri="{FF2B5EF4-FFF2-40B4-BE49-F238E27FC236}">
                <a16:creationId xmlns:a16="http://schemas.microsoft.com/office/drawing/2014/main" id="{37045EDB-9848-48E1-AF93-51B94A6B4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A0A1B5-68AC-43F3-ACC3-D93C7B0FDB81}"/>
              </a:ext>
            </a:extLst>
          </p:cNvPr>
          <p:cNvSpPr>
            <a:spLocks noGrp="1"/>
          </p:cNvSpPr>
          <p:nvPr>
            <p:ph type="ctrTitle"/>
          </p:nvPr>
        </p:nvSpPr>
        <p:spPr>
          <a:xfrm>
            <a:off x="5364626" y="264833"/>
            <a:ext cx="4965396" cy="818549"/>
          </a:xfrm>
        </p:spPr>
        <p:txBody>
          <a:bodyPr vert="horz" lIns="91440" tIns="45720" rIns="91440" bIns="45720" rtlCol="0" anchor="ctr">
            <a:normAutofit/>
          </a:bodyPr>
          <a:lstStyle/>
          <a:p>
            <a:pPr algn="l" rtl="0"/>
            <a:r>
              <a:rPr lang="en-US" sz="4400" b="1" dirty="0"/>
              <a:t>שלבי פיתוח המערכת</a:t>
            </a:r>
          </a:p>
        </p:txBody>
      </p:sp>
      <p:sp>
        <p:nvSpPr>
          <p:cNvPr id="40" name="Rectangle: Rounded Corners 40">
            <a:extLst>
              <a:ext uri="{FF2B5EF4-FFF2-40B4-BE49-F238E27FC236}">
                <a16:creationId xmlns:a16="http://schemas.microsoft.com/office/drawing/2014/main" id="{099DAEF2-2587-42F9-A6E0-D0002FD4D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1253578"/>
            <a:ext cx="6926319" cy="4338083"/>
          </a:xfrm>
          <a:prstGeom prst="roundRect">
            <a:avLst>
              <a:gd name="adj" fmla="val 2158"/>
            </a:avLst>
          </a:prstGeom>
          <a:gradFill>
            <a:gsLst>
              <a:gs pos="0">
                <a:schemeClr val="bg1">
                  <a:lumMod val="95000"/>
                </a:schemeClr>
              </a:gs>
              <a:gs pos="100000">
                <a:schemeClr val="bg1">
                  <a:lumMod val="85000"/>
                </a:schemeClr>
              </a:gs>
            </a:gsLst>
            <a:lin ang="5400000" scaled="0"/>
          </a:gradFill>
          <a:ln w="82550" cap="sq">
            <a:solidFill>
              <a:schemeClr val="bg1">
                <a:lumMod val="95000"/>
              </a:schemeClr>
            </a:solidFill>
            <a:miter lim="800000"/>
          </a:ln>
          <a:scene3d>
            <a:camera prst="orthographicFront"/>
            <a:lightRig rig="threePt" dir="t">
              <a:rot lat="0" lon="0" rev="2700000"/>
            </a:lightRig>
          </a:scene3d>
          <a:sp3d contourW="6350">
            <a:bevelT h="38100"/>
            <a:contourClr>
              <a:schemeClr val="bg1">
                <a:lumMod val="6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2">
            <a:extLst>
              <a:ext uri="{FF2B5EF4-FFF2-40B4-BE49-F238E27FC236}">
                <a16:creationId xmlns:a16="http://schemas.microsoft.com/office/drawing/2014/main" id="{F96B48BD-04DD-4A15-B184-476ECCC40E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74141"/>
          <a:stretch/>
        </p:blipFill>
        <p:spPr>
          <a:xfrm>
            <a:off x="0" y="1"/>
            <a:ext cx="12192000" cy="1773382"/>
          </a:xfrm>
          <a:prstGeom prst="rect">
            <a:avLst/>
          </a:prstGeom>
        </p:spPr>
      </p:pic>
      <p:pic>
        <p:nvPicPr>
          <p:cNvPr id="9" name="Picture 8">
            <a:extLst>
              <a:ext uri="{FF2B5EF4-FFF2-40B4-BE49-F238E27FC236}">
                <a16:creationId xmlns:a16="http://schemas.microsoft.com/office/drawing/2014/main" id="{4EA8D69D-2745-4B35-8995-BB2933EE563F}"/>
              </a:ext>
            </a:extLst>
          </p:cNvPr>
          <p:cNvPicPr>
            <a:picLocks noChangeAspect="1"/>
          </p:cNvPicPr>
          <p:nvPr/>
        </p:nvPicPr>
        <p:blipFill>
          <a:blip r:embed="rId4"/>
          <a:stretch>
            <a:fillRect/>
          </a:stretch>
        </p:blipFill>
        <p:spPr>
          <a:xfrm>
            <a:off x="6356168" y="3074462"/>
            <a:ext cx="1013929" cy="696313"/>
          </a:xfrm>
          <a:prstGeom prst="rect">
            <a:avLst/>
          </a:prstGeom>
        </p:spPr>
      </p:pic>
      <p:sp>
        <p:nvSpPr>
          <p:cNvPr id="11" name="Rectangle 10">
            <a:extLst>
              <a:ext uri="{FF2B5EF4-FFF2-40B4-BE49-F238E27FC236}">
                <a16:creationId xmlns:a16="http://schemas.microsoft.com/office/drawing/2014/main" id="{E2EAB471-526B-4671-B9D7-0B2B4D5C1D06}"/>
              </a:ext>
            </a:extLst>
          </p:cNvPr>
          <p:cNvSpPr/>
          <p:nvPr/>
        </p:nvSpPr>
        <p:spPr>
          <a:xfrm>
            <a:off x="4964770" y="2186463"/>
            <a:ext cx="1381616" cy="696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29184">
              <a:spcAft>
                <a:spcPts val="600"/>
              </a:spcAft>
            </a:pPr>
            <a:r>
              <a:rPr lang="he-IL" sz="1296" b="1" kern="1200" dirty="0">
                <a:solidFill>
                  <a:schemeClr val="lt1"/>
                </a:solidFill>
                <a:latin typeface="+mn-lt"/>
                <a:ea typeface="+mn-ea"/>
                <a:cs typeface="+mn-cs"/>
              </a:rPr>
              <a:t>התקנת חיישן חכם על גבי מערכות הסודה</a:t>
            </a:r>
            <a:endParaRPr lang="en-US" b="1" dirty="0"/>
          </a:p>
        </p:txBody>
      </p:sp>
      <p:sp>
        <p:nvSpPr>
          <p:cNvPr id="12" name="Rectangle 11">
            <a:extLst>
              <a:ext uri="{FF2B5EF4-FFF2-40B4-BE49-F238E27FC236}">
                <a16:creationId xmlns:a16="http://schemas.microsoft.com/office/drawing/2014/main" id="{C5945DEE-68DF-462A-8DA9-3982B78665FB}"/>
              </a:ext>
            </a:extLst>
          </p:cNvPr>
          <p:cNvSpPr/>
          <p:nvPr/>
        </p:nvSpPr>
        <p:spPr>
          <a:xfrm>
            <a:off x="6162542" y="3871521"/>
            <a:ext cx="1381616" cy="787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29184">
              <a:spcAft>
                <a:spcPts val="600"/>
              </a:spcAft>
            </a:pPr>
            <a:r>
              <a:rPr lang="he-IL" sz="1296" b="1" kern="1200">
                <a:solidFill>
                  <a:schemeClr val="lt1"/>
                </a:solidFill>
                <a:latin typeface="+mn-lt"/>
                <a:ea typeface="+mn-ea"/>
                <a:cs typeface="+mn-cs"/>
              </a:rPr>
              <a:t>רכישת תכנית ל</a:t>
            </a:r>
            <a:r>
              <a:rPr lang="en-US" sz="1296" b="1" kern="1200">
                <a:solidFill>
                  <a:schemeClr val="lt1"/>
                </a:solidFill>
                <a:latin typeface="+mn-lt"/>
                <a:ea typeface="+mn-ea"/>
                <a:cs typeface="+mn-cs"/>
              </a:rPr>
              <a:t> MQTT </a:t>
            </a:r>
            <a:endParaRPr lang="he-IL" sz="1296" b="1" kern="1200">
              <a:solidFill>
                <a:schemeClr val="lt1"/>
              </a:solidFill>
              <a:latin typeface="+mn-lt"/>
              <a:ea typeface="+mn-ea"/>
              <a:cs typeface="+mn-cs"/>
            </a:endParaRPr>
          </a:p>
          <a:p>
            <a:pPr algn="ctr" defTabSz="329184">
              <a:spcAft>
                <a:spcPts val="600"/>
              </a:spcAft>
            </a:pPr>
            <a:r>
              <a:rPr lang="he-IL" sz="1296" b="1" kern="1200">
                <a:solidFill>
                  <a:schemeClr val="lt1"/>
                </a:solidFill>
                <a:latin typeface="+mn-lt"/>
                <a:ea typeface="+mn-ea"/>
                <a:cs typeface="+mn-cs"/>
              </a:rPr>
              <a:t>בהתאם לצרכים והגדרת פרמטרים</a:t>
            </a:r>
            <a:endParaRPr lang="en-US" b="1"/>
          </a:p>
        </p:txBody>
      </p:sp>
      <p:sp>
        <p:nvSpPr>
          <p:cNvPr id="13" name="Rectangle 12">
            <a:extLst>
              <a:ext uri="{FF2B5EF4-FFF2-40B4-BE49-F238E27FC236}">
                <a16:creationId xmlns:a16="http://schemas.microsoft.com/office/drawing/2014/main" id="{EA261103-BADD-48E2-A30D-E8C15AFA11F6}"/>
              </a:ext>
            </a:extLst>
          </p:cNvPr>
          <p:cNvSpPr/>
          <p:nvPr/>
        </p:nvSpPr>
        <p:spPr>
          <a:xfrm>
            <a:off x="7460070" y="2206725"/>
            <a:ext cx="1380840" cy="676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29184">
              <a:spcAft>
                <a:spcPts val="600"/>
              </a:spcAft>
            </a:pPr>
            <a:r>
              <a:rPr lang="he-IL" sz="1296" b="1" kern="1200">
                <a:solidFill>
                  <a:schemeClr val="lt1"/>
                </a:solidFill>
                <a:latin typeface="+mn-lt"/>
                <a:ea typeface="+mn-ea"/>
                <a:cs typeface="+mn-cs"/>
              </a:rPr>
              <a:t>פיתוח התוכנה</a:t>
            </a:r>
            <a:endParaRPr lang="en-US" b="1"/>
          </a:p>
        </p:txBody>
      </p:sp>
      <p:sp>
        <p:nvSpPr>
          <p:cNvPr id="14" name="Rectangle 13">
            <a:extLst>
              <a:ext uri="{FF2B5EF4-FFF2-40B4-BE49-F238E27FC236}">
                <a16:creationId xmlns:a16="http://schemas.microsoft.com/office/drawing/2014/main" id="{A9127497-11A6-40AB-9E02-FF7352235F0D}"/>
              </a:ext>
            </a:extLst>
          </p:cNvPr>
          <p:cNvSpPr/>
          <p:nvPr/>
        </p:nvSpPr>
        <p:spPr>
          <a:xfrm>
            <a:off x="8840910" y="3871520"/>
            <a:ext cx="1381616" cy="696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29184">
              <a:spcAft>
                <a:spcPts val="600"/>
              </a:spcAft>
            </a:pPr>
            <a:r>
              <a:rPr lang="he-IL" sz="1296" b="1" kern="1200">
                <a:solidFill>
                  <a:schemeClr val="lt1"/>
                </a:solidFill>
                <a:latin typeface="+mn-lt"/>
                <a:ea typeface="+mn-ea"/>
                <a:cs typeface="+mn-cs"/>
              </a:rPr>
              <a:t>בדיקות יחידה</a:t>
            </a:r>
            <a:endParaRPr lang="en-US" b="1"/>
          </a:p>
        </p:txBody>
      </p:sp>
      <p:sp>
        <p:nvSpPr>
          <p:cNvPr id="15" name="Rectangle 14">
            <a:extLst>
              <a:ext uri="{FF2B5EF4-FFF2-40B4-BE49-F238E27FC236}">
                <a16:creationId xmlns:a16="http://schemas.microsoft.com/office/drawing/2014/main" id="{DFE01CD5-42FF-4286-A08B-9468F04665AD}"/>
              </a:ext>
            </a:extLst>
          </p:cNvPr>
          <p:cNvSpPr/>
          <p:nvPr/>
        </p:nvSpPr>
        <p:spPr>
          <a:xfrm>
            <a:off x="9888525" y="2186463"/>
            <a:ext cx="1381616" cy="696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29184">
              <a:spcAft>
                <a:spcPts val="600"/>
              </a:spcAft>
            </a:pPr>
            <a:r>
              <a:rPr lang="he-IL" sz="1296" b="1" kern="1200">
                <a:solidFill>
                  <a:schemeClr val="lt1"/>
                </a:solidFill>
                <a:latin typeface="+mn-lt"/>
                <a:ea typeface="+mn-ea"/>
                <a:cs typeface="+mn-cs"/>
              </a:rPr>
              <a:t>בדיקות אינטגרציה עם האפליקציה</a:t>
            </a:r>
            <a:endParaRPr lang="en-US" b="1"/>
          </a:p>
        </p:txBody>
      </p:sp>
      <p:cxnSp>
        <p:nvCxnSpPr>
          <p:cNvPr id="18" name="Connector: Curved 17">
            <a:extLst>
              <a:ext uri="{FF2B5EF4-FFF2-40B4-BE49-F238E27FC236}">
                <a16:creationId xmlns:a16="http://schemas.microsoft.com/office/drawing/2014/main" id="{6939EFA4-01D5-4559-AEBB-7784107D07EC}"/>
              </a:ext>
            </a:extLst>
          </p:cNvPr>
          <p:cNvCxnSpPr>
            <a:cxnSpLocks/>
            <a:stCxn id="11" idx="2"/>
            <a:endCxn id="12" idx="1"/>
          </p:cNvCxnSpPr>
          <p:nvPr/>
        </p:nvCxnSpPr>
        <p:spPr>
          <a:xfrm rot="16200000" flipH="1">
            <a:off x="5217874" y="3320480"/>
            <a:ext cx="1382372" cy="50696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755F6808-B2D4-45A9-BF46-10593EACC763}"/>
              </a:ext>
            </a:extLst>
          </p:cNvPr>
          <p:cNvCxnSpPr>
            <a:cxnSpLocks/>
            <a:stCxn id="12" idx="3"/>
            <a:endCxn id="13" idx="2"/>
          </p:cNvCxnSpPr>
          <p:nvPr/>
        </p:nvCxnSpPr>
        <p:spPr>
          <a:xfrm flipV="1">
            <a:off x="7544159" y="2882777"/>
            <a:ext cx="606331" cy="138237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Curved 27">
            <a:extLst>
              <a:ext uri="{FF2B5EF4-FFF2-40B4-BE49-F238E27FC236}">
                <a16:creationId xmlns:a16="http://schemas.microsoft.com/office/drawing/2014/main" id="{7AD06B48-AE22-4396-A5EC-F27EBD2F0063}"/>
              </a:ext>
            </a:extLst>
          </p:cNvPr>
          <p:cNvCxnSpPr>
            <a:cxnSpLocks/>
            <a:endCxn id="14" idx="1"/>
          </p:cNvCxnSpPr>
          <p:nvPr/>
        </p:nvCxnSpPr>
        <p:spPr>
          <a:xfrm rot="16200000" flipH="1">
            <a:off x="7834060" y="3212827"/>
            <a:ext cx="1345354" cy="66834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1438833E-E3F4-41A8-AAB5-ACDA6203D908}"/>
              </a:ext>
            </a:extLst>
          </p:cNvPr>
          <p:cNvCxnSpPr>
            <a:cxnSpLocks/>
          </p:cNvCxnSpPr>
          <p:nvPr/>
        </p:nvCxnSpPr>
        <p:spPr>
          <a:xfrm flipV="1">
            <a:off x="10202964" y="2882775"/>
            <a:ext cx="606331" cy="133690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310213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rople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722</TotalTime>
  <Words>532</Words>
  <Application>Microsoft Office PowerPoint</Application>
  <PresentationFormat>מסך רחב</PresentationFormat>
  <Paragraphs>82</Paragraphs>
  <Slides>12</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2</vt:i4>
      </vt:variant>
      <vt:variant>
        <vt:lpstr>כותרות שקופיות</vt:lpstr>
      </vt:variant>
      <vt:variant>
        <vt:i4>12</vt:i4>
      </vt:variant>
    </vt:vector>
  </HeadingPairs>
  <TitlesOfParts>
    <vt:vector size="17" baseType="lpstr">
      <vt:lpstr>Arial</vt:lpstr>
      <vt:lpstr>Calibri</vt:lpstr>
      <vt:lpstr>Tw Cen MT</vt:lpstr>
      <vt:lpstr>Custom Design</vt:lpstr>
      <vt:lpstr>Droplet</vt:lpstr>
      <vt:lpstr>SSX מערכת התראה למכשירי Soda Stream </vt:lpstr>
      <vt:lpstr>Introduction</vt:lpstr>
      <vt:lpstr>?למי המוצר פונה</vt:lpstr>
      <vt:lpstr>דרישות פונקציונליות ולא פונקציונליות</vt:lpstr>
      <vt:lpstr>מטרות המערכת</vt:lpstr>
      <vt:lpstr>תכנון המערכת</vt:lpstr>
      <vt:lpstr>תכנון המערכת</vt:lpstr>
      <vt:lpstr>תכנון המערכת</vt:lpstr>
      <vt:lpstr>שלבי פיתוח המערכת</vt:lpstr>
      <vt:lpstr>נושאים נוספים</vt:lpstr>
      <vt:lpstr>Application DEMO</vt:lpstr>
      <vt:lpstr>ביבליוגרפיה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TAMI 5 מערכת להתראות על מיכלי גז לסודה בר</dc:title>
  <dc:creator>Adi Levy</dc:creator>
  <cp:lastModifiedBy>Omri Neemani</cp:lastModifiedBy>
  <cp:revision>13</cp:revision>
  <dcterms:created xsi:type="dcterms:W3CDTF">2022-01-03T10:35:06Z</dcterms:created>
  <dcterms:modified xsi:type="dcterms:W3CDTF">2024-03-13T15:51:45Z</dcterms:modified>
</cp:coreProperties>
</file>