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26B6A-38D2-F626-28DF-C4ECA4803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9D0A7-4EC4-E934-D181-663A77E2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184-F3CC-017A-5AA1-69035A9E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01423-4349-4FB9-8BFD-88AE4001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9CADB-AD03-FD4A-E88F-ED376DFF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0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19D4-5D0A-DFEA-F5E3-38881CA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35FB63-8676-D2C9-FC8B-FD06F242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4A494-CE83-69D2-976C-7BA0C166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57322F-528D-68A1-2F61-77BD32E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03BDA0-905D-53FC-1AFC-A76956B3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5805EC-66A2-9FB6-45A0-247C0754D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5E9F67-491F-21E8-FE19-79181AC15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5B007-B707-4AB8-24B5-BF604C2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5C000D-6400-ABBA-BFF0-9639C9A3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2F1C-623E-D07E-1433-6F84CDF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2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83584-E624-7145-19EE-7D6EA6D2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8BFD3-3ABF-BE47-FE40-E97443D8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E5099-08DB-E696-94AE-1517F35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3B06D-567A-C628-794C-CB6F1F07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FD8BE-ADBB-25CD-2F52-19624F72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77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7852F-8F91-740E-F178-55CA5FD9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A35AA-2F5F-11A2-E26F-CCC55F92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E7B5B9-C072-ABF1-05AF-737C8DE5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76F9-FAE8-D0CD-2E3A-AB8F853F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AB8D2D-93C2-246F-AE69-D4D4EBC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C15F59-BE62-FDF0-08AE-D456A1C6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D6450-5921-E74B-E7D3-CDA118990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C17BE4-A35A-50F8-8753-93D54E1B9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D6FFD-CBDE-388B-5E1D-4D2B3953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9B4A6A-DE8A-2CC3-260A-856FB820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5D43AB-E932-F82E-DB56-034E1F8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6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7C533-D2F4-19CE-FFA4-21071DF2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988D9A-FA82-EE4D-709F-B4AF7DDB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2AF9FC-8B41-3E83-B96F-1803C5539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1761CA-4F79-D2EB-6D73-E14EF1B37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177ADB-EC2F-5339-C890-A86B22DB1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8017C5-ECE5-B27F-20ED-2B4B26BF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069C3E-E22C-72A8-85FE-91DE6928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90137-8D69-189A-DC35-975534F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2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E8D95-2D92-A59B-2F5C-71EABC07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D0B20C-3AA7-0674-0ED3-8E2CCC62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F0AACF-73BB-A165-9F25-4CFBD074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732977-911E-5961-5CEB-AA8D8BE6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2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40D739-62F7-D419-78EB-24FC300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9C4B90-542F-A0F9-14F9-7946023B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679FD-C32B-3C10-1819-817809A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16BA0-9FDE-4CF4-A6F1-AB5DD0AD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6BB92-DC41-123C-741D-3BDFC2A7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5CD92C-B3AE-AD28-3731-D8872488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83A8E-564D-9BAE-E861-7AAF0497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346550-04DA-6759-5877-163365A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AC381-5AB4-5DE5-D47A-F8B5D2F9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768C9-E381-B5C8-DD9C-52822CD4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3B094B-A698-CBB5-5273-54781FB84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4750BD-74F1-F1C5-B41F-1AAC61F5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83A31D-85DE-788D-1233-43D07E5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B59FF9-20A2-A060-5883-FD68C977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5ADCF-8B2B-9767-3C9E-7815755C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2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91A125-26D6-0548-A01A-3D7C9AB0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81EA4F-867B-19E5-57CA-E2CD7A3E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E489A-90AC-4E61-AE17-2A711C0CC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FF21-2DC3-4CF0-9D79-031E0E168B98}" type="datetimeFigureOut">
              <a:rPr kumimoji="1" lang="ja-JP" altLang="en-US" smtClean="0"/>
              <a:t>2023/12/21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65102-BB68-75BF-275D-451D3447E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D98C8-BC35-F779-7F06-768945390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A540-263C-4E8D-BF10-80EE1995D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BBF767-F306-E707-1E9E-D8DB4881A014}"/>
              </a:ext>
            </a:extLst>
          </p:cNvPr>
          <p:cNvSpPr/>
          <p:nvPr/>
        </p:nvSpPr>
        <p:spPr>
          <a:xfrm>
            <a:off x="682906" y="659757"/>
            <a:ext cx="11042248" cy="5382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989CF6-30E0-C138-FEC1-83BB1094D76F}"/>
              </a:ext>
            </a:extLst>
          </p:cNvPr>
          <p:cNvSpPr txBox="1"/>
          <p:nvPr/>
        </p:nvSpPr>
        <p:spPr>
          <a:xfrm>
            <a:off x="1365813" y="816015"/>
            <a:ext cx="922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大阪公立大学　新しくできた施設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89C62B-FC73-2A46-D9A0-8CD71AE3433A}"/>
              </a:ext>
            </a:extLst>
          </p:cNvPr>
          <p:cNvSpPr txBox="1"/>
          <p:nvPr/>
        </p:nvSpPr>
        <p:spPr>
          <a:xfrm>
            <a:off x="983848" y="1527858"/>
            <a:ext cx="38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のもの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8CD1D4-3AAC-0BA0-B5DF-44567DCD312E}"/>
              </a:ext>
            </a:extLst>
          </p:cNvPr>
          <p:cNvSpPr txBox="1"/>
          <p:nvPr/>
        </p:nvSpPr>
        <p:spPr>
          <a:xfrm>
            <a:off x="983848" y="3059668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ja-JP" altLang="en-US" dirty="0"/>
              <a:t>のもの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7E8C2A-34FD-A875-42D7-D85B728530F3}"/>
              </a:ext>
            </a:extLst>
          </p:cNvPr>
          <p:cNvSpPr txBox="1"/>
          <p:nvPr/>
        </p:nvSpPr>
        <p:spPr>
          <a:xfrm>
            <a:off x="983848" y="2217338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のもの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FADE4D-A23F-4ED4-43A3-8E32B42371F6}"/>
              </a:ext>
            </a:extLst>
          </p:cNvPr>
          <p:cNvSpPr txBox="1"/>
          <p:nvPr/>
        </p:nvSpPr>
        <p:spPr>
          <a:xfrm>
            <a:off x="2326511" y="1536272"/>
            <a:ext cx="43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←リンクにしておく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10196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68EC95-D186-7DAF-F7BB-52D18A5EAE45}"/>
              </a:ext>
            </a:extLst>
          </p:cNvPr>
          <p:cNvSpPr/>
          <p:nvPr/>
        </p:nvSpPr>
        <p:spPr>
          <a:xfrm>
            <a:off x="682906" y="659757"/>
            <a:ext cx="11042248" cy="5382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7BC87C-D80C-219B-C36D-6312377A5457}"/>
              </a:ext>
            </a:extLst>
          </p:cNvPr>
          <p:cNvSpPr txBox="1"/>
          <p:nvPr/>
        </p:nvSpPr>
        <p:spPr>
          <a:xfrm>
            <a:off x="1365813" y="816015"/>
            <a:ext cx="922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新しくできた施設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FE1EE9-32E8-1388-FB70-45A4DAC2BCA0}"/>
              </a:ext>
            </a:extLst>
          </p:cNvPr>
          <p:cNvSpPr/>
          <p:nvPr/>
        </p:nvSpPr>
        <p:spPr>
          <a:xfrm>
            <a:off x="8548437" y="2677026"/>
            <a:ext cx="2442411" cy="228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マップを埋め込みで表示する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D1F6E-BBB0-0C64-C595-F22212D3A7B2}"/>
              </a:ext>
            </a:extLst>
          </p:cNvPr>
          <p:cNvSpPr txBox="1"/>
          <p:nvPr/>
        </p:nvSpPr>
        <p:spPr>
          <a:xfrm>
            <a:off x="1365813" y="3136612"/>
            <a:ext cx="6978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施設の紹介（どこの学部が使うのか、</a:t>
            </a:r>
            <a:br>
              <a:rPr lang="en-US" altLang="ja-JP" sz="3200" dirty="0"/>
            </a:br>
            <a:r>
              <a:rPr lang="ja-JP" altLang="en-US" sz="3200" dirty="0"/>
              <a:t>いつできるか等）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4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篤人 岡田</dc:creator>
  <cp:lastModifiedBy>篤人 岡田</cp:lastModifiedBy>
  <cp:revision>1</cp:revision>
  <dcterms:created xsi:type="dcterms:W3CDTF">2023-12-21T04:39:13Z</dcterms:created>
  <dcterms:modified xsi:type="dcterms:W3CDTF">2023-12-21T05:39:33Z</dcterms:modified>
</cp:coreProperties>
</file>