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301" r:id="rId8"/>
    <p:sldId id="265" r:id="rId9"/>
    <p:sldId id="269" r:id="rId10"/>
    <p:sldId id="266" r:id="rId11"/>
    <p:sldId id="267" r:id="rId12"/>
    <p:sldId id="268" r:id="rId13"/>
    <p:sldId id="271" r:id="rId14"/>
  </p:sldIdLst>
  <p:sldSz cx="12192000" cy="6858000"/>
  <p:notesSz cx="6858000" cy="9144000"/>
  <p:embeddedFontLst>
    <p:embeddedFont>
      <p:font typeface="Ubuntu" panose="020B0504030602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  <p14:sldId id="257"/>
            <p14:sldId id="258"/>
            <p14:sldId id="259"/>
            <p14:sldId id="264"/>
            <p14:sldId id="270"/>
            <p14:sldId id="301"/>
            <p14:sldId id="265"/>
            <p14:sldId id="269"/>
            <p14:sldId id="266"/>
            <p14:sldId id="267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Topic 3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Algorithms and Flow Diagrams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n-US" sz="5400" i="1" dirty="0"/>
              <a:t>By following an algorithm step-by-step, the computer does not have to understand what is going on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computer</a:t>
            </a:r>
            <a:r>
              <a:rPr lang="es-MX" sz="3600" dirty="0"/>
              <a:t> </a:t>
            </a:r>
            <a:r>
              <a:rPr lang="es-MX" sz="3600" dirty="0" err="1"/>
              <a:t>does</a:t>
            </a:r>
            <a:r>
              <a:rPr lang="es-MX" sz="3600" dirty="0"/>
              <a:t> </a:t>
            </a:r>
            <a:r>
              <a:rPr lang="es-MX" sz="3600" dirty="0" err="1"/>
              <a:t>not</a:t>
            </a:r>
            <a:r>
              <a:rPr lang="es-MX" sz="3600" dirty="0"/>
              <a:t> </a:t>
            </a:r>
            <a:r>
              <a:rPr lang="es-MX" sz="3600" dirty="0" err="1"/>
              <a:t>need</a:t>
            </a:r>
            <a:r>
              <a:rPr lang="es-MX" sz="3600" dirty="0"/>
              <a:t> </a:t>
            </a:r>
            <a:r>
              <a:rPr lang="es-MX" sz="3600" dirty="0" err="1"/>
              <a:t>to</a:t>
            </a:r>
            <a:r>
              <a:rPr lang="es-MX" sz="3600" dirty="0"/>
              <a:t> </a:t>
            </a:r>
            <a:r>
              <a:rPr lang="es-MX" sz="3600" dirty="0" err="1"/>
              <a:t>understand</a:t>
            </a:r>
            <a:r>
              <a:rPr lang="es-MX" sz="3600" dirty="0"/>
              <a:t> </a:t>
            </a:r>
            <a:r>
              <a:rPr lang="es-MX" sz="3600" dirty="0" err="1"/>
              <a:t>an</a:t>
            </a:r>
            <a:r>
              <a:rPr lang="es-MX" sz="3600" dirty="0"/>
              <a:t> </a:t>
            </a:r>
            <a:r>
              <a:rPr lang="es-MX" sz="3600" dirty="0" err="1"/>
              <a:t>algorithm</a:t>
            </a:r>
            <a:r>
              <a:rPr lang="es-MX" sz="3600" dirty="0"/>
              <a:t>, as </a:t>
            </a:r>
            <a:r>
              <a:rPr lang="es-MX" sz="3600" dirty="0" err="1"/>
              <a:t>long</a:t>
            </a:r>
            <a:r>
              <a:rPr lang="es-MX" sz="3600" dirty="0"/>
              <a:t> as </a:t>
            </a:r>
            <a:r>
              <a:rPr lang="es-MX" sz="3600" dirty="0" err="1"/>
              <a:t>it</a:t>
            </a:r>
            <a:r>
              <a:rPr lang="es-MX" sz="3600" dirty="0"/>
              <a:t> can </a:t>
            </a:r>
            <a:r>
              <a:rPr lang="es-MX" sz="3600" dirty="0" err="1"/>
              <a:t>execute</a:t>
            </a:r>
            <a:r>
              <a:rPr lang="es-MX" sz="3600" dirty="0"/>
              <a:t> </a:t>
            </a:r>
            <a:r>
              <a:rPr lang="es-MX" sz="3600" dirty="0" err="1"/>
              <a:t>it</a:t>
            </a:r>
            <a:r>
              <a:rPr lang="es-MX" sz="3600" dirty="0"/>
              <a:t>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A good </a:t>
            </a:r>
            <a:r>
              <a:rPr lang="es-MX" sz="3600" b="1" dirty="0">
                <a:solidFill>
                  <a:schemeClr val="accent1"/>
                </a:solidFill>
              </a:rPr>
              <a:t>programmer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has to understand all aspects and details of the algorithm.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The job of a programmer is to </a:t>
            </a:r>
            <a:r>
              <a:rPr lang="es-MX" sz="3600" b="1" dirty="0">
                <a:solidFill>
                  <a:schemeClr val="accent1"/>
                </a:solidFill>
              </a:rPr>
              <a:t>translate algorithm steps into lines of code.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dirty="0" err="1"/>
              <a:t>Designing</a:t>
            </a:r>
            <a:r>
              <a:rPr lang="es-MX" sz="5400" dirty="0"/>
              <a:t> </a:t>
            </a:r>
            <a:r>
              <a:rPr lang="es-MX" sz="5400" dirty="0" err="1"/>
              <a:t>algorithms</a:t>
            </a:r>
            <a:r>
              <a:rPr lang="es-MX" sz="5400" dirty="0"/>
              <a:t> </a:t>
            </a:r>
            <a:r>
              <a:rPr lang="es-MX" sz="5400" dirty="0" err="1"/>
              <a:t>is</a:t>
            </a:r>
            <a:r>
              <a:rPr lang="es-MX" sz="5400" dirty="0"/>
              <a:t> </a:t>
            </a:r>
            <a:r>
              <a:rPr lang="es-MX" sz="5400" dirty="0" err="1"/>
              <a:t>highly</a:t>
            </a:r>
            <a:r>
              <a:rPr lang="es-MX" sz="5400" dirty="0"/>
              <a:t> creative </a:t>
            </a:r>
            <a:r>
              <a:rPr lang="es-MX" sz="5400" dirty="0" err="1"/>
              <a:t>work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 err="1"/>
              <a:t>How</a:t>
            </a:r>
            <a:r>
              <a:rPr lang="es-MX" sz="6600" dirty="0"/>
              <a:t> can </a:t>
            </a:r>
            <a:r>
              <a:rPr lang="es-MX" sz="6600" dirty="0" err="1"/>
              <a:t>we</a:t>
            </a:r>
            <a:r>
              <a:rPr lang="es-MX" sz="6600" dirty="0"/>
              <a:t> </a:t>
            </a:r>
            <a:r>
              <a:rPr lang="es-MX" sz="6600" dirty="0" err="1"/>
              <a:t>represent</a:t>
            </a:r>
            <a:r>
              <a:rPr lang="es-MX" sz="6600" dirty="0"/>
              <a:t> </a:t>
            </a:r>
            <a:r>
              <a:rPr lang="es-MX" sz="6600" dirty="0" err="1"/>
              <a:t>an</a:t>
            </a:r>
            <a:r>
              <a:rPr lang="es-MX" sz="6600" dirty="0"/>
              <a:t> </a:t>
            </a:r>
            <a:r>
              <a:rPr lang="es-MX" sz="6600" dirty="0" err="1"/>
              <a:t>algorithm</a:t>
            </a:r>
            <a:r>
              <a:rPr lang="es-MX" sz="6600" dirty="0"/>
              <a:t>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Flow chart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 err="1">
                <a:solidFill>
                  <a:schemeClr val="bg1"/>
                </a:solidFill>
              </a:rPr>
              <a:t>Pseudocode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What is an algorithm?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ómo funciona el algoritmo de TikTok | Luces y sombras de las marcas">
            <a:extLst>
              <a:ext uri="{FF2B5EF4-FFF2-40B4-BE49-F238E27FC236}">
                <a16:creationId xmlns:a16="http://schemas.microsoft.com/office/drawing/2014/main" id="{77F03A30-0C69-44A6-AE8F-B05C45E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4652918"/>
            <a:ext cx="1796144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An algorithm is a set of steps that define instructions to complete a task. </a:t>
            </a:r>
          </a:p>
          <a:p>
            <a:pPr marL="0" indent="0">
              <a:buNone/>
            </a:pPr>
            <a:r>
              <a:rPr lang="es-MX" sz="3000" dirty="0"/>
              <a:t>They must be: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Precise: </a:t>
            </a:r>
            <a:r>
              <a:rPr lang="es-MX" sz="3000" dirty="0"/>
              <a:t>Executed in order is important.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Defined: </a:t>
            </a:r>
            <a:r>
              <a:rPr lang="es-MX" sz="3000" dirty="0"/>
              <a:t>Repeateable, consistent results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Finite: </a:t>
            </a:r>
            <a:r>
              <a:rPr lang="es-MX" sz="3000" dirty="0"/>
              <a:t>With a clear begin and end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356" y="3392645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6719" y="4454430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4566" y="2515149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n-US" dirty="0"/>
              <a:t>prepares</a:t>
            </a:r>
            <a:r>
              <a:rPr lang="es-MX" dirty="0"/>
              <a:t> the perfect burger?</a:t>
            </a:r>
            <a:endParaRPr lang="en-US" dirty="0"/>
          </a:p>
        </p:txBody>
      </p:sp>
      <p:pic>
        <p:nvPicPr>
          <p:cNvPr id="4" name="Online Media 3" title="Restaurant's Robot Makes The Perfect Burger">
            <a:hlinkClick r:id="" action="ppaction://media"/>
            <a:extLst>
              <a:ext uri="{FF2B5EF4-FFF2-40B4-BE49-F238E27FC236}">
                <a16:creationId xmlns:a16="http://schemas.microsoft.com/office/drawing/2014/main" id="{4864C10B-820B-4A52-835E-0D5ADEBF95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71" y="1158115"/>
            <a:ext cx="9205686" cy="5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E5D-8672-4E50-A242-70119F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Creator V1 Burger Maker know how to cook?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2CA4-75A9-46AD-AE5A-EE753EB8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7732"/>
            <a:ext cx="7527132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Hot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Mix</a:t>
            </a:r>
            <a:r>
              <a:rPr lang="es-MX" sz="3000" b="1" dirty="0"/>
              <a:t> </a:t>
            </a:r>
            <a:r>
              <a:rPr lang="es-MX" sz="3000" b="1" dirty="0" err="1"/>
              <a:t>flour</a:t>
            </a:r>
            <a:r>
              <a:rPr lang="es-MX" sz="3000" b="1" dirty="0"/>
              <a:t>, </a:t>
            </a:r>
            <a:r>
              <a:rPr lang="es-MX" sz="3000" b="1" dirty="0" err="1"/>
              <a:t>eggs</a:t>
            </a:r>
            <a:r>
              <a:rPr lang="es-MX" sz="3000" b="1" dirty="0"/>
              <a:t> and </a:t>
            </a:r>
            <a:r>
              <a:rPr lang="es-MX" sz="3000" b="1" dirty="0" err="1"/>
              <a:t>milk</a:t>
            </a:r>
            <a:r>
              <a:rPr lang="es-MX" sz="3000" b="1" dirty="0"/>
              <a:t> in a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Mix</a:t>
            </a:r>
            <a:r>
              <a:rPr lang="es-MX" sz="3000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Pre-heat</a:t>
            </a:r>
            <a:r>
              <a:rPr lang="es-MX" sz="3000" b="1" dirty="0"/>
              <a:t> pan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Pour</a:t>
            </a:r>
            <a:r>
              <a:rPr lang="es-MX" sz="3000" b="1" dirty="0"/>
              <a:t> </a:t>
            </a:r>
            <a:r>
              <a:rPr lang="es-MX" sz="3000" b="1" dirty="0" err="1"/>
              <a:t>the</a:t>
            </a:r>
            <a:r>
              <a:rPr lang="es-MX" sz="3000" b="1" dirty="0"/>
              <a:t> </a:t>
            </a:r>
            <a:r>
              <a:rPr lang="es-MX" sz="3000" b="1" dirty="0" err="1"/>
              <a:t>mix</a:t>
            </a:r>
            <a:r>
              <a:rPr lang="es-MX" sz="3000" b="1" dirty="0"/>
              <a:t> </a:t>
            </a:r>
            <a:r>
              <a:rPr lang="es-MX" sz="3000" b="1" dirty="0" err="1"/>
              <a:t>into</a:t>
            </a:r>
            <a:r>
              <a:rPr lang="es-MX" sz="3000" b="1" dirty="0"/>
              <a:t> </a:t>
            </a:r>
            <a:r>
              <a:rPr lang="es-MX" sz="3000" b="1" dirty="0" err="1"/>
              <a:t>the</a:t>
            </a:r>
            <a:r>
              <a:rPr lang="es-MX" sz="3000" b="1" dirty="0"/>
              <a:t> pan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Flip the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much</a:t>
            </a:r>
            <a:r>
              <a:rPr lang="es-MX" sz="3000" dirty="0"/>
              <a:t> </a:t>
            </a:r>
            <a:r>
              <a:rPr lang="es-MX" sz="3000" dirty="0" err="1"/>
              <a:t>flour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many</a:t>
            </a:r>
            <a:r>
              <a:rPr lang="es-MX" sz="3000" dirty="0"/>
              <a:t> </a:t>
            </a:r>
            <a:r>
              <a:rPr lang="es-MX" sz="3000" dirty="0" err="1"/>
              <a:t>eggs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much</a:t>
            </a:r>
            <a:r>
              <a:rPr lang="es-MX" sz="3000" dirty="0"/>
              <a:t> </a:t>
            </a:r>
            <a:r>
              <a:rPr lang="es-MX" sz="3000" dirty="0" err="1"/>
              <a:t>milk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long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have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mix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ingredients</a:t>
            </a:r>
            <a:r>
              <a:rPr lang="es-MX" sz="3000" dirty="0"/>
              <a:t>? </a:t>
            </a:r>
            <a:r>
              <a:rPr lang="es-MX" sz="3000" dirty="0" err="1"/>
              <a:t>How</a:t>
            </a:r>
            <a:r>
              <a:rPr lang="es-MX" sz="3000" dirty="0"/>
              <a:t>? In </a:t>
            </a:r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direction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turn</a:t>
            </a:r>
            <a:r>
              <a:rPr lang="es-MX" sz="3000" dirty="0"/>
              <a:t> </a:t>
            </a:r>
            <a:r>
              <a:rPr lang="es-MX" sz="3000" dirty="0" err="1"/>
              <a:t>on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stove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temperature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need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pre-heat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pan?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pour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batter</a:t>
            </a:r>
            <a:r>
              <a:rPr lang="es-MX" sz="3000" dirty="0"/>
              <a:t> </a:t>
            </a:r>
            <a:r>
              <a:rPr lang="es-MX" sz="3000" dirty="0" err="1"/>
              <a:t>into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pan? </a:t>
            </a:r>
            <a:r>
              <a:rPr lang="es-MX" sz="3000" dirty="0" err="1"/>
              <a:t>For</a:t>
            </a:r>
            <a:r>
              <a:rPr lang="es-MX" sz="3000" dirty="0"/>
              <a:t> </a:t>
            </a:r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long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size</a:t>
            </a:r>
            <a:r>
              <a:rPr lang="es-MX" sz="3000" dirty="0"/>
              <a:t> </a:t>
            </a:r>
            <a:r>
              <a:rPr lang="es-MX" sz="3000" dirty="0" err="1"/>
              <a:t>of</a:t>
            </a:r>
            <a:r>
              <a:rPr lang="es-MX" sz="3000" dirty="0"/>
              <a:t> </a:t>
            </a:r>
            <a:r>
              <a:rPr lang="es-MX" sz="3000" dirty="0" err="1"/>
              <a:t>hot</a:t>
            </a:r>
            <a:r>
              <a:rPr lang="es-MX" sz="3000" dirty="0"/>
              <a:t> cake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want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make</a:t>
            </a:r>
            <a:r>
              <a:rPr lang="es-MX" sz="3000" dirty="0"/>
              <a:t>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4225</TotalTime>
  <Words>253</Words>
  <Application>Microsoft Office PowerPoint</Application>
  <PresentationFormat>Widescreen</PresentationFormat>
  <Paragraphs>37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Ubuntu</vt:lpstr>
      <vt:lpstr>Arial</vt:lpstr>
      <vt:lpstr>OEAR_theme</vt:lpstr>
      <vt:lpstr>Topic 3</vt:lpstr>
      <vt:lpstr>What is an algorithm?</vt:lpstr>
      <vt:lpstr>PowerPoint Presentation</vt:lpstr>
      <vt:lpstr>Algorithm</vt:lpstr>
      <vt:lpstr>PowerPoint Presentation</vt:lpstr>
      <vt:lpstr>PowerPoint Presentation</vt:lpstr>
      <vt:lpstr>Does the Creator V1 Burger Maker know how to cook?</vt:lpstr>
      <vt:lpstr>PowerPoint Presentation</vt:lpstr>
      <vt:lpstr>PowerPoint Presentation</vt:lpstr>
      <vt:lpstr>By following an algorithm step-by-step, the computer does not have to understand what is going on</vt:lpstr>
      <vt:lpstr>Algorithm Design</vt:lpstr>
      <vt:lpstr>PowerPoint Presentation</vt:lpstr>
      <vt:lpstr>How can we represent an algorithm?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222</cp:revision>
  <dcterms:created xsi:type="dcterms:W3CDTF">2019-09-18T16:31:11Z</dcterms:created>
  <dcterms:modified xsi:type="dcterms:W3CDTF">2023-09-24T17:15:16Z</dcterms:modified>
</cp:coreProperties>
</file>