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itchFamily="49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Quicksand" pitchFamily="2" charset="77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hort Stack" panose="02010500040000000007" pitchFamily="2" charset="7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7"/>
  </p:normalViewPr>
  <p:slideViewPr>
    <p:cSldViewPr snapToGrid="0">
      <p:cViewPr>
        <p:scale>
          <a:sx n="150" d="100"/>
          <a:sy n="150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0000"/>
                </a:solidFill>
              </a:rPr>
              <a:t>Object oriented programming - 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>Access Modifiers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>module 4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It is a good practice to declare all instance variables as private, and use setter and getter methods to interact with them.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.area</a:t>
            </a:r>
            <a:r>
              <a:rPr lang="en-US" sz="1200">
                <a:latin typeface="Cascadia Code" panose="020B0509020204030204" pitchFamily="49" charset="0"/>
              </a:rPr>
              <a:t>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is updateArea() a private method?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we use instance variable </a:t>
            </a:r>
            <a:r>
              <a:rPr lang="es-MX" sz="2400" dirty="0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we expect its contents to be updated and congruent with the rest of its attributes. The class code is responsible to guarantee that </a:t>
            </a:r>
            <a:r>
              <a:rPr lang="es-MX" sz="24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updateArea() 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 called every time one of its dimensions are changed.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don’t we create a </a:t>
            </a: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setArea()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method?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374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If the contents of </a:t>
                </a:r>
                <a:r>
                  <a:rPr lang="es-MX" sz="2400" dirty="0">
                    <a:solidFill>
                      <a:schemeClr val="tx1"/>
                    </a:solidFill>
                    <a:latin typeface="Cascadia Code" panose="020B0609020000020004" pitchFamily="49" charset="0"/>
                    <a:ea typeface="Roboto" panose="02000000000000000000" pitchFamily="2" charset="0"/>
                    <a:cs typeface="Cascadia Code" panose="020B0609020000020004" pitchFamily="49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modified, the class might loose internal congruency. The class should ensure that the area is always congruent with the following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Area should only be updated when base and height are updated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3745834"/>
              </a:xfrm>
              <a:prstGeom prst="rect">
                <a:avLst/>
              </a:prstGeom>
              <a:blipFill>
                <a:blip r:embed="rId2"/>
                <a:stretch>
                  <a:fillRect l="-1173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Encapsulation is separating </a:t>
            </a:r>
            <a:r>
              <a:rPr lang="es-MX" u="sng" dirty="0"/>
              <a:t>what</a:t>
            </a:r>
            <a:r>
              <a:rPr lang="es-MX" dirty="0"/>
              <a:t> a class does from </a:t>
            </a:r>
            <a:r>
              <a:rPr lang="es-MX" u="sng" dirty="0"/>
              <a:t>how</a:t>
            </a:r>
            <a:r>
              <a:rPr lang="es-MX" dirty="0"/>
              <a:t> it does it.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RightTriangle_v1(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getArea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RightTriangle_v2(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getArea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.getArea();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 </a:t>
            </a:r>
            <a:r>
              <a:rPr lang="en-US" dirty="0" err="1">
                <a:latin typeface="Cascadia Code" panose="020B0509020204030204" pitchFamily="49" charset="0"/>
              </a:rPr>
              <a:t>getArea</a:t>
            </a:r>
            <a:r>
              <a:rPr lang="en-US" dirty="0">
                <a:latin typeface="Cascadia Code" panose="020B0509020204030204" pitchFamily="49" charset="0"/>
              </a:rPr>
              <a:t>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 err="1">
                <a:solidFill>
                  <a:srgbClr val="FF0000"/>
                </a:solidFill>
              </a:rPr>
              <a:t>getArea</a:t>
            </a:r>
            <a:r>
              <a:rPr lang="pt-BR" sz="2000" dirty="0">
                <a:solidFill>
                  <a:srgbClr val="FF0000"/>
                </a:solidFill>
              </a:rPr>
              <a:t>() in </a:t>
            </a:r>
            <a:r>
              <a:rPr lang="pt-BR" sz="2000" dirty="0" err="1">
                <a:solidFill>
                  <a:srgbClr val="FF0000"/>
                </a:solidFill>
              </a:rPr>
              <a:t>both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implementations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produces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the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same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results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How do you achieve encapsulation?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Through access modifiers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Public methods to interact with the class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Access Modifiers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An access modifier limits the scope of a variable, method or class. There are 4 access modifiers in java, but the most common are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getHeight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The getter method, also known as </a:t>
            </a:r>
            <a:r>
              <a:rPr lang="es-MX" u="sng" dirty="0"/>
              <a:t>accessor</a:t>
            </a:r>
            <a:r>
              <a:rPr lang="es-MX" dirty="0"/>
              <a:t>, is a type of method that allows you to read the contents of an instance variable in a class.</a:t>
            </a: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that </a:t>
            </a:r>
            <a:r>
              <a:rPr lang="es-MX" sz="1600" dirty="0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private variable, hence it is impossible to read its contents directly from outside the class. That is what the public </a:t>
            </a:r>
            <a:r>
              <a:rPr lang="es-MX" sz="1600" dirty="0">
                <a:solidFill>
                  <a:srgbClr val="FF0000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getHeight()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method is used for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Setter methods, also known as </a:t>
            </a:r>
            <a:r>
              <a:rPr lang="es-MX" u="sng" dirty="0"/>
              <a:t>mutator</a:t>
            </a:r>
            <a:r>
              <a:rPr lang="es-MX" dirty="0"/>
              <a:t>, allows you to modify the contents of an instance variable in a class.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 / 2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lang="es-MX" sz="1600" dirty="0">
                <a:solidFill>
                  <a:srgbClr val="FF0000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modified, then we should modify the contents of variable </a:t>
            </a:r>
            <a:r>
              <a:rPr lang="es-MX" sz="1600" dirty="0">
                <a:solidFill>
                  <a:srgbClr val="FF0000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too.</a:t>
            </a:r>
          </a:p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internal congruency can be achieved through the setter method </a:t>
            </a:r>
            <a:r>
              <a:rPr lang="es-MX" sz="1600" dirty="0">
                <a:solidFill>
                  <a:srgbClr val="FF0000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setHeight( ).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Roboto" panose="02000000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985</Words>
  <Application>Microsoft Macintosh PowerPoint</Application>
  <PresentationFormat>On-screen Show (16:9)</PresentationFormat>
  <Paragraphs>159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Short Stack</vt:lpstr>
      <vt:lpstr>Cascadia Code</vt:lpstr>
      <vt:lpstr>Amatic SC</vt:lpstr>
      <vt:lpstr>Cambria Math</vt:lpstr>
      <vt:lpstr>Roboto</vt:lpstr>
      <vt:lpstr>Quicksand</vt:lpstr>
      <vt:lpstr>Consolas</vt:lpstr>
      <vt:lpstr>Arial</vt:lpstr>
      <vt:lpstr>Knight template</vt:lpstr>
      <vt:lpstr>Object oriented programming -  Access Modifiers module 4</vt:lpstr>
      <vt:lpstr>PowerPoint Presentation</vt:lpstr>
      <vt:lpstr>Encapsulation</vt:lpstr>
      <vt:lpstr>Encapsulación</vt:lpstr>
      <vt:lpstr>PowerPoint Presentation</vt:lpstr>
      <vt:lpstr>PowerPoint Presentation</vt:lpstr>
      <vt:lpstr>Access Modifiers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Omar Eduardo Acosta Ramos</cp:lastModifiedBy>
  <cp:revision>95</cp:revision>
  <dcterms:modified xsi:type="dcterms:W3CDTF">2024-02-18T04:35:32Z</dcterms:modified>
</cp:coreProperties>
</file>