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7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C8466-F685-423E-966A-FD40F4A42AE8}">
  <a:tblStyle styleId="{4CCC8466-F685-423E-966A-FD40F4A42A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2"/>
    <p:restoredTop sz="94558"/>
  </p:normalViewPr>
  <p:slideViewPr>
    <p:cSldViewPr snapToGrid="0">
      <p:cViewPr varScale="1">
        <p:scale>
          <a:sx n="72" d="100"/>
          <a:sy n="72" d="100"/>
        </p:scale>
        <p:origin x="583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15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d32930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d32930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43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Activity</a:t>
            </a:r>
            <a:r>
              <a:rPr lang="es-MX" dirty="0"/>
              <a:t> 8 – </a:t>
            </a:r>
            <a:br>
              <a:rPr lang="es-MX" dirty="0"/>
            </a:br>
            <a:r>
              <a:rPr lang="es-MX" dirty="0" err="1"/>
              <a:t>Static</a:t>
            </a:r>
            <a:r>
              <a:rPr lang="es-MX" dirty="0"/>
              <a:t> and </a:t>
            </a:r>
            <a:r>
              <a:rPr lang="es-MX" dirty="0" err="1"/>
              <a:t>Instance</a:t>
            </a:r>
            <a:r>
              <a:rPr lang="es-MX" dirty="0"/>
              <a:t> Variables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Flipped</a:t>
            </a:r>
            <a:r>
              <a:rPr lang="es-MX" sz="3900" dirty="0"/>
              <a:t> </a:t>
            </a:r>
            <a:r>
              <a:rPr lang="es-MX" sz="3900" dirty="0" err="1"/>
              <a:t>Classroom</a:t>
            </a:r>
            <a:endParaRPr lang="es-MX" sz="39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05000"/>
              </a:lnSpc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Length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: 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15-minute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presentation</a:t>
            </a:r>
            <a:endParaRPr lang="es-MX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  <a:p>
            <a:pPr marL="342900">
              <a:lnSpc>
                <a:spcPct val="105000"/>
              </a:lnSpc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Team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size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: 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Up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to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4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students</a:t>
            </a:r>
            <a:endParaRPr lang="es-MX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  <a:p>
            <a:pPr marL="342900">
              <a:lnSpc>
                <a:spcPct val="105000"/>
              </a:lnSpc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Topic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: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variables and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Methods</a:t>
            </a:r>
            <a:endParaRPr lang="es-MX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  <a:p>
            <a:pPr marL="342900">
              <a:lnSpc>
                <a:spcPct val="105000"/>
              </a:lnSpc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Due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: 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March 4th</a:t>
            </a:r>
          </a:p>
          <a:p>
            <a:pPr marL="342900">
              <a:lnSpc>
                <a:spcPct val="105000"/>
              </a:lnSpc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Presentations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: 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March 4th and 6th</a:t>
            </a:r>
          </a:p>
          <a:p>
            <a:pPr marL="0" indent="0">
              <a:lnSpc>
                <a:spcPct val="105000"/>
              </a:lnSpc>
              <a:buNone/>
            </a:pPr>
            <a:endParaRPr lang="es-MX" b="1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Flipped</a:t>
            </a:r>
            <a:r>
              <a:rPr lang="es-MX" sz="3900" dirty="0"/>
              <a:t> </a:t>
            </a:r>
            <a:r>
              <a:rPr lang="es-MX" sz="3900" dirty="0" err="1"/>
              <a:t>Classroom</a:t>
            </a:r>
            <a:endParaRPr lang="es-MX" sz="39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endParaRPr lang="es-MX" b="1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Cover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the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following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topics</a:t>
            </a:r>
            <a:endParaRPr lang="es-MX" b="1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What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are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variables and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methods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? 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When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should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I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choose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variable /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over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an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instance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variable /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?</a:t>
            </a:r>
          </a:p>
          <a:p>
            <a:pPr marL="342900">
              <a:lnSpc>
                <a:spcPct val="105000"/>
              </a:lnSpc>
            </a:pP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How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are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static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variables and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methods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used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?</a:t>
            </a:r>
          </a:p>
          <a:p>
            <a:pPr marL="34290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Show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an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example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of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problem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that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can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only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be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solved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using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what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was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learned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with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this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.</a:t>
            </a: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3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900" dirty="0" err="1"/>
              <a:t>Flipped</a:t>
            </a:r>
            <a:r>
              <a:rPr lang="es-MX" sz="3900" dirty="0"/>
              <a:t> </a:t>
            </a:r>
            <a:r>
              <a:rPr lang="es-MX" sz="3900" dirty="0" err="1"/>
              <a:t>Classroom</a:t>
            </a:r>
            <a:endParaRPr lang="es-MX" sz="39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219151" y="810638"/>
            <a:ext cx="4534660" cy="409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Cite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your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sources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!</a:t>
            </a:r>
          </a:p>
          <a:p>
            <a:pPr marL="285750" indent="-285750">
              <a:lnSpc>
                <a:spcPct val="105000"/>
              </a:lnSpc>
            </a:pP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Java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an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Introduction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to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Problem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Solving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and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Programming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– </a:t>
            </a:r>
            <a:r>
              <a:rPr lang="es-MX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Chapter</a:t>
            </a:r>
            <a:r>
              <a:rPr lang="es-MX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6 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More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About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Objects</a:t>
            </a:r>
            <a:r>
              <a:rPr lang="es-MX" b="1" dirty="0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 and </a:t>
            </a:r>
            <a:r>
              <a:rPr lang="es-MX" b="1" dirty="0" err="1">
                <a:solidFill>
                  <a:srgbClr val="000000"/>
                </a:solidFill>
                <a:latin typeface="+mj-lt"/>
                <a:cs typeface="72" panose="020B0503030000000003" pitchFamily="34" charset="0"/>
              </a:rPr>
              <a:t>Methods</a:t>
            </a:r>
            <a:endParaRPr lang="es-MX" dirty="0">
              <a:solidFill>
                <a:srgbClr val="000000"/>
              </a:solidFill>
              <a:latin typeface="+mj-lt"/>
              <a:cs typeface="72" panose="020B0503030000000003" pitchFamily="34" charset="0"/>
            </a:endParaRPr>
          </a:p>
        </p:txBody>
      </p:sp>
      <p:pic>
        <p:nvPicPr>
          <p:cNvPr id="1026" name="Picture 2" descr="How to Analyze a Dataset: 6 Steps | HBS Online">
            <a:extLst>
              <a:ext uri="{FF2B5EF4-FFF2-40B4-BE49-F238E27FC236}">
                <a16:creationId xmlns:a16="http://schemas.microsoft.com/office/drawing/2014/main" id="{F4A773F3-9B8E-6B73-4067-930C76E7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8" r="20548"/>
          <a:stretch/>
        </p:blipFill>
        <p:spPr bwMode="auto">
          <a:xfrm>
            <a:off x="4614579" y="669478"/>
            <a:ext cx="4529421" cy="423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5843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115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Material</vt:lpstr>
      <vt:lpstr>Activity 8 –  Static and Instance Variables</vt:lpstr>
      <vt:lpstr>Flipped Classroom</vt:lpstr>
      <vt:lpstr>Flipped Classroom</vt:lpstr>
      <vt:lpstr>Flipped Classroom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Proyecto Final</dc:title>
  <dc:creator>Omar Acosta</dc:creator>
  <cp:lastModifiedBy>Omar Acosta</cp:lastModifiedBy>
  <cp:revision>152</cp:revision>
  <dcterms:created xsi:type="dcterms:W3CDTF">2020-02-19T04:15:02Z</dcterms:created>
  <dcterms:modified xsi:type="dcterms:W3CDTF">2024-02-26T02:07:45Z</dcterms:modified>
</cp:coreProperties>
</file>