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2" r:id="rId3"/>
    <p:sldId id="258" r:id="rId4"/>
    <p:sldId id="271" r:id="rId5"/>
    <p:sldId id="276" r:id="rId6"/>
    <p:sldId id="275" r:id="rId7"/>
    <p:sldId id="277" r:id="rId8"/>
    <p:sldId id="264" r:id="rId9"/>
    <p:sldId id="266" r:id="rId10"/>
    <p:sldId id="272" r:id="rId11"/>
    <p:sldId id="267" r:id="rId12"/>
    <p:sldId id="265" r:id="rId13"/>
    <p:sldId id="273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7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E1745-7517-4682-95C8-9566BBD76125}" v="12" dt="2020-02-24T16:36:47.613"/>
  </p1510:revLst>
</p1510:revInfo>
</file>

<file path=ppt/tableStyles.xml><?xml version="1.0" encoding="utf-8"?>
<a:tblStyleLst xmlns:a="http://schemas.openxmlformats.org/drawingml/2006/main" def="{4CCC8466-F685-423E-966A-FD40F4A42AE8}">
  <a:tblStyle styleId="{4CCC8466-F685-423E-966A-FD40F4A4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2"/>
    <p:restoredTop sz="94558"/>
  </p:normalViewPr>
  <p:slideViewPr>
    <p:cSldViewPr snapToGrid="0">
      <p:cViewPr varScale="1">
        <p:scale>
          <a:sx n="81" d="100"/>
          <a:sy n="81" d="100"/>
        </p:scale>
        <p:origin x="62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83E1745-7517-4682-95C8-9566BBD76125}"/>
    <pc:docChg chg="modSld">
      <pc:chgData name="" userId="" providerId="" clId="Web-{B83E1745-7517-4682-95C8-9566BBD76125}" dt="2020-02-24T16:36:45.832" v="10" actId="20577"/>
      <pc:docMkLst>
        <pc:docMk/>
      </pc:docMkLst>
      <pc:sldChg chg="modSp">
        <pc:chgData name="" userId="" providerId="" clId="Web-{B83E1745-7517-4682-95C8-9566BBD76125}" dt="2020-02-24T16:36:45.832" v="10" actId="20577"/>
        <pc:sldMkLst>
          <pc:docMk/>
          <pc:sldMk cId="0" sldId="257"/>
        </pc:sldMkLst>
        <pc:spChg chg="mod">
          <ac:chgData name="" userId="" providerId="" clId="Web-{B83E1745-7517-4682-95C8-9566BBD76125}" dt="2020-02-24T16:36:45.832" v="10" actId="20577"/>
          <ac:spMkLst>
            <pc:docMk/>
            <pc:sldMk cId="0" sldId="257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0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31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39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talog.data.gov/dataset" TargetMode="External"/><Relationship Id="rId4" Type="http://schemas.openxmlformats.org/officeDocument/2006/relationships/hyperlink" Target="https://www.inegi.org.mx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 2</a:t>
            </a:r>
            <a:br>
              <a:rPr lang="es-MX" dirty="0"/>
            </a:br>
            <a:r>
              <a:rPr lang="es-MX" dirty="0"/>
              <a:t>Final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Coding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La funcionalidad mínima esperada es:</a:t>
            </a:r>
          </a:p>
          <a:p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Clase para modelar el objeto elegido: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5 atributos, correctamente encapsulados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1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Getters y setters necesarios para interactuar con la clase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Métodos para realizar los cálculos</a:t>
            </a:r>
          </a:p>
          <a:p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and input boxes as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Coding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files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Folders</a:t>
            </a:r>
          </a:p>
          <a:p>
            <a:pPr marL="342900" indent="-342900">
              <a:buFontTx/>
              <a:buChar char="-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as a .zip file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Links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hosting sites (Dropbox, Google Drive, iCloud,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NOT be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3. Demo</a:t>
            </a:r>
            <a:endParaRPr lang="es-MX" sz="30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Checklist">
            <a:extLst>
              <a:ext uri="{FF2B5EF4-FFF2-40B4-BE49-F238E27FC236}">
                <a16:creationId xmlns:a16="http://schemas.microsoft.com/office/drawing/2014/main" id="{563C072D-4195-4CE4-9E4E-E732D21E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034" y="0"/>
            <a:ext cx="893135" cy="89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8745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Demo: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Week of April 22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@ 7:30 AM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do a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-demo in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5 minutes </a:t>
            </a:r>
          </a:p>
          <a:p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1B8-F879-4339-9B09-D4A8FA9E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77" y="741218"/>
            <a:ext cx="3057449" cy="3657600"/>
          </a:xfrm>
        </p:spPr>
        <p:txBody>
          <a:bodyPr anchor="ctr"/>
          <a:lstStyle/>
          <a:p>
            <a:r>
              <a:rPr lang="es-MX" dirty="0"/>
              <a:t>Final </a:t>
            </a:r>
            <a:r>
              <a:rPr lang="es-MX" dirty="0" err="1"/>
              <a:t>Comments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76DA8-7489-49EB-9445-4B9A0FE7CE52}"/>
              </a:ext>
            </a:extLst>
          </p:cNvPr>
          <p:cNvSpPr txBox="1"/>
          <p:nvPr/>
        </p:nvSpPr>
        <p:spPr>
          <a:xfrm>
            <a:off x="3567545" y="357800"/>
            <a:ext cx="5146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Teams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of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up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to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ea typeface="Roboto" panose="020B060402020202020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Grading</a:t>
            </a:r>
            <a:r>
              <a:rPr lang="es-MX" sz="2000" b="1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(20 </a:t>
            </a:r>
            <a:r>
              <a:rPr lang="es-MX" sz="2000" b="1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points</a:t>
            </a:r>
            <a:r>
              <a:rPr lang="es-MX" sz="2000" b="1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of</a:t>
            </a:r>
            <a:r>
              <a:rPr lang="es-MX" sz="2000" b="1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the</a:t>
            </a:r>
            <a:r>
              <a:rPr lang="es-MX" sz="2000" b="1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final grade)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Design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: 5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points</a:t>
            </a:r>
            <a:endParaRPr lang="es-MX" sz="2000" dirty="0">
              <a:latin typeface="Arial" panose="020B0604020202020204" pitchFamily="34" charset="0"/>
              <a:ea typeface="Roboto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Coding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: 10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points</a:t>
            </a:r>
            <a:endParaRPr lang="es-MX" sz="2000" dirty="0">
              <a:latin typeface="Arial" panose="020B0604020202020204" pitchFamily="34" charset="0"/>
              <a:ea typeface="Roboto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Demo: 5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points</a:t>
            </a:r>
            <a:endParaRPr lang="en-US" sz="2000" dirty="0">
              <a:latin typeface="Arial" panose="020B0604020202020204" pitchFamily="34" charset="0"/>
              <a:ea typeface="Robot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4DE3-95DD-4582-925D-9B3AA11B8ED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2054" y="724200"/>
            <a:ext cx="4481945" cy="3695100"/>
          </a:xfrm>
        </p:spPr>
        <p:txBody>
          <a:bodyPr/>
          <a:lstStyle/>
          <a:p>
            <a:pPr marL="114300" indent="0">
              <a:buNone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Consolidate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obtained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throughout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algorithmical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Film strip with solid fill">
            <a:extLst>
              <a:ext uri="{FF2B5EF4-FFF2-40B4-BE49-F238E27FC236}">
                <a16:creationId xmlns:a16="http://schemas.microsoft.com/office/drawing/2014/main" id="{A3DDAA75-AE42-4886-825A-1A851644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79851" y="3572609"/>
            <a:ext cx="1411357" cy="1411357"/>
          </a:xfrm>
          <a:prstGeom prst="rect">
            <a:avLst/>
          </a:prstGeom>
        </p:spPr>
      </p:pic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C8A656B4-A45F-44B6-82F7-3822951C3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79851" y="227027"/>
            <a:ext cx="1411357" cy="1411357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6B474BC5-61D7-40A6-B9C4-77CBE6F03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779851" y="1802836"/>
            <a:ext cx="1411357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What</a:t>
            </a:r>
            <a:r>
              <a:rPr lang="es-MX" sz="3900" dirty="0"/>
              <a:t> </a:t>
            </a:r>
            <a:r>
              <a:rPr lang="es-MX" sz="3900" dirty="0" err="1"/>
              <a:t>is</a:t>
            </a:r>
            <a:r>
              <a:rPr lang="es-MX" sz="3900" dirty="0"/>
              <a:t> </a:t>
            </a:r>
            <a:r>
              <a:rPr lang="es-MX" sz="3900" dirty="0" err="1"/>
              <a:t>the</a:t>
            </a:r>
            <a:r>
              <a:rPr lang="es-MX" sz="3900" dirty="0"/>
              <a:t> </a:t>
            </a:r>
            <a:r>
              <a:rPr lang="es-MX" sz="3900" dirty="0" err="1"/>
              <a:t>project</a:t>
            </a:r>
            <a:r>
              <a:rPr lang="es-MX" sz="3900" dirty="0"/>
              <a:t> </a:t>
            </a:r>
            <a:r>
              <a:rPr lang="es-MX" sz="3900" dirty="0" err="1"/>
              <a:t>about</a:t>
            </a:r>
            <a:r>
              <a:rPr lang="es-MX" sz="3900" dirty="0"/>
              <a:t>?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219151" y="810638"/>
            <a:ext cx="4534660" cy="409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data set </a:t>
            </a:r>
            <a:r>
              <a:rPr lang="es-MX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342900">
              <a:lnSpc>
                <a:spcPct val="105000"/>
              </a:lnSpc>
            </a:pP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Java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data set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>
              <a:lnSpc>
                <a:spcPct val="105000"/>
              </a:lnSpc>
            </a:pP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How to Analyze a Dataset: 6 Steps | HBS Online">
            <a:extLst>
              <a:ext uri="{FF2B5EF4-FFF2-40B4-BE49-F238E27FC236}">
                <a16:creationId xmlns:a16="http://schemas.microsoft.com/office/drawing/2014/main" id="{F4A773F3-9B8E-6B73-4067-930C76E7E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8" r="20548"/>
          <a:stretch/>
        </p:blipFill>
        <p:spPr bwMode="auto">
          <a:xfrm>
            <a:off x="4614579" y="669478"/>
            <a:ext cx="4529421" cy="42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What</a:t>
            </a:r>
            <a:r>
              <a:rPr lang="es-MX" sz="3900" dirty="0"/>
              <a:t> </a:t>
            </a:r>
            <a:r>
              <a:rPr lang="es-MX" sz="3900" dirty="0" err="1"/>
              <a:t>is</a:t>
            </a:r>
            <a:r>
              <a:rPr lang="es-MX" sz="3900" dirty="0"/>
              <a:t> </a:t>
            </a:r>
            <a:r>
              <a:rPr lang="es-MX" sz="3900" dirty="0" err="1"/>
              <a:t>the</a:t>
            </a:r>
            <a:r>
              <a:rPr lang="es-MX" sz="3900" dirty="0"/>
              <a:t> </a:t>
            </a:r>
            <a:r>
              <a:rPr lang="es-MX" sz="3900" dirty="0" err="1"/>
              <a:t>project</a:t>
            </a:r>
            <a:r>
              <a:rPr lang="es-MX" sz="3900" dirty="0"/>
              <a:t> </a:t>
            </a:r>
            <a:r>
              <a:rPr lang="es-MX" sz="3900" dirty="0" err="1"/>
              <a:t>about</a:t>
            </a:r>
            <a:r>
              <a:rPr lang="es-MX" sz="39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471055" y="746897"/>
            <a:ext cx="8342077" cy="2108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use: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Kaggle.com (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INEGI (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https://www.inegi.org.mx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Data.gov (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https://catalog.data.gov/dataset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pick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300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72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What</a:t>
            </a:r>
            <a:r>
              <a:rPr lang="es-MX" sz="3900" dirty="0"/>
              <a:t> </a:t>
            </a:r>
            <a:r>
              <a:rPr lang="es-MX" sz="3900" dirty="0" err="1"/>
              <a:t>is</a:t>
            </a:r>
            <a:r>
              <a:rPr lang="es-MX" sz="3900" dirty="0"/>
              <a:t> </a:t>
            </a:r>
            <a:r>
              <a:rPr lang="es-MX" sz="3900" dirty="0" err="1"/>
              <a:t>the</a:t>
            </a:r>
            <a:r>
              <a:rPr lang="es-MX" sz="3900" dirty="0"/>
              <a:t> </a:t>
            </a:r>
            <a:r>
              <a:rPr lang="es-MX" sz="3900" dirty="0" err="1"/>
              <a:t>project</a:t>
            </a:r>
            <a:r>
              <a:rPr lang="es-MX" sz="3900" dirty="0"/>
              <a:t> </a:t>
            </a:r>
            <a:r>
              <a:rPr lang="es-MX" sz="3900" dirty="0" err="1"/>
              <a:t>about</a:t>
            </a:r>
            <a:r>
              <a:rPr lang="es-MX" sz="39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471055" y="746897"/>
            <a:ext cx="8342077" cy="152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datasource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java - GUI dialog box that can accept user input as text or open a file to  process - Stack Overflow">
            <a:extLst>
              <a:ext uri="{FF2B5EF4-FFF2-40B4-BE49-F238E27FC236}">
                <a16:creationId xmlns:a16="http://schemas.microsoft.com/office/drawing/2014/main" id="{09F83D25-4D22-5B41-414F-D239C87D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3" y="2273277"/>
            <a:ext cx="4352850" cy="26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Example</a:t>
            </a:r>
            <a:r>
              <a:rPr lang="es-MX" sz="3900" dirty="0"/>
              <a:t> 1: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98250" y="836312"/>
            <a:ext cx="8494605" cy="123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champion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Premier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Leage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played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Premier League 2023-2024.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40FA5-02D5-4415-906A-F6BA63FD0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7" y="1540700"/>
            <a:ext cx="4491635" cy="3026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E56BF-5801-1311-7209-C19B259D8E92}"/>
              </a:ext>
            </a:extLst>
          </p:cNvPr>
          <p:cNvSpPr txBox="1"/>
          <p:nvPr/>
        </p:nvSpPr>
        <p:spPr>
          <a:xfrm>
            <a:off x="5033818" y="1874982"/>
            <a:ext cx="3325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Champion:</a:t>
            </a:r>
            <a:endParaRPr lang="en-MX" dirty="0"/>
          </a:p>
          <a:p>
            <a:r>
              <a:rPr lang="en-MX" dirty="0"/>
              <a:t>Man City</a:t>
            </a:r>
          </a:p>
          <a:p>
            <a:endParaRPr lang="en-MX" dirty="0"/>
          </a:p>
          <a:p>
            <a:r>
              <a:rPr lang="en-US" dirty="0"/>
              <a:t>Team with most scored goals:</a:t>
            </a:r>
            <a:endParaRPr lang="en-MX" dirty="0"/>
          </a:p>
          <a:p>
            <a:r>
              <a:rPr lang="en-MX" dirty="0"/>
              <a:t>Chelsea</a:t>
            </a:r>
          </a:p>
          <a:p>
            <a:endParaRPr lang="en-MX" dirty="0"/>
          </a:p>
          <a:p>
            <a:r>
              <a:rPr lang="en-US" dirty="0"/>
              <a:t>Team with most games at home:</a:t>
            </a:r>
            <a:endParaRPr lang="en-MX" dirty="0"/>
          </a:p>
          <a:p>
            <a:r>
              <a:rPr lang="en-MX" dirty="0"/>
              <a:t>Fulham</a:t>
            </a:r>
          </a:p>
        </p:txBody>
      </p:sp>
    </p:spTree>
    <p:extLst>
      <p:ext uri="{BB962C8B-B14F-4D97-AF65-F5344CB8AC3E}">
        <p14:creationId xmlns:p14="http://schemas.microsoft.com/office/powerpoint/2010/main" val="45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1" y="0"/>
            <a:ext cx="9143999" cy="89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1. Design – Part 1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90536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Due date: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April 8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@ 6:00 AM</a:t>
            </a:r>
          </a:p>
          <a:p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Submit a short project description of what you are going to do. It must include: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Brief description of what the program will achieve</a:t>
            </a:r>
          </a:p>
          <a:p>
            <a:pPr marL="342900" indent="-342900">
              <a:buFontTx/>
              <a:buChar char="-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(1-2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paragraphs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 in a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box</a:t>
            </a:r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59FDC2D0-9377-4F06-87FF-08F96CFE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64894" y="0"/>
            <a:ext cx="929379" cy="9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1" y="0"/>
            <a:ext cx="9143999" cy="89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1. Design – Part 2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9053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Due date: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April 15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@ 6:00 AM</a:t>
            </a:r>
          </a:p>
          <a:p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Hand in 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 short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59FDC2D0-9377-4F06-87FF-08F96CFE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64894" y="0"/>
            <a:ext cx="929379" cy="9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Coding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Due date: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April 22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@ 7:30 AM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Deliverable: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Hand in all project source code.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Consider that the project should include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at least three classes,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the following functionality: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class that models the selected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classes that handle and administer the GUI (one per Window)</a:t>
            </a: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9530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560</Words>
  <Application>Microsoft Office PowerPoint</Application>
  <PresentationFormat>On-screen Show (16:9)</PresentationFormat>
  <Paragraphs>89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Material</vt:lpstr>
      <vt:lpstr>Computer Science 2 Final Project</vt:lpstr>
      <vt:lpstr>PowerPoint Presentation</vt:lpstr>
      <vt:lpstr>What is the project about?</vt:lpstr>
      <vt:lpstr>What is the project about?</vt:lpstr>
      <vt:lpstr>What is the project about?</vt:lpstr>
      <vt:lpstr>Example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Proyecto Final</dc:title>
  <dc:creator>Omar Acosta</dc:creator>
  <cp:lastModifiedBy>Omar Acosta</cp:lastModifiedBy>
  <cp:revision>161</cp:revision>
  <dcterms:created xsi:type="dcterms:W3CDTF">2020-02-19T04:15:02Z</dcterms:created>
  <dcterms:modified xsi:type="dcterms:W3CDTF">2024-04-03T01:15:24Z</dcterms:modified>
</cp:coreProperties>
</file>