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AQYxhA_l--/18hyfk3t3yfo7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6" y="383059"/>
            <a:ext cx="10830007" cy="60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4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You want to hack the Mexican government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receive an e-mail on your inbox.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118782"/>
            <a:ext cx="10706737" cy="24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101389" cy="1400530"/>
          </a:xfrm>
        </p:spPr>
        <p:txBody>
          <a:bodyPr/>
          <a:lstStyle/>
          <a:p>
            <a:r>
              <a:rPr lang="en-US" sz="3600" dirty="0"/>
              <a:t>You logon into the server.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9F8D67-8877-0E2F-899E-531BF723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26" y="1005208"/>
            <a:ext cx="6501407" cy="58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415936"/>
          </a:xfrm>
        </p:spPr>
        <p:txBody>
          <a:bodyPr/>
          <a:lstStyle/>
          <a:p>
            <a:r>
              <a:rPr lang="es-MX" dirty="0"/>
              <a:t>You remember that you can use the Leibnz formula to approximate the first 8 values for PI.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15" y="3989346"/>
            <a:ext cx="7976103" cy="14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5" y="4725946"/>
            <a:ext cx="7976103" cy="1497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220" y="287634"/>
            <a:ext cx="987958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Design a method that prints the value of PI, calculating it with a precision of 10000 elements of the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Leinbz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series.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3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6F5E16-9B5A-1D2A-F6C9-77677506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93" y="0"/>
            <a:ext cx="7618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7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3C56BA-2675-43F6-8C54-C9A8CF8DE798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You want to hack the Mexican government</vt:lpstr>
      <vt:lpstr>You logon into the server.</vt:lpstr>
      <vt:lpstr>You remember that you can use the Leibnz formula to approximate the first 8 values for PI.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Eduardo Acosta Ramos</cp:lastModifiedBy>
  <cp:revision>4</cp:revision>
  <dcterms:created xsi:type="dcterms:W3CDTF">2020-05-06T00:08:41Z</dcterms:created>
  <dcterms:modified xsi:type="dcterms:W3CDTF">2024-03-15T14:03:11Z</dcterms:modified>
</cp:coreProperties>
</file>